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27" autoAdjust="0"/>
  </p:normalViewPr>
  <p:slideViewPr>
    <p:cSldViewPr>
      <p:cViewPr>
        <p:scale>
          <a:sx n="70" d="100"/>
          <a:sy n="70" d="100"/>
        </p:scale>
        <p:origin x="-19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ierre\Documents\_Astronomy\Co%20Author%20Papers\KV%20Cnc\TimeStringWorking%20V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ierre\Documents\_Astronomy\Co%20Author%20Papers\KV%20Cnc\TimeStringWorking%20V2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ierre\Documents\_Astronomy\Co%20Author%20Papers\KV%20Cnc\TimeStringWorking%20V2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Pierre\Documents\_Astronomy\Co%20Author%20Papers\KV%20Cnc\TimeStringWorking%20V2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/>
              <a:t>0.0 - 0.1</a:t>
            </a:r>
          </a:p>
        </c:rich>
      </c:tx>
      <c:layout>
        <c:manualLayout>
          <c:xMode val="edge"/>
          <c:yMode val="edge"/>
          <c:x val="0.64771206063785525"/>
          <c:y val="0.19729153574113237"/>
        </c:manualLayout>
      </c:layout>
    </c:title>
    <c:plotArea>
      <c:layout>
        <c:manualLayout>
          <c:layoutTarget val="inner"/>
          <c:xMode val="edge"/>
          <c:yMode val="edge"/>
          <c:x val="6.0543570265098982E-2"/>
          <c:y val="8.6772799051265018E-2"/>
          <c:w val="0.91500302299610925"/>
          <c:h val="0.85067628036754062"/>
        </c:manualLayout>
      </c:layout>
      <c:scatterChart>
        <c:scatterStyle val="lineMarker"/>
        <c:ser>
          <c:idx val="0"/>
          <c:order val="0"/>
          <c:tx>
            <c:v>0.0 - 0.1</c:v>
          </c:tx>
          <c:spPr>
            <a:ln w="28575">
              <a:noFill/>
            </a:ln>
          </c:spPr>
          <c:marker>
            <c:symbol val="diamond"/>
            <c:size val="2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group0!$J$2:$J$10000</c:f>
              <c:numCache>
                <c:formatCode>General</c:formatCode>
                <c:ptCount val="9999"/>
                <c:pt idx="0">
                  <c:v>0.64855253452861961</c:v>
                </c:pt>
                <c:pt idx="1">
                  <c:v>0.65179898749329535</c:v>
                </c:pt>
                <c:pt idx="2">
                  <c:v>0.65506535842840352</c:v>
                </c:pt>
                <c:pt idx="3">
                  <c:v>0.65841139568050344</c:v>
                </c:pt>
                <c:pt idx="4">
                  <c:v>0.66494413569580679</c:v>
                </c:pt>
                <c:pt idx="5">
                  <c:v>0.66819058958790833</c:v>
                </c:pt>
                <c:pt idx="6">
                  <c:v>0.67145695959555962</c:v>
                </c:pt>
                <c:pt idx="7">
                  <c:v>0.67468150427666274</c:v>
                </c:pt>
                <c:pt idx="8">
                  <c:v>0.67790804019836148</c:v>
                </c:pt>
                <c:pt idx="9">
                  <c:v>0.68111466000451126</c:v>
                </c:pt>
                <c:pt idx="10">
                  <c:v>0.6843212798106606</c:v>
                </c:pt>
                <c:pt idx="11">
                  <c:v>0.68786648656512817</c:v>
                </c:pt>
                <c:pt idx="12">
                  <c:v>0.69121252381725529</c:v>
                </c:pt>
                <c:pt idx="13">
                  <c:v>0.69475773057172419</c:v>
                </c:pt>
                <c:pt idx="14">
                  <c:v>0.69826310324023655</c:v>
                </c:pt>
                <c:pt idx="15">
                  <c:v>0.70170872570724796</c:v>
                </c:pt>
                <c:pt idx="16">
                  <c:v>0.70521409837576243</c:v>
                </c:pt>
                <c:pt idx="17">
                  <c:v>0.70848046838341361</c:v>
                </c:pt>
                <c:pt idx="18">
                  <c:v>0.71174683931849536</c:v>
                </c:pt>
                <c:pt idx="19">
                  <c:v>0.71511279361360003</c:v>
                </c:pt>
                <c:pt idx="20">
                  <c:v>0.71841899770720286</c:v>
                </c:pt>
                <c:pt idx="21">
                  <c:v>0.72162561751335585</c:v>
                </c:pt>
                <c:pt idx="22">
                  <c:v>0.7248521534350516</c:v>
                </c:pt>
                <c:pt idx="23">
                  <c:v>0.72827785885908825</c:v>
                </c:pt>
                <c:pt idx="24">
                  <c:v>0.73150439478078511</c:v>
                </c:pt>
                <c:pt idx="25">
                  <c:v>0.73471101458693588</c:v>
                </c:pt>
                <c:pt idx="26">
                  <c:v>0.73805705276649392</c:v>
                </c:pt>
                <c:pt idx="27">
                  <c:v>0.74142300706159958</c:v>
                </c:pt>
                <c:pt idx="28">
                  <c:v>0.74480887839968257</c:v>
                </c:pt>
                <c:pt idx="29">
                  <c:v>0.74829433495264652</c:v>
                </c:pt>
                <c:pt idx="30">
                  <c:v>0.75166028924775219</c:v>
                </c:pt>
                <c:pt idx="31">
                  <c:v>0.75492665925540436</c:v>
                </c:pt>
                <c:pt idx="32">
                  <c:v>0.75827269743496162</c:v>
                </c:pt>
                <c:pt idx="33">
                  <c:v>0.76159881764408743</c:v>
                </c:pt>
                <c:pt idx="34">
                  <c:v>0.76480543745026486</c:v>
                </c:pt>
                <c:pt idx="35">
                  <c:v>0.76799214021343765</c:v>
                </c:pt>
                <c:pt idx="36">
                  <c:v>0.77121867613510675</c:v>
                </c:pt>
                <c:pt idx="37">
                  <c:v>0.77442529594125553</c:v>
                </c:pt>
                <c:pt idx="38">
                  <c:v>0.77789083545127469</c:v>
                </c:pt>
                <c:pt idx="39">
                  <c:v>0.78117712250190152</c:v>
                </c:pt>
                <c:pt idx="40">
                  <c:v>0.78482191354382447</c:v>
                </c:pt>
                <c:pt idx="41">
                  <c:v>0.78826753508337788</c:v>
                </c:pt>
                <c:pt idx="42">
                  <c:v>0.79157373917698237</c:v>
                </c:pt>
                <c:pt idx="43">
                  <c:v>0.7949994446010189</c:v>
                </c:pt>
                <c:pt idx="44">
                  <c:v>0.7985446513554858</c:v>
                </c:pt>
                <c:pt idx="45">
                  <c:v>0.80197035677954964</c:v>
                </c:pt>
                <c:pt idx="46">
                  <c:v>0.80529647791613002</c:v>
                </c:pt>
                <c:pt idx="47">
                  <c:v>0.80874209945568565</c:v>
                </c:pt>
                <c:pt idx="48">
                  <c:v>0.81216780487972051</c:v>
                </c:pt>
                <c:pt idx="49">
                  <c:v>0.81557359326077972</c:v>
                </c:pt>
                <c:pt idx="50">
                  <c:v>0.8191387170582517</c:v>
                </c:pt>
                <c:pt idx="51">
                  <c:v>0.82258234735723901</c:v>
                </c:pt>
                <c:pt idx="52">
                  <c:v>0.82604788686722941</c:v>
                </c:pt>
                <c:pt idx="53">
                  <c:v>0.82945367524828861</c:v>
                </c:pt>
                <c:pt idx="54">
                  <c:v>0.83297896495977863</c:v>
                </c:pt>
                <c:pt idx="55">
                  <c:v>0.83642458742681924</c:v>
                </c:pt>
                <c:pt idx="56">
                  <c:v>0.8397905417218966</c:v>
                </c:pt>
                <c:pt idx="57">
                  <c:v>0.84297724448506983</c:v>
                </c:pt>
                <c:pt idx="58">
                  <c:v>0.84618386336379203</c:v>
                </c:pt>
                <c:pt idx="59">
                  <c:v>0.84964940287378232</c:v>
                </c:pt>
                <c:pt idx="60">
                  <c:v>0.85297552401036114</c:v>
                </c:pt>
                <c:pt idx="61">
                  <c:v>0.8563016442195146</c:v>
                </c:pt>
                <c:pt idx="62">
                  <c:v>0.85976718372950245</c:v>
                </c:pt>
                <c:pt idx="63">
                  <c:v>0.8632526393550396</c:v>
                </c:pt>
                <c:pt idx="64">
                  <c:v>0.86663851069312337</c:v>
                </c:pt>
                <c:pt idx="65">
                  <c:v>0.87004430000163779</c:v>
                </c:pt>
                <c:pt idx="66">
                  <c:v>0.87350983858417131</c:v>
                </c:pt>
                <c:pt idx="67">
                  <c:v>0.87705504533863665</c:v>
                </c:pt>
                <c:pt idx="68">
                  <c:v>0.88044091667671975</c:v>
                </c:pt>
                <c:pt idx="69">
                  <c:v>0.88378695485630476</c:v>
                </c:pt>
                <c:pt idx="70">
                  <c:v>0.88719274323733532</c:v>
                </c:pt>
                <c:pt idx="71">
                  <c:v>0.89063836477691838</c:v>
                </c:pt>
                <c:pt idx="72">
                  <c:v>0.89394456887052365</c:v>
                </c:pt>
                <c:pt idx="73">
                  <c:v>0.89743002542351824</c:v>
                </c:pt>
                <c:pt idx="74">
                  <c:v>0.90087564696307398</c:v>
                </c:pt>
                <c:pt idx="75">
                  <c:v>0.90418185105667703</c:v>
                </c:pt>
                <c:pt idx="76">
                  <c:v>0.90764739056669463</c:v>
                </c:pt>
                <c:pt idx="77">
                  <c:v>0.91111292914922493</c:v>
                </c:pt>
                <c:pt idx="78">
                  <c:v>0.91439921619985542</c:v>
                </c:pt>
                <c:pt idx="79">
                  <c:v>0.91794442295432155</c:v>
                </c:pt>
                <c:pt idx="80">
                  <c:v>0.92146971266581179</c:v>
                </c:pt>
                <c:pt idx="81">
                  <c:v>0.9246763324719609</c:v>
                </c:pt>
                <c:pt idx="82">
                  <c:v>0.92786303523513425</c:v>
                </c:pt>
                <c:pt idx="83">
                  <c:v>0.93108957115683211</c:v>
                </c:pt>
                <c:pt idx="84">
                  <c:v>0.93429619096298133</c:v>
                </c:pt>
                <c:pt idx="85">
                  <c:v>0.93750281076913211</c:v>
                </c:pt>
                <c:pt idx="86">
                  <c:v>0.94084884802126112</c:v>
                </c:pt>
                <c:pt idx="87">
                  <c:v>0.94427455344529754</c:v>
                </c:pt>
                <c:pt idx="88">
                  <c:v>0.94777992611381201</c:v>
                </c:pt>
                <c:pt idx="89">
                  <c:v>0.95128529970978093</c:v>
                </c:pt>
                <c:pt idx="90">
                  <c:v>0.95485042257976815</c:v>
                </c:pt>
                <c:pt idx="91">
                  <c:v>0.9582761280038028</c:v>
                </c:pt>
                <c:pt idx="92">
                  <c:v>0.96166199934188601</c:v>
                </c:pt>
                <c:pt idx="93">
                  <c:v>0.96492836934953663</c:v>
                </c:pt>
                <c:pt idx="94">
                  <c:v>0.96817482324163961</c:v>
                </c:pt>
                <c:pt idx="95">
                  <c:v>0.97165828762661033</c:v>
                </c:pt>
                <c:pt idx="96">
                  <c:v>0.97498440783573359</c:v>
                </c:pt>
                <c:pt idx="97">
                  <c:v>0.97841011325976956</c:v>
                </c:pt>
                <c:pt idx="98">
                  <c:v>0.98171631735337461</c:v>
                </c:pt>
                <c:pt idx="99">
                  <c:v>0.9849229371595527</c:v>
                </c:pt>
                <c:pt idx="100">
                  <c:v>0.98814947308122214</c:v>
                </c:pt>
                <c:pt idx="101">
                  <c:v>0.99155526146228057</c:v>
                </c:pt>
                <c:pt idx="102">
                  <c:v>0.99492121668484579</c:v>
                </c:pt>
                <c:pt idx="103">
                  <c:v>0.99818758669246599</c:v>
                </c:pt>
                <c:pt idx="104">
                  <c:v>1.4340396571412841E-3</c:v>
                </c:pt>
                <c:pt idx="105">
                  <c:v>4.7004096647924702E-3</c:v>
                </c:pt>
                <c:pt idx="106">
                  <c:v>8.0066137583969643E-3</c:v>
                </c:pt>
                <c:pt idx="107">
                  <c:v>1.1312817852001443E-2</c:v>
                </c:pt>
                <c:pt idx="108">
                  <c:v>1.4519437658151446E-2</c:v>
                </c:pt>
                <c:pt idx="109">
                  <c:v>1.7726057464301479E-2</c:v>
                </c:pt>
                <c:pt idx="110">
                  <c:v>2.0912759300017566E-2</c:v>
                </c:pt>
                <c:pt idx="111">
                  <c:v>2.4119379106195996E-2</c:v>
                </c:pt>
                <c:pt idx="112">
                  <c:v>2.7445500242777206E-2</c:v>
                </c:pt>
                <c:pt idx="113">
                  <c:v>3.0791537494877792E-2</c:v>
                </c:pt>
                <c:pt idx="114">
                  <c:v>3.4117658631487288E-2</c:v>
                </c:pt>
                <c:pt idx="115">
                  <c:v>3.7403945682086832E-2</c:v>
                </c:pt>
                <c:pt idx="116">
                  <c:v>4.0769899977192423E-2</c:v>
                </c:pt>
                <c:pt idx="117">
                  <c:v>4.4135855199755263E-2</c:v>
                </c:pt>
                <c:pt idx="118">
                  <c:v>4.7481892451855863E-2</c:v>
                </c:pt>
                <c:pt idx="119">
                  <c:v>5.0788096545460432E-2</c:v>
                </c:pt>
                <c:pt idx="120">
                  <c:v>5.3974799308633761E-2</c:v>
                </c:pt>
                <c:pt idx="121">
                  <c:v>5.7181419114783784E-2</c:v>
                </c:pt>
                <c:pt idx="122">
                  <c:v>6.0388037993505006E-2</c:v>
                </c:pt>
                <c:pt idx="123">
                  <c:v>6.3594657799654897E-2</c:v>
                </c:pt>
                <c:pt idx="124">
                  <c:v>6.6801277605804898E-2</c:v>
                </c:pt>
                <c:pt idx="125">
                  <c:v>7.0107480771952169E-2</c:v>
                </c:pt>
                <c:pt idx="126">
                  <c:v>7.355310323899289E-2</c:v>
                </c:pt>
                <c:pt idx="127">
                  <c:v>7.6998725706005189E-2</c:v>
                </c:pt>
                <c:pt idx="128">
                  <c:v>8.0364680001110841E-2</c:v>
                </c:pt>
                <c:pt idx="129">
                  <c:v>8.3670884094715348E-2</c:v>
                </c:pt>
                <c:pt idx="130">
                  <c:v>8.6917337059361444E-2</c:v>
                </c:pt>
                <c:pt idx="131">
                  <c:v>9.0223541152966075E-2</c:v>
                </c:pt>
                <c:pt idx="132">
                  <c:v>9.3549662289575702E-2</c:v>
                </c:pt>
                <c:pt idx="133">
                  <c:v>9.6955450670634685E-2</c:v>
                </c:pt>
                <c:pt idx="134">
                  <c:v>0.10034132200868839</c:v>
                </c:pt>
                <c:pt idx="135">
                  <c:v>0.10384669467720192</c:v>
                </c:pt>
                <c:pt idx="136">
                  <c:v>0.10723256694274151</c:v>
                </c:pt>
                <c:pt idx="137">
                  <c:v>0.11057860419484189</c:v>
                </c:pt>
                <c:pt idx="138">
                  <c:v>0.11384497420249319</c:v>
                </c:pt>
                <c:pt idx="139">
                  <c:v>0.11730852154448712</c:v>
                </c:pt>
                <c:pt idx="140">
                  <c:v>0.1207143099255461</c:v>
                </c:pt>
                <c:pt idx="141">
                  <c:v>0.1240005969761741</c:v>
                </c:pt>
                <c:pt idx="142">
                  <c:v>0.12736655219870838</c:v>
                </c:pt>
                <c:pt idx="143">
                  <c:v>0.13097150915467637</c:v>
                </c:pt>
                <c:pt idx="144">
                  <c:v>0.13421796304677971</c:v>
                </c:pt>
                <c:pt idx="145">
                  <c:v>0.13748433305443125</c:v>
                </c:pt>
                <c:pt idx="146">
                  <c:v>0.14091003847846692</c:v>
                </c:pt>
                <c:pt idx="147">
                  <c:v>0.14429590981654891</c:v>
                </c:pt>
                <c:pt idx="148">
                  <c:v>0.14752244573824674</c:v>
                </c:pt>
                <c:pt idx="149">
                  <c:v>0.15074898258737401</c:v>
                </c:pt>
                <c:pt idx="150">
                  <c:v>0.15395560239352341</c:v>
                </c:pt>
                <c:pt idx="151">
                  <c:v>0.15722197240117472</c:v>
                </c:pt>
                <c:pt idx="152">
                  <c:v>0.16046842536582107</c:v>
                </c:pt>
                <c:pt idx="153">
                  <c:v>0.16395388099135771</c:v>
                </c:pt>
                <c:pt idx="154">
                  <c:v>0.16735967029987361</c:v>
                </c:pt>
                <c:pt idx="155">
                  <c:v>0.17076545868093293</c:v>
                </c:pt>
                <c:pt idx="156">
                  <c:v>0.17415133001901495</c:v>
                </c:pt>
                <c:pt idx="157">
                  <c:v>0.17751728431409258</c:v>
                </c:pt>
                <c:pt idx="158">
                  <c:v>0.18100274086708645</c:v>
                </c:pt>
                <c:pt idx="159">
                  <c:v>0.18422927678878409</c:v>
                </c:pt>
                <c:pt idx="160">
                  <c:v>0.18741597955195774</c:v>
                </c:pt>
                <c:pt idx="161">
                  <c:v>0.19062259935810735</c:v>
                </c:pt>
                <c:pt idx="162">
                  <c:v>0.19382921823680024</c:v>
                </c:pt>
                <c:pt idx="163">
                  <c:v>0.19705575508592707</c:v>
                </c:pt>
                <c:pt idx="164">
                  <c:v>0.20040179233805588</c:v>
                </c:pt>
                <c:pt idx="165">
                  <c:v>0.20376774756059063</c:v>
                </c:pt>
                <c:pt idx="166">
                  <c:v>0.20715361889867268</c:v>
                </c:pt>
                <c:pt idx="167">
                  <c:v>0.21053949023675522</c:v>
                </c:pt>
                <c:pt idx="168">
                  <c:v>0.21402494586229229</c:v>
                </c:pt>
                <c:pt idx="169">
                  <c:v>0.21741081812783175</c:v>
                </c:pt>
                <c:pt idx="170">
                  <c:v>0.22079668946588552</c:v>
                </c:pt>
                <c:pt idx="171">
                  <c:v>0.22410289355948995</c:v>
                </c:pt>
                <c:pt idx="172">
                  <c:v>0.22746884785459581</c:v>
                </c:pt>
                <c:pt idx="173">
                  <c:v>0.23085471919267775</c:v>
                </c:pt>
                <c:pt idx="174">
                  <c:v>0.88208052768237688</c:v>
                </c:pt>
                <c:pt idx="175">
                  <c:v>0.88548631606343564</c:v>
                </c:pt>
                <c:pt idx="176">
                  <c:v>0.88873276995556638</c:v>
                </c:pt>
                <c:pt idx="177">
                  <c:v>0.89211864129362073</c:v>
                </c:pt>
                <c:pt idx="178">
                  <c:v>0.89560409691915899</c:v>
                </c:pt>
                <c:pt idx="179">
                  <c:v>0.89906963642917748</c:v>
                </c:pt>
                <c:pt idx="180">
                  <c:v>0.90233600643679779</c:v>
                </c:pt>
                <c:pt idx="181">
                  <c:v>0.90574179481785677</c:v>
                </c:pt>
                <c:pt idx="182">
                  <c:v>0.90910775004041966</c:v>
                </c:pt>
                <c:pt idx="183">
                  <c:v>0.91237412004807084</c:v>
                </c:pt>
                <c:pt idx="184">
                  <c:v>2.5380569077555041E-2</c:v>
                </c:pt>
                <c:pt idx="185">
                  <c:v>2.8766441343094567E-2</c:v>
                </c:pt>
                <c:pt idx="186">
                  <c:v>3.1992977264764098E-2</c:v>
                </c:pt>
                <c:pt idx="187">
                  <c:v>3.5458516774781401E-2</c:v>
                </c:pt>
                <c:pt idx="188">
                  <c:v>3.8824471069858639E-2</c:v>
                </c:pt>
                <c:pt idx="189">
                  <c:v>4.2190425364964312E-2</c:v>
                </c:pt>
                <c:pt idx="190">
                  <c:v>4.5693806792911573E-2</c:v>
                </c:pt>
                <c:pt idx="191">
                  <c:v>4.9039844972469382E-2</c:v>
                </c:pt>
                <c:pt idx="192">
                  <c:v>5.2405799267575083E-2</c:v>
                </c:pt>
                <c:pt idx="193">
                  <c:v>5.5871338777563957E-2</c:v>
                </c:pt>
                <c:pt idx="194">
                  <c:v>5.9137708785215182E-2</c:v>
                </c:pt>
                <c:pt idx="195">
                  <c:v>6.24638289943392E-2</c:v>
                </c:pt>
                <c:pt idx="196">
                  <c:v>6.5869618302855384E-2</c:v>
                </c:pt>
                <c:pt idx="197">
                  <c:v>6.9235572597960968E-2</c:v>
                </c:pt>
                <c:pt idx="198">
                  <c:v>7.246210851963053E-2</c:v>
                </c:pt>
                <c:pt idx="199">
                  <c:v>7.5728479454738998E-2</c:v>
                </c:pt>
                <c:pt idx="200">
                  <c:v>7.9174100994293894E-2</c:v>
                </c:pt>
                <c:pt idx="201">
                  <c:v>8.2520139173880333E-2</c:v>
                </c:pt>
                <c:pt idx="202">
                  <c:v>8.5846260310461484E-2</c:v>
                </c:pt>
                <c:pt idx="203">
                  <c:v>8.915246347660874E-2</c:v>
                </c:pt>
                <c:pt idx="204">
                  <c:v>9.2578168900644353E-2</c:v>
                </c:pt>
                <c:pt idx="205">
                  <c:v>9.5884372994277434E-2</c:v>
                </c:pt>
                <c:pt idx="206">
                  <c:v>9.9150743001900063E-2</c:v>
                </c:pt>
                <c:pt idx="207">
                  <c:v>0.10251669822446265</c:v>
                </c:pt>
                <c:pt idx="208">
                  <c:v>0.10594240364849838</c:v>
                </c:pt>
                <c:pt idx="209">
                  <c:v>0.10920877365614975</c:v>
                </c:pt>
                <c:pt idx="210">
                  <c:v>0.1125747279512271</c:v>
                </c:pt>
                <c:pt idx="211">
                  <c:v>0.11606018357676373</c:v>
                </c:pt>
                <c:pt idx="212">
                  <c:v>0.11944605584230319</c:v>
                </c:pt>
                <c:pt idx="213">
                  <c:v>0.12269250880694944</c:v>
                </c:pt>
                <c:pt idx="214">
                  <c:v>0.12605846310205493</c:v>
                </c:pt>
                <c:pt idx="215">
                  <c:v>0.12946425148311391</c:v>
                </c:pt>
                <c:pt idx="216">
                  <c:v>0.13273062241822231</c:v>
                </c:pt>
                <c:pt idx="217">
                  <c:v>0.13599699242584531</c:v>
                </c:pt>
                <c:pt idx="218">
                  <c:v>0.13948244805138219</c:v>
                </c:pt>
                <c:pt idx="219">
                  <c:v>0.14272890194351362</c:v>
                </c:pt>
                <c:pt idx="220">
                  <c:v>0.14605502215263771</c:v>
                </c:pt>
                <c:pt idx="221">
                  <c:v>0.14940106033219569</c:v>
                </c:pt>
                <c:pt idx="222">
                  <c:v>0.15266743033984678</c:v>
                </c:pt>
                <c:pt idx="223">
                  <c:v>0.15593380034749815</c:v>
                </c:pt>
                <c:pt idx="224">
                  <c:v>0.15922008739812582</c:v>
                </c:pt>
                <c:pt idx="225">
                  <c:v>0.16248645740577702</c:v>
                </c:pt>
                <c:pt idx="226">
                  <c:v>0.16585241262831121</c:v>
                </c:pt>
                <c:pt idx="227">
                  <c:v>0.16923828396639409</c:v>
                </c:pt>
                <c:pt idx="228">
                  <c:v>0.17248473693106825</c:v>
                </c:pt>
                <c:pt idx="229">
                  <c:v>0.17570928161217164</c:v>
                </c:pt>
                <c:pt idx="230">
                  <c:v>0.17899556866279931</c:v>
                </c:pt>
                <c:pt idx="231">
                  <c:v>0.18224202255490268</c:v>
                </c:pt>
                <c:pt idx="232">
                  <c:v>0.18550839256255394</c:v>
                </c:pt>
                <c:pt idx="233">
                  <c:v>0.18909343247554525</c:v>
                </c:pt>
                <c:pt idx="234">
                  <c:v>0.19245938769807958</c:v>
                </c:pt>
                <c:pt idx="235">
                  <c:v>0.19584525903616209</c:v>
                </c:pt>
                <c:pt idx="236">
                  <c:v>0.19921121333126773</c:v>
                </c:pt>
                <c:pt idx="237">
                  <c:v>0.20269666988423296</c:v>
                </c:pt>
                <c:pt idx="238">
                  <c:v>0.20608254122231529</c:v>
                </c:pt>
                <c:pt idx="239">
                  <c:v>0.20932899418698991</c:v>
                </c:pt>
                <c:pt idx="240">
                  <c:v>0.21259536419464123</c:v>
                </c:pt>
                <c:pt idx="241">
                  <c:v>0.21610073779058325</c:v>
                </c:pt>
                <c:pt idx="242">
                  <c:v>0.21938702484121131</c:v>
                </c:pt>
                <c:pt idx="243">
                  <c:v>0.22265339484886248</c:v>
                </c:pt>
                <c:pt idx="244">
                  <c:v>0.22607910027289807</c:v>
                </c:pt>
                <c:pt idx="245">
                  <c:v>0.22952472181248157</c:v>
                </c:pt>
                <c:pt idx="246">
                  <c:v>0.23289067703501587</c:v>
                </c:pt>
                <c:pt idx="247">
                  <c:v>0.23637613266055268</c:v>
                </c:pt>
                <c:pt idx="248">
                  <c:v>0.23974208788308743</c:v>
                </c:pt>
                <c:pt idx="249">
                  <c:v>0.24312795922116948</c:v>
                </c:pt>
                <c:pt idx="250">
                  <c:v>0.24643416331477416</c:v>
                </c:pt>
                <c:pt idx="251">
                  <c:v>0.24987978485435766</c:v>
                </c:pt>
                <c:pt idx="252">
                  <c:v>0.25318598894796246</c:v>
                </c:pt>
                <c:pt idx="253">
                  <c:v>0.2565121100845435</c:v>
                </c:pt>
                <c:pt idx="254">
                  <c:v>0.25973864600624075</c:v>
                </c:pt>
                <c:pt idx="255">
                  <c:v>0.26294526581239097</c:v>
                </c:pt>
                <c:pt idx="256">
                  <c:v>0.26639088827940394</c:v>
                </c:pt>
                <c:pt idx="257">
                  <c:v>0.26965725828705445</c:v>
                </c:pt>
                <c:pt idx="258">
                  <c:v>0.27298337942363582</c:v>
                </c:pt>
                <c:pt idx="259">
                  <c:v>0.27636925076171776</c:v>
                </c:pt>
                <c:pt idx="260">
                  <c:v>0.27973520505679478</c:v>
                </c:pt>
                <c:pt idx="261">
                  <c:v>0.28298165894892691</c:v>
                </c:pt>
                <c:pt idx="262">
                  <c:v>0.28632769620102788</c:v>
                </c:pt>
                <c:pt idx="263">
                  <c:v>0.28963390029466091</c:v>
                </c:pt>
                <c:pt idx="264">
                  <c:v>0.29284052010081091</c:v>
                </c:pt>
                <c:pt idx="265">
                  <c:v>0.29626622459738883</c:v>
                </c:pt>
                <c:pt idx="266">
                  <c:v>0.29957242869099332</c:v>
                </c:pt>
                <c:pt idx="267">
                  <c:v>0.30301605991743991</c:v>
                </c:pt>
                <c:pt idx="268">
                  <c:v>0.30632226308358756</c:v>
                </c:pt>
                <c:pt idx="269">
                  <c:v>0.3096483842201963</c:v>
                </c:pt>
                <c:pt idx="270">
                  <c:v>0.31313383984570481</c:v>
                </c:pt>
                <c:pt idx="271">
                  <c:v>0.31655954526976937</c:v>
                </c:pt>
                <c:pt idx="272">
                  <c:v>0.31980599916187291</c:v>
                </c:pt>
                <c:pt idx="273">
                  <c:v>0.32309228621250036</c:v>
                </c:pt>
                <c:pt idx="274">
                  <c:v>0.32643832346460122</c:v>
                </c:pt>
                <c:pt idx="275">
                  <c:v>0.32976444460121002</c:v>
                </c:pt>
                <c:pt idx="276">
                  <c:v>0.33297106440736052</c:v>
                </c:pt>
                <c:pt idx="277">
                  <c:v>0.33631710165946177</c:v>
                </c:pt>
                <c:pt idx="278">
                  <c:v>0.33962330575306576</c:v>
                </c:pt>
                <c:pt idx="279">
                  <c:v>0.34284984167476373</c:v>
                </c:pt>
                <c:pt idx="280">
                  <c:v>0.34615604576836784</c:v>
                </c:pt>
                <c:pt idx="281">
                  <c:v>0.34948216690494999</c:v>
                </c:pt>
                <c:pt idx="282">
                  <c:v>0.35288795528600814</c:v>
                </c:pt>
                <c:pt idx="283">
                  <c:v>0.356313660710044</c:v>
                </c:pt>
                <c:pt idx="284">
                  <c:v>0.35975928317708433</c:v>
                </c:pt>
                <c:pt idx="285">
                  <c:v>0.3631252374721613</c:v>
                </c:pt>
                <c:pt idx="286">
                  <c:v>0.36649119176726735</c:v>
                </c:pt>
                <c:pt idx="287">
                  <c:v>0.36971772861639329</c:v>
                </c:pt>
                <c:pt idx="288">
                  <c:v>0.37294426453809137</c:v>
                </c:pt>
                <c:pt idx="289">
                  <c:v>0.37615088434424243</c:v>
                </c:pt>
                <c:pt idx="290">
                  <c:v>0.37937742119336865</c:v>
                </c:pt>
                <c:pt idx="291">
                  <c:v>0.38260395711506634</c:v>
                </c:pt>
                <c:pt idx="292">
                  <c:v>0.38594999529462476</c:v>
                </c:pt>
                <c:pt idx="293">
                  <c:v>0.38927611550374813</c:v>
                </c:pt>
                <c:pt idx="294">
                  <c:v>0.39250265235290344</c:v>
                </c:pt>
                <c:pt idx="295">
                  <c:v>0.39592835777693886</c:v>
                </c:pt>
                <c:pt idx="296">
                  <c:v>0.3993739793164946</c:v>
                </c:pt>
                <c:pt idx="297">
                  <c:v>0.40262043320862562</c:v>
                </c:pt>
                <c:pt idx="298">
                  <c:v>0.40588680321627718</c:v>
                </c:pt>
                <c:pt idx="299">
                  <c:v>0.40935234179880864</c:v>
                </c:pt>
                <c:pt idx="300">
                  <c:v>0.41259879569093982</c:v>
                </c:pt>
                <c:pt idx="301">
                  <c:v>0.41582533161260993</c:v>
                </c:pt>
                <c:pt idx="302">
                  <c:v>0.41917136979219582</c:v>
                </c:pt>
                <c:pt idx="303">
                  <c:v>0.42247757388580093</c:v>
                </c:pt>
                <c:pt idx="304">
                  <c:v>0.42590327930983657</c:v>
                </c:pt>
                <c:pt idx="305">
                  <c:v>0.42912981523150551</c:v>
                </c:pt>
                <c:pt idx="306">
                  <c:v>0.43233444286963213</c:v>
                </c:pt>
                <c:pt idx="307">
                  <c:v>0.43572031513517162</c:v>
                </c:pt>
                <c:pt idx="308">
                  <c:v>0.43916593667472631</c:v>
                </c:pt>
                <c:pt idx="309">
                  <c:v>0.44239247352388206</c:v>
                </c:pt>
                <c:pt idx="310">
                  <c:v>0.44575842781895902</c:v>
                </c:pt>
                <c:pt idx="311">
                  <c:v>0.4491044659985457</c:v>
                </c:pt>
                <c:pt idx="312">
                  <c:v>0.45235091896319091</c:v>
                </c:pt>
                <c:pt idx="313">
                  <c:v>0.45559737192786598</c:v>
                </c:pt>
                <c:pt idx="314">
                  <c:v>0.45902307735190151</c:v>
                </c:pt>
                <c:pt idx="315">
                  <c:v>0.46222969715805151</c:v>
                </c:pt>
                <c:pt idx="316">
                  <c:v>0.46545623307974965</c:v>
                </c:pt>
                <c:pt idx="317">
                  <c:v>0.46868276992887659</c:v>
                </c:pt>
                <c:pt idx="318">
                  <c:v>0.47188938973502614</c:v>
                </c:pt>
                <c:pt idx="319">
                  <c:v>0.47511592565672345</c:v>
                </c:pt>
                <c:pt idx="320">
                  <c:v>0.47836237862136982</c:v>
                </c:pt>
                <c:pt idx="321">
                  <c:v>0.48184783517436414</c:v>
                </c:pt>
                <c:pt idx="322">
                  <c:v>0.48523370651244591</c:v>
                </c:pt>
                <c:pt idx="323">
                  <c:v>0.48859966080755207</c:v>
                </c:pt>
                <c:pt idx="324">
                  <c:v>0.49196561603008632</c:v>
                </c:pt>
                <c:pt idx="325">
                  <c:v>0.49539132145412168</c:v>
                </c:pt>
                <c:pt idx="326">
                  <c:v>0.49871744166327431</c:v>
                </c:pt>
                <c:pt idx="327">
                  <c:v>0.64826265026135843</c:v>
                </c:pt>
                <c:pt idx="328">
                  <c:v>0.65150910322600464</c:v>
                </c:pt>
                <c:pt idx="329">
                  <c:v>0.65479539027663336</c:v>
                </c:pt>
                <c:pt idx="330">
                  <c:v>0.658221095700668</c:v>
                </c:pt>
                <c:pt idx="331">
                  <c:v>0.66180613654111786</c:v>
                </c:pt>
                <c:pt idx="332">
                  <c:v>0.66505059826519775</c:v>
                </c:pt>
                <c:pt idx="333">
                  <c:v>0.66825721714391872</c:v>
                </c:pt>
                <c:pt idx="334">
                  <c:v>0.67182234094136106</c:v>
                </c:pt>
                <c:pt idx="335">
                  <c:v>0.67534763065285253</c:v>
                </c:pt>
                <c:pt idx="336">
                  <c:v>0.67857416750197785</c:v>
                </c:pt>
                <c:pt idx="337">
                  <c:v>0.68186045455260635</c:v>
                </c:pt>
                <c:pt idx="338">
                  <c:v>0.68518657476175748</c:v>
                </c:pt>
                <c:pt idx="339">
                  <c:v>0.68855252998429239</c:v>
                </c:pt>
                <c:pt idx="340">
                  <c:v>0.69193840132237583</c:v>
                </c:pt>
                <c:pt idx="341">
                  <c:v>0.69520477133002678</c:v>
                </c:pt>
                <c:pt idx="342">
                  <c:v>0.69857072562510414</c:v>
                </c:pt>
                <c:pt idx="343">
                  <c:v>0.70189684676171282</c:v>
                </c:pt>
                <c:pt idx="344">
                  <c:v>0.70510346656786282</c:v>
                </c:pt>
                <c:pt idx="345">
                  <c:v>0.70844950381996341</c:v>
                </c:pt>
                <c:pt idx="346">
                  <c:v>0.71175570791356879</c:v>
                </c:pt>
                <c:pt idx="347">
                  <c:v>0.71496232771974555</c:v>
                </c:pt>
                <c:pt idx="348">
                  <c:v>0.71830836497184658</c:v>
                </c:pt>
                <c:pt idx="349">
                  <c:v>0.72177390448186463</c:v>
                </c:pt>
                <c:pt idx="350">
                  <c:v>0.72517969286292361</c:v>
                </c:pt>
                <c:pt idx="351">
                  <c:v>0.72844606287054603</c:v>
                </c:pt>
                <c:pt idx="352">
                  <c:v>0.73183193420862924</c:v>
                </c:pt>
                <c:pt idx="353">
                  <c:v>0.73523772258968823</c:v>
                </c:pt>
                <c:pt idx="354">
                  <c:v>0.73850409352479685</c:v>
                </c:pt>
                <c:pt idx="355">
                  <c:v>0.74173062944646562</c:v>
                </c:pt>
                <c:pt idx="356">
                  <c:v>0.74493724925261517</c:v>
                </c:pt>
                <c:pt idx="357">
                  <c:v>0.74828328650474463</c:v>
                </c:pt>
                <c:pt idx="358">
                  <c:v>0.75166915784282662</c:v>
                </c:pt>
                <c:pt idx="359">
                  <c:v>0.75495544489345523</c:v>
                </c:pt>
                <c:pt idx="360">
                  <c:v>0.75834131715896635</c:v>
                </c:pt>
                <c:pt idx="361">
                  <c:v>0.76174710554002534</c:v>
                </c:pt>
                <c:pt idx="362">
                  <c:v>0.76505330963362894</c:v>
                </c:pt>
                <c:pt idx="363">
                  <c:v>0.76847901413023656</c:v>
                </c:pt>
                <c:pt idx="364">
                  <c:v>0.77206405497065556</c:v>
                </c:pt>
                <c:pt idx="365">
                  <c:v>0.77533042497830718</c:v>
                </c:pt>
                <c:pt idx="366">
                  <c:v>0.77861671202893501</c:v>
                </c:pt>
                <c:pt idx="367">
                  <c:v>0.78190100783899663</c:v>
                </c:pt>
                <c:pt idx="368">
                  <c:v>0.78518729488962358</c:v>
                </c:pt>
                <c:pt idx="369">
                  <c:v>0.78847358194022221</c:v>
                </c:pt>
                <c:pt idx="370">
                  <c:v>0.79191920347980826</c:v>
                </c:pt>
                <c:pt idx="371">
                  <c:v>0.79532499186086558</c:v>
                </c:pt>
                <c:pt idx="372">
                  <c:v>0.7986112798389513</c:v>
                </c:pt>
                <c:pt idx="373">
                  <c:v>0.80193740004807612</c:v>
                </c:pt>
                <c:pt idx="374">
                  <c:v>0.80534318842913422</c:v>
                </c:pt>
                <c:pt idx="375">
                  <c:v>0.80890831222657922</c:v>
                </c:pt>
                <c:pt idx="376">
                  <c:v>0.81237385173659504</c:v>
                </c:pt>
                <c:pt idx="377">
                  <c:v>0.81573980603167351</c:v>
                </c:pt>
                <c:pt idx="378">
                  <c:v>0.81906592716828264</c:v>
                </c:pt>
                <c:pt idx="379">
                  <c:v>0.82261113299529165</c:v>
                </c:pt>
                <c:pt idx="380">
                  <c:v>0.82593725413187358</c:v>
                </c:pt>
                <c:pt idx="381">
                  <c:v>0.82926337526845351</c:v>
                </c:pt>
                <c:pt idx="382">
                  <c:v>0.83270899773549534</c:v>
                </c:pt>
                <c:pt idx="383">
                  <c:v>0.83615461927504964</c:v>
                </c:pt>
                <c:pt idx="384">
                  <c:v>0.83946082336865402</c:v>
                </c:pt>
                <c:pt idx="385">
                  <c:v>0.84288652879268888</c:v>
                </c:pt>
                <c:pt idx="386">
                  <c:v>0.84633215125973038</c:v>
                </c:pt>
                <c:pt idx="387">
                  <c:v>0.8497578566837678</c:v>
                </c:pt>
                <c:pt idx="388">
                  <c:v>0.85306405984991329</c:v>
                </c:pt>
                <c:pt idx="389">
                  <c:v>0.85641009802947188</c:v>
                </c:pt>
                <c:pt idx="390">
                  <c:v>0.85983580345353705</c:v>
                </c:pt>
                <c:pt idx="391">
                  <c:v>0.86328142592054768</c:v>
                </c:pt>
                <c:pt idx="392">
                  <c:v>0.8666075461296725</c:v>
                </c:pt>
                <c:pt idx="393">
                  <c:v>0.86999341746775471</c:v>
                </c:pt>
                <c:pt idx="394">
                  <c:v>0.8733792897332936</c:v>
                </c:pt>
                <c:pt idx="395">
                  <c:v>0.87666557678392165</c:v>
                </c:pt>
                <c:pt idx="396">
                  <c:v>0.88009128220795663</c:v>
                </c:pt>
                <c:pt idx="397">
                  <c:v>0.88347715354603962</c:v>
                </c:pt>
                <c:pt idx="398">
                  <c:v>0.88678335763964422</c:v>
                </c:pt>
                <c:pt idx="399">
                  <c:v>0.89046798184005949</c:v>
                </c:pt>
                <c:pt idx="400">
                  <c:v>0.89401318859452761</c:v>
                </c:pt>
                <c:pt idx="401">
                  <c:v>0.89735922677411495</c:v>
                </c:pt>
                <c:pt idx="402">
                  <c:v>0.90068335574267089</c:v>
                </c:pt>
                <c:pt idx="403">
                  <c:v>0.90412897820968463</c:v>
                </c:pt>
                <c:pt idx="404">
                  <c:v>0.90757459974926613</c:v>
                </c:pt>
                <c:pt idx="405">
                  <c:v>0.9109007208858485</c:v>
                </c:pt>
                <c:pt idx="406">
                  <c:v>0.91422684202242976</c:v>
                </c:pt>
                <c:pt idx="407">
                  <c:v>0.91757287927455877</c:v>
                </c:pt>
                <c:pt idx="408">
                  <c:v>0.92099858469859575</c:v>
                </c:pt>
                <c:pt idx="409">
                  <c:v>0.9245437914530612</c:v>
                </c:pt>
                <c:pt idx="410">
                  <c:v>0.92798941392007472</c:v>
                </c:pt>
                <c:pt idx="411">
                  <c:v>0.93147486954561032</c:v>
                </c:pt>
                <c:pt idx="412">
                  <c:v>0.93496032609860469</c:v>
                </c:pt>
                <c:pt idx="413">
                  <c:v>0.9383262803936816</c:v>
                </c:pt>
                <c:pt idx="414">
                  <c:v>0.94167231764581161</c:v>
                </c:pt>
                <c:pt idx="415">
                  <c:v>0.94501835582536753</c:v>
                </c:pt>
                <c:pt idx="416">
                  <c:v>0.94836439400492556</c:v>
                </c:pt>
                <c:pt idx="417">
                  <c:v>0.95192951687494165</c:v>
                </c:pt>
                <c:pt idx="418">
                  <c:v>0.95525563801152302</c:v>
                </c:pt>
                <c:pt idx="419">
                  <c:v>0.95862159230662858</c:v>
                </c:pt>
                <c:pt idx="420">
                  <c:v>0.96196763048618661</c:v>
                </c:pt>
                <c:pt idx="421">
                  <c:v>0.96551283724065229</c:v>
                </c:pt>
                <c:pt idx="422">
                  <c:v>0.96885887449278263</c:v>
                </c:pt>
                <c:pt idx="423">
                  <c:v>0.97228457991681605</c:v>
                </c:pt>
                <c:pt idx="424">
                  <c:v>0.97571028534085258</c:v>
                </c:pt>
                <c:pt idx="425">
                  <c:v>0.97915590780789341</c:v>
                </c:pt>
                <c:pt idx="426">
                  <c:v>0.98260152934744838</c:v>
                </c:pt>
                <c:pt idx="427">
                  <c:v>0.98592765048402964</c:v>
                </c:pt>
                <c:pt idx="428">
                  <c:v>0.98925377162061057</c:v>
                </c:pt>
                <c:pt idx="429">
                  <c:v>0.99275914428912415</c:v>
                </c:pt>
                <c:pt idx="430">
                  <c:v>0.9960852654257335</c:v>
                </c:pt>
                <c:pt idx="431">
                  <c:v>8.8560458948450593E-5</c:v>
                </c:pt>
                <c:pt idx="432">
                  <c:v>3.4545147540257027E-3</c:v>
                </c:pt>
                <c:pt idx="433">
                  <c:v>6.8403860921080325E-3</c:v>
                </c:pt>
                <c:pt idx="434">
                  <c:v>1.0186424271694253E-2</c:v>
                </c:pt>
                <c:pt idx="435">
                  <c:v>1.3552378566771503E-2</c:v>
                </c:pt>
                <c:pt idx="436">
                  <c:v>1.6936258664287645E-2</c:v>
                </c:pt>
                <c:pt idx="437">
                  <c:v>2.0401798174276634E-2</c:v>
                </c:pt>
                <c:pt idx="438">
                  <c:v>2.3927087885766692E-2</c:v>
                </c:pt>
                <c:pt idx="439">
                  <c:v>2.7352793309830759E-2</c:v>
                </c:pt>
                <c:pt idx="440">
                  <c:v>3.0698830561931383E-2</c:v>
                </c:pt>
                <c:pt idx="441">
                  <c:v>3.4044868741489202E-2</c:v>
                </c:pt>
                <c:pt idx="442">
                  <c:v>3.7370988950641552E-2</c:v>
                </c:pt>
                <c:pt idx="443">
                  <c:v>4.0836528460630503E-2</c:v>
                </c:pt>
                <c:pt idx="444">
                  <c:v>4.4302067043190806E-2</c:v>
                </c:pt>
                <c:pt idx="445">
                  <c:v>4.764810522274842E-2</c:v>
                </c:pt>
                <c:pt idx="446">
                  <c:v>5.0974226359329584E-2</c:v>
                </c:pt>
                <c:pt idx="447">
                  <c:v>5.4579183315297541E-2</c:v>
                </c:pt>
                <c:pt idx="448">
                  <c:v>5.8004888739333182E-2</c:v>
                </c:pt>
                <c:pt idx="449">
                  <c:v>6.1331009875942845E-2</c:v>
                </c:pt>
                <c:pt idx="450">
                  <c:v>6.4677047128043452E-2</c:v>
                </c:pt>
                <c:pt idx="451">
                  <c:v>6.8023085307629572E-2</c:v>
                </c:pt>
                <c:pt idx="452">
                  <c:v>7.1369122559730255E-2</c:v>
                </c:pt>
                <c:pt idx="453">
                  <c:v>7.4655409610357978E-2</c:v>
                </c:pt>
                <c:pt idx="454">
                  <c:v>7.7862029416508147E-2</c:v>
                </c:pt>
                <c:pt idx="455">
                  <c:v>8.1208066668637113E-2</c:v>
                </c:pt>
                <c:pt idx="456">
                  <c:v>8.4534187805218167E-2</c:v>
                </c:pt>
                <c:pt idx="457">
                  <c:v>8.7740807611368141E-2</c:v>
                </c:pt>
                <c:pt idx="458">
                  <c:v>9.1066927820492291E-2</c:v>
                </c:pt>
                <c:pt idx="459">
                  <c:v>9.4393048957101724E-2</c:v>
                </c:pt>
                <c:pt idx="460">
                  <c:v>9.7798837338160707E-2</c:v>
                </c:pt>
                <c:pt idx="461">
                  <c:v>0.10124445980517296</c:v>
                </c:pt>
                <c:pt idx="462">
                  <c:v>0.10465024818623213</c:v>
                </c:pt>
                <c:pt idx="463">
                  <c:v>0.10795645227983651</c:v>
                </c:pt>
                <c:pt idx="464">
                  <c:v>0.11142199086239656</c:v>
                </c:pt>
                <c:pt idx="465">
                  <c:v>0.11484769628643222</c:v>
                </c:pt>
                <c:pt idx="466">
                  <c:v>0.11807423313555908</c:v>
                </c:pt>
                <c:pt idx="467">
                  <c:v>0.12130076905725673</c:v>
                </c:pt>
                <c:pt idx="468">
                  <c:v>0.12450738886340668</c:v>
                </c:pt>
                <c:pt idx="469">
                  <c:v>0.1277339247850762</c:v>
                </c:pt>
                <c:pt idx="470">
                  <c:v>0.13098037867720791</c:v>
                </c:pt>
                <c:pt idx="471">
                  <c:v>0.13432442468874217</c:v>
                </c:pt>
                <c:pt idx="472">
                  <c:v>0.13771029602682497</c:v>
                </c:pt>
                <c:pt idx="473">
                  <c:v>0.1409965830774528</c:v>
                </c:pt>
                <c:pt idx="474">
                  <c:v>0.14428287012808028</c:v>
                </c:pt>
                <c:pt idx="475">
                  <c:v>0.14788782708401982</c:v>
                </c:pt>
                <c:pt idx="476">
                  <c:v>0.15129361546507891</c:v>
                </c:pt>
                <c:pt idx="477">
                  <c:v>0.15455998640018742</c:v>
                </c:pt>
                <c:pt idx="478">
                  <c:v>0.15782635640783862</c:v>
                </c:pt>
                <c:pt idx="479">
                  <c:v>0.16129189499037047</c:v>
                </c:pt>
                <c:pt idx="480">
                  <c:v>0.16455826592547873</c:v>
                </c:pt>
                <c:pt idx="481">
                  <c:v>0.16784455297610654</c:v>
                </c:pt>
                <c:pt idx="482">
                  <c:v>0.17142959288909787</c:v>
                </c:pt>
                <c:pt idx="483">
                  <c:v>0.17501463372951775</c:v>
                </c:pt>
                <c:pt idx="484">
                  <c:v>0.17832083782312241</c:v>
                </c:pt>
                <c:pt idx="485">
                  <c:v>0.18164695803227487</c:v>
                </c:pt>
                <c:pt idx="486">
                  <c:v>0.18491332803989763</c:v>
                </c:pt>
                <c:pt idx="487">
                  <c:v>0.18815978193202934</c:v>
                </c:pt>
                <c:pt idx="488">
                  <c:v>0.19144606898265709</c:v>
                </c:pt>
                <c:pt idx="489">
                  <c:v>0.19473235603328495</c:v>
                </c:pt>
                <c:pt idx="490">
                  <c:v>0.19807839328538554</c:v>
                </c:pt>
                <c:pt idx="491">
                  <c:v>0.20152401575239787</c:v>
                </c:pt>
                <c:pt idx="492">
                  <c:v>0.20488997004750331</c:v>
                </c:pt>
                <c:pt idx="493">
                  <c:v>0.20813642393963505</c:v>
                </c:pt>
                <c:pt idx="494">
                  <c:v>0.21196046651346065</c:v>
                </c:pt>
                <c:pt idx="495">
                  <c:v>0.21646168391140497</c:v>
                </c:pt>
                <c:pt idx="496">
                  <c:v>0.22018614312526133</c:v>
                </c:pt>
                <c:pt idx="497">
                  <c:v>0.22349234721886574</c:v>
                </c:pt>
                <c:pt idx="498">
                  <c:v>5.2487983277116172E-3</c:v>
                </c:pt>
                <c:pt idx="499">
                  <c:v>1.1581771561218847E-2</c:v>
                </c:pt>
                <c:pt idx="500">
                  <c:v>1.8173625545566265E-2</c:v>
                </c:pt>
                <c:pt idx="501">
                  <c:v>3.0660301931607351E-2</c:v>
                </c:pt>
                <c:pt idx="502">
                  <c:v>3.6933504559668949E-2</c:v>
                </c:pt>
                <c:pt idx="503">
                  <c:v>4.3226644634666883E-2</c:v>
                </c:pt>
                <c:pt idx="504">
                  <c:v>4.9519765233161886E-2</c:v>
                </c:pt>
                <c:pt idx="505">
                  <c:v>5.5852718990166098E-2</c:v>
                </c:pt>
                <c:pt idx="506">
                  <c:v>6.2145859065163914E-2</c:v>
                </c:pt>
                <c:pt idx="507">
                  <c:v>7.5727865230660121E-2</c:v>
                </c:pt>
                <c:pt idx="508">
                  <c:v>0.67242826148634904</c:v>
                </c:pt>
                <c:pt idx="509">
                  <c:v>0.67376257352271374</c:v>
                </c:pt>
                <c:pt idx="510">
                  <c:v>0.67511678312555645</c:v>
                </c:pt>
                <c:pt idx="511">
                  <c:v>0.67643117811894093</c:v>
                </c:pt>
                <c:pt idx="512">
                  <c:v>0.67776547067880488</c:v>
                </c:pt>
                <c:pt idx="513">
                  <c:v>0.67909978271516813</c:v>
                </c:pt>
                <c:pt idx="514">
                  <c:v>0.68063322437343088</c:v>
                </c:pt>
                <c:pt idx="515">
                  <c:v>0.68194761936681547</c:v>
                </c:pt>
                <c:pt idx="516">
                  <c:v>0.68330182896965663</c:v>
                </c:pt>
                <c:pt idx="517">
                  <c:v>0.684616223963041</c:v>
                </c:pt>
                <c:pt idx="518">
                  <c:v>0.68595051652290373</c:v>
                </c:pt>
                <c:pt idx="519">
                  <c:v>0.68728482855926765</c:v>
                </c:pt>
                <c:pt idx="520">
                  <c:v>0.6888182702175305</c:v>
                </c:pt>
                <c:pt idx="521">
                  <c:v>0.69015258225389631</c:v>
                </c:pt>
                <c:pt idx="522">
                  <c:v>0.6914868748137567</c:v>
                </c:pt>
                <c:pt idx="523">
                  <c:v>0.69282118685012251</c:v>
                </c:pt>
                <c:pt idx="524">
                  <c:v>0.69415547940998468</c:v>
                </c:pt>
                <c:pt idx="525">
                  <c:v>0.69700331513417857</c:v>
                </c:pt>
                <c:pt idx="526">
                  <c:v>0.6983376280979946</c:v>
                </c:pt>
                <c:pt idx="527">
                  <c:v>0.69965200361487834</c:v>
                </c:pt>
                <c:pt idx="528">
                  <c:v>0.70100623269422246</c:v>
                </c:pt>
                <c:pt idx="529">
                  <c:v>0.70232060728365064</c:v>
                </c:pt>
                <c:pt idx="530">
                  <c:v>0.70367483729044955</c:v>
                </c:pt>
                <c:pt idx="531">
                  <c:v>0.7051684439352961</c:v>
                </c:pt>
                <c:pt idx="532">
                  <c:v>0.70648283985613336</c:v>
                </c:pt>
                <c:pt idx="533">
                  <c:v>0.70783704853152363</c:v>
                </c:pt>
                <c:pt idx="534">
                  <c:v>0.70917136149534077</c:v>
                </c:pt>
                <c:pt idx="535">
                  <c:v>0.7105056531277496</c:v>
                </c:pt>
                <c:pt idx="536">
                  <c:v>0.71183996516411563</c:v>
                </c:pt>
                <c:pt idx="537">
                  <c:v>0.71333357273641607</c:v>
                </c:pt>
                <c:pt idx="538">
                  <c:v>0.71466788570023176</c:v>
                </c:pt>
                <c:pt idx="539">
                  <c:v>0.71600217733264238</c:v>
                </c:pt>
                <c:pt idx="540">
                  <c:v>0.71735640641198861</c:v>
                </c:pt>
                <c:pt idx="541">
                  <c:v>0.71869069897185056</c:v>
                </c:pt>
                <c:pt idx="542">
                  <c:v>0.72002501100821636</c:v>
                </c:pt>
                <c:pt idx="543">
                  <c:v>0.72151861858051636</c:v>
                </c:pt>
                <c:pt idx="544">
                  <c:v>0.72285293061688194</c:v>
                </c:pt>
                <c:pt idx="545">
                  <c:v>0.72416732653771732</c:v>
                </c:pt>
                <c:pt idx="546">
                  <c:v>0.72550161817012715</c:v>
                </c:pt>
                <c:pt idx="547">
                  <c:v>0.72683593113394362</c:v>
                </c:pt>
                <c:pt idx="548">
                  <c:v>0.72970366442461565</c:v>
                </c:pt>
                <c:pt idx="549">
                  <c:v>0.73131679280385242</c:v>
                </c:pt>
                <c:pt idx="550">
                  <c:v>0.73265108536371504</c:v>
                </c:pt>
                <c:pt idx="551">
                  <c:v>0.73531968995994057</c:v>
                </c:pt>
                <c:pt idx="552">
                  <c:v>0.73665400199630593</c:v>
                </c:pt>
                <c:pt idx="553">
                  <c:v>0.73816752661158791</c:v>
                </c:pt>
                <c:pt idx="554">
                  <c:v>0.73946200548944319</c:v>
                </c:pt>
                <c:pt idx="555">
                  <c:v>0.74081621416483401</c:v>
                </c:pt>
                <c:pt idx="556">
                  <c:v>0.7421306091582176</c:v>
                </c:pt>
                <c:pt idx="557">
                  <c:v>0.74348481876106032</c:v>
                </c:pt>
                <c:pt idx="558">
                  <c:v>0.74479921375444569</c:v>
                </c:pt>
                <c:pt idx="559">
                  <c:v>0.74635257245568765</c:v>
                </c:pt>
                <c:pt idx="560">
                  <c:v>0.74766696744907246</c:v>
                </c:pt>
                <c:pt idx="561">
                  <c:v>0.74900126000893363</c:v>
                </c:pt>
                <c:pt idx="562">
                  <c:v>0.75033557204529877</c:v>
                </c:pt>
                <c:pt idx="563">
                  <c:v>0.75166986460516061</c:v>
                </c:pt>
                <c:pt idx="564">
                  <c:v>0.75300417664152652</c:v>
                </c:pt>
                <c:pt idx="565">
                  <c:v>0.75451770125680628</c:v>
                </c:pt>
                <c:pt idx="566">
                  <c:v>0.75583209625019221</c:v>
                </c:pt>
                <c:pt idx="567">
                  <c:v>0.75718630585303348</c:v>
                </c:pt>
                <c:pt idx="568">
                  <c:v>0.75852061788939928</c:v>
                </c:pt>
                <c:pt idx="569">
                  <c:v>0.75985491044926068</c:v>
                </c:pt>
                <c:pt idx="570">
                  <c:v>0.76118922248562548</c:v>
                </c:pt>
                <c:pt idx="571">
                  <c:v>0.76270274710090669</c:v>
                </c:pt>
                <c:pt idx="572">
                  <c:v>0.76401714209429095</c:v>
                </c:pt>
                <c:pt idx="573">
                  <c:v>0.76539126781266198</c:v>
                </c:pt>
                <c:pt idx="574">
                  <c:v>0.76670566373350013</c:v>
                </c:pt>
                <c:pt idx="575">
                  <c:v>0.76803995536590763</c:v>
                </c:pt>
                <c:pt idx="576">
                  <c:v>0.76937426832972544</c:v>
                </c:pt>
                <c:pt idx="577">
                  <c:v>0.77088779201755397</c:v>
                </c:pt>
                <c:pt idx="578">
                  <c:v>0.77222210498137067</c:v>
                </c:pt>
                <c:pt idx="579">
                  <c:v>0.77355639661378162</c:v>
                </c:pt>
                <c:pt idx="580">
                  <c:v>0.77516950551651409</c:v>
                </c:pt>
                <c:pt idx="581">
                  <c:v>0.77652373459585988</c:v>
                </c:pt>
                <c:pt idx="582">
                  <c:v>0.77787794419870271</c:v>
                </c:pt>
                <c:pt idx="583">
                  <c:v>0.77937157124750667</c:v>
                </c:pt>
                <c:pt idx="584">
                  <c:v>0.7806660501253615</c:v>
                </c:pt>
                <c:pt idx="585">
                  <c:v>0.78200034268522423</c:v>
                </c:pt>
                <c:pt idx="586">
                  <c:v>0.78333463431763306</c:v>
                </c:pt>
                <c:pt idx="587">
                  <c:v>0.78466894635399864</c:v>
                </c:pt>
                <c:pt idx="588">
                  <c:v>0.7860032389138607</c:v>
                </c:pt>
                <c:pt idx="589">
                  <c:v>0.78753670004862475</c:v>
                </c:pt>
                <c:pt idx="590">
                  <c:v>0.78887099260848892</c:v>
                </c:pt>
                <c:pt idx="591">
                  <c:v>0.79020530464485272</c:v>
                </c:pt>
                <c:pt idx="592">
                  <c:v>0.79153959720471434</c:v>
                </c:pt>
                <c:pt idx="593">
                  <c:v>0.79287390924107903</c:v>
                </c:pt>
                <c:pt idx="594">
                  <c:v>0.79422811884392153</c:v>
                </c:pt>
                <c:pt idx="595">
                  <c:v>0.79572174589272548</c:v>
                </c:pt>
                <c:pt idx="596">
                  <c:v>0.7970560384525881</c:v>
                </c:pt>
                <c:pt idx="597">
                  <c:v>0.7983704334459728</c:v>
                </c:pt>
                <c:pt idx="598">
                  <c:v>0.79972464304881574</c:v>
                </c:pt>
                <c:pt idx="599">
                  <c:v>0.801039038042199</c:v>
                </c:pt>
                <c:pt idx="600">
                  <c:v>0.80239324764504083</c:v>
                </c:pt>
                <c:pt idx="601">
                  <c:v>0.80390679173682511</c:v>
                </c:pt>
                <c:pt idx="602">
                  <c:v>0.80522116725370663</c:v>
                </c:pt>
                <c:pt idx="603">
                  <c:v>0.80655547929007265</c:v>
                </c:pt>
                <c:pt idx="604">
                  <c:v>0.80788977184993349</c:v>
                </c:pt>
                <c:pt idx="605">
                  <c:v>0.80952279686819484</c:v>
                </c:pt>
                <c:pt idx="606">
                  <c:v>0.81085710983201142</c:v>
                </c:pt>
                <c:pt idx="607">
                  <c:v>0.8123507368808166</c:v>
                </c:pt>
                <c:pt idx="608">
                  <c:v>0.81370494648365965</c:v>
                </c:pt>
                <c:pt idx="609">
                  <c:v>0.81499942443406348</c:v>
                </c:pt>
                <c:pt idx="610">
                  <c:v>0.81637355107988663</c:v>
                </c:pt>
                <c:pt idx="611">
                  <c:v>0.81768794607326978</c:v>
                </c:pt>
                <c:pt idx="612">
                  <c:v>0.81904215474865949</c:v>
                </c:pt>
                <c:pt idx="613">
                  <c:v>0.82053578272491567</c:v>
                </c:pt>
                <c:pt idx="614">
                  <c:v>0.82185015824179863</c:v>
                </c:pt>
                <c:pt idx="615">
                  <c:v>0.82318447027816333</c:v>
                </c:pt>
                <c:pt idx="616">
                  <c:v>0.82451876283802417</c:v>
                </c:pt>
                <c:pt idx="617">
                  <c:v>0.82587299191736896</c:v>
                </c:pt>
                <c:pt idx="618">
                  <c:v>0.82720728354978046</c:v>
                </c:pt>
                <c:pt idx="619">
                  <c:v>0.82870091152603564</c:v>
                </c:pt>
                <c:pt idx="620">
                  <c:v>0.83003520408589815</c:v>
                </c:pt>
                <c:pt idx="621">
                  <c:v>0.83164831206118017</c:v>
                </c:pt>
                <c:pt idx="622">
                  <c:v>0.83300254206797653</c:v>
                </c:pt>
                <c:pt idx="623">
                  <c:v>0.8343169166574057</c:v>
                </c:pt>
                <c:pt idx="624">
                  <c:v>0.83569106277973226</c:v>
                </c:pt>
                <c:pt idx="625">
                  <c:v>0.8371846703520327</c:v>
                </c:pt>
                <c:pt idx="626">
                  <c:v>0.83851898238839784</c:v>
                </c:pt>
                <c:pt idx="627">
                  <c:v>0.83983335790527835</c:v>
                </c:pt>
                <c:pt idx="628">
                  <c:v>0.84116766994164183</c:v>
                </c:pt>
                <c:pt idx="629">
                  <c:v>0.84250196250150633</c:v>
                </c:pt>
                <c:pt idx="630">
                  <c:v>0.84383627453787124</c:v>
                </c:pt>
                <c:pt idx="631">
                  <c:v>0.84536971619613321</c:v>
                </c:pt>
                <c:pt idx="632">
                  <c:v>0.84668411118951792</c:v>
                </c:pt>
                <c:pt idx="633">
                  <c:v>0.84801840374937865</c:v>
                </c:pt>
                <c:pt idx="634">
                  <c:v>0.84935271578574256</c:v>
                </c:pt>
                <c:pt idx="635">
                  <c:v>0.85068700834560484</c:v>
                </c:pt>
                <c:pt idx="636">
                  <c:v>0.85202132038197065</c:v>
                </c:pt>
                <c:pt idx="637">
                  <c:v>0.85353484499725063</c:v>
                </c:pt>
                <c:pt idx="638">
                  <c:v>0.85486915703361699</c:v>
                </c:pt>
                <c:pt idx="639">
                  <c:v>0.85620344959347972</c:v>
                </c:pt>
                <c:pt idx="640">
                  <c:v>0.85753776162984341</c:v>
                </c:pt>
                <c:pt idx="641">
                  <c:v>0.85887205418970602</c:v>
                </c:pt>
                <c:pt idx="642">
                  <c:v>0.8602063662260695</c:v>
                </c:pt>
                <c:pt idx="643">
                  <c:v>0.86199870718422389</c:v>
                </c:pt>
                <c:pt idx="644">
                  <c:v>0.86331310217760748</c:v>
                </c:pt>
                <c:pt idx="645">
                  <c:v>0.8646673117804502</c:v>
                </c:pt>
                <c:pt idx="646">
                  <c:v>0.86600160434031281</c:v>
                </c:pt>
                <c:pt idx="647">
                  <c:v>0.86733591637667773</c:v>
                </c:pt>
                <c:pt idx="648">
                  <c:v>0.8686702089365399</c:v>
                </c:pt>
                <c:pt idx="649">
                  <c:v>0.87018375302832363</c:v>
                </c:pt>
                <c:pt idx="650">
                  <c:v>0.87149814802170766</c:v>
                </c:pt>
                <c:pt idx="651">
                  <c:v>0.87283244058156961</c:v>
                </c:pt>
                <c:pt idx="652">
                  <c:v>0.87418664925695844</c:v>
                </c:pt>
                <c:pt idx="653">
                  <c:v>0.87552096222077747</c:v>
                </c:pt>
                <c:pt idx="654">
                  <c:v>0.87685525385318841</c:v>
                </c:pt>
                <c:pt idx="655">
                  <c:v>0.8783488818294426</c:v>
                </c:pt>
                <c:pt idx="656">
                  <c:v>0.87968319386580762</c:v>
                </c:pt>
                <c:pt idx="657">
                  <c:v>0.88101748642566968</c:v>
                </c:pt>
                <c:pt idx="658">
                  <c:v>0.88235179846203404</c:v>
                </c:pt>
                <c:pt idx="659">
                  <c:v>0.88396490736476863</c:v>
                </c:pt>
                <c:pt idx="660">
                  <c:v>0.88533903308314044</c:v>
                </c:pt>
                <c:pt idx="661">
                  <c:v>0.88683266105939473</c:v>
                </c:pt>
                <c:pt idx="662">
                  <c:v>0.88814703657627792</c:v>
                </c:pt>
                <c:pt idx="663">
                  <c:v>0.88948134861264039</c:v>
                </c:pt>
                <c:pt idx="664">
                  <c:v>0.89081564024505044</c:v>
                </c:pt>
                <c:pt idx="665">
                  <c:v>0.89214995320886892</c:v>
                </c:pt>
                <c:pt idx="666">
                  <c:v>0.89348424484127686</c:v>
                </c:pt>
                <c:pt idx="667">
                  <c:v>0.89501770597604158</c:v>
                </c:pt>
                <c:pt idx="668">
                  <c:v>0.89633208149292265</c:v>
                </c:pt>
                <c:pt idx="669">
                  <c:v>0.89766639445674101</c:v>
                </c:pt>
                <c:pt idx="670">
                  <c:v>0.89900068608915096</c:v>
                </c:pt>
                <c:pt idx="671">
                  <c:v>0.90033499812551454</c:v>
                </c:pt>
                <c:pt idx="672">
                  <c:v>0.90166929068537816</c:v>
                </c:pt>
                <c:pt idx="673">
                  <c:v>0.90318283477716055</c:v>
                </c:pt>
                <c:pt idx="674">
                  <c:v>0.90479594367989691</c:v>
                </c:pt>
                <c:pt idx="675">
                  <c:v>0.90613023623975675</c:v>
                </c:pt>
                <c:pt idx="676">
                  <c:v>0.90748446531910254</c:v>
                </c:pt>
                <c:pt idx="677">
                  <c:v>0.90879884083598395</c:v>
                </c:pt>
                <c:pt idx="678">
                  <c:v>0.91015306991532885</c:v>
                </c:pt>
                <c:pt idx="679">
                  <c:v>0.91164667748763062</c:v>
                </c:pt>
                <c:pt idx="680">
                  <c:v>0.91296107248101499</c:v>
                </c:pt>
                <c:pt idx="681">
                  <c:v>0.91431528208385693</c:v>
                </c:pt>
                <c:pt idx="682">
                  <c:v>0.91566951116320272</c:v>
                </c:pt>
                <c:pt idx="683">
                  <c:v>0.91698388668008413</c:v>
                </c:pt>
                <c:pt idx="684">
                  <c:v>0.91861691262579914</c:v>
                </c:pt>
                <c:pt idx="685">
                  <c:v>0.92013045671758265</c:v>
                </c:pt>
                <c:pt idx="686">
                  <c:v>0.92144485171096657</c:v>
                </c:pt>
                <c:pt idx="687">
                  <c:v>0.92279906131381073</c:v>
                </c:pt>
                <c:pt idx="688">
                  <c:v>0.92413335294621757</c:v>
                </c:pt>
                <c:pt idx="689">
                  <c:v>0.92546766591003449</c:v>
                </c:pt>
                <c:pt idx="690">
                  <c:v>0.92680195754244565</c:v>
                </c:pt>
                <c:pt idx="691">
                  <c:v>0.92829558551870162</c:v>
                </c:pt>
                <c:pt idx="692">
                  <c:v>0.92962989755506831</c:v>
                </c:pt>
                <c:pt idx="693">
                  <c:v>0.93096419011492859</c:v>
                </c:pt>
                <c:pt idx="694">
                  <c:v>0.93231839879031775</c:v>
                </c:pt>
                <c:pt idx="695">
                  <c:v>0.93365271082668411</c:v>
                </c:pt>
                <c:pt idx="696">
                  <c:v>0.93498700338654572</c:v>
                </c:pt>
                <c:pt idx="697">
                  <c:v>0.93648063136280169</c:v>
                </c:pt>
                <c:pt idx="698">
                  <c:v>0.9378149433991676</c:v>
                </c:pt>
                <c:pt idx="699">
                  <c:v>0.93912931891604767</c:v>
                </c:pt>
                <c:pt idx="700">
                  <c:v>0.94076234393430958</c:v>
                </c:pt>
                <c:pt idx="701">
                  <c:v>0.94209665689812838</c:v>
                </c:pt>
                <c:pt idx="702">
                  <c:v>0.94345086557351765</c:v>
                </c:pt>
                <c:pt idx="703">
                  <c:v>0.94494449354977506</c:v>
                </c:pt>
                <c:pt idx="704">
                  <c:v>0.94627878518218278</c:v>
                </c:pt>
                <c:pt idx="705">
                  <c:v>0.94761309814600025</c:v>
                </c:pt>
                <c:pt idx="706">
                  <c:v>0.94894738977840998</c:v>
                </c:pt>
                <c:pt idx="707">
                  <c:v>0.95028170181477467</c:v>
                </c:pt>
                <c:pt idx="708">
                  <c:v>0.95161599437463662</c:v>
                </c:pt>
                <c:pt idx="709">
                  <c:v>0.95312953846642223</c:v>
                </c:pt>
                <c:pt idx="710">
                  <c:v>0.95446383102628296</c:v>
                </c:pt>
                <c:pt idx="711">
                  <c:v>0.95577822694712022</c:v>
                </c:pt>
                <c:pt idx="712">
                  <c:v>0.9571324356225096</c:v>
                </c:pt>
                <c:pt idx="713">
                  <c:v>0.95846674765887485</c:v>
                </c:pt>
                <c:pt idx="714">
                  <c:v>0.95980104021873736</c:v>
                </c:pt>
                <c:pt idx="715">
                  <c:v>0.96131458431052053</c:v>
                </c:pt>
                <c:pt idx="716">
                  <c:v>0.96292769321325522</c:v>
                </c:pt>
                <c:pt idx="717">
                  <c:v>0.96426198577311606</c:v>
                </c:pt>
                <c:pt idx="718">
                  <c:v>0.96559629780948075</c:v>
                </c:pt>
                <c:pt idx="719">
                  <c:v>0.9669305903693437</c:v>
                </c:pt>
                <c:pt idx="720">
                  <c:v>0.96826490240570795</c:v>
                </c:pt>
                <c:pt idx="721">
                  <c:v>0.96977842702099093</c:v>
                </c:pt>
                <c:pt idx="722">
                  <c:v>0.97244703161721557</c:v>
                </c:pt>
                <c:pt idx="723">
                  <c:v>0.97378134365358204</c:v>
                </c:pt>
                <c:pt idx="724">
                  <c:v>0.97511563621344433</c:v>
                </c:pt>
                <c:pt idx="725">
                  <c:v>0.97644994824980824</c:v>
                </c:pt>
                <c:pt idx="726">
                  <c:v>0.97796347286508933</c:v>
                </c:pt>
                <c:pt idx="727">
                  <c:v>0.97927786785847382</c:v>
                </c:pt>
                <c:pt idx="728">
                  <c:v>0.98061216041833454</c:v>
                </c:pt>
                <c:pt idx="729">
                  <c:v>0.98196638949767956</c:v>
                </c:pt>
                <c:pt idx="730">
                  <c:v>0.9833006811300905</c:v>
                </c:pt>
                <c:pt idx="731">
                  <c:v>0.98491379003282287</c:v>
                </c:pt>
                <c:pt idx="732">
                  <c:v>0.98642733505206048</c:v>
                </c:pt>
                <c:pt idx="733">
                  <c:v>0.98776162668447176</c:v>
                </c:pt>
                <c:pt idx="734">
                  <c:v>0.98909593964828879</c:v>
                </c:pt>
                <c:pt idx="735">
                  <c:v>0.9904501483236775</c:v>
                </c:pt>
                <c:pt idx="736">
                  <c:v>0.99178446036004342</c:v>
                </c:pt>
                <c:pt idx="737">
                  <c:v>0.99311875291990459</c:v>
                </c:pt>
                <c:pt idx="738">
                  <c:v>0.99461237996870822</c:v>
                </c:pt>
                <c:pt idx="739">
                  <c:v>0.99594667252857227</c:v>
                </c:pt>
                <c:pt idx="740">
                  <c:v>0.99728098456493441</c:v>
                </c:pt>
                <c:pt idx="741">
                  <c:v>0.99861527712479792</c:v>
                </c:pt>
                <c:pt idx="742">
                  <c:v>0.99996950620414271</c:v>
                </c:pt>
                <c:pt idx="743">
                  <c:v>1.3037987640052175E-3</c:v>
                </c:pt>
                <c:pt idx="744">
                  <c:v>2.7974258128082891E-3</c:v>
                </c:pt>
                <c:pt idx="745">
                  <c:v>4.1317183726707904E-3</c:v>
                </c:pt>
                <c:pt idx="746">
                  <c:v>5.4660304090354828E-3</c:v>
                </c:pt>
                <c:pt idx="747">
                  <c:v>7.0791393117693013E-3</c:v>
                </c:pt>
                <c:pt idx="748">
                  <c:v>8.4333489146120044E-3</c:v>
                </c:pt>
                <c:pt idx="749">
                  <c:v>9.7875779939577967E-3</c:v>
                </c:pt>
                <c:pt idx="750">
                  <c:v>1.1281205042760901E-2</c:v>
                </c:pt>
                <c:pt idx="751">
                  <c:v>1.2615497602623371E-2</c:v>
                </c:pt>
                <c:pt idx="752">
                  <c:v>1.3929892596006965E-2</c:v>
                </c:pt>
                <c:pt idx="753">
                  <c:v>1.5284102198849681E-2</c:v>
                </c:pt>
                <c:pt idx="754">
                  <c:v>1.7952706795076906E-2</c:v>
                </c:pt>
                <c:pt idx="755">
                  <c:v>1.9466250886861061E-2</c:v>
                </c:pt>
                <c:pt idx="756">
                  <c:v>2.0800543446722702E-2</c:v>
                </c:pt>
                <c:pt idx="757">
                  <c:v>2.2114938440107191E-2</c:v>
                </c:pt>
                <c:pt idx="758">
                  <c:v>2.3469148042949882E-2</c:v>
                </c:pt>
                <c:pt idx="759">
                  <c:v>2.4783543036333455E-2</c:v>
                </c:pt>
                <c:pt idx="760">
                  <c:v>2.7651296730961266E-2</c:v>
                </c:pt>
                <c:pt idx="761">
                  <c:v>2.9264405633695034E-2</c:v>
                </c:pt>
                <c:pt idx="762">
                  <c:v>3.05986972661039E-2</c:v>
                </c:pt>
                <c:pt idx="763">
                  <c:v>3.1933010229921441E-2</c:v>
                </c:pt>
                <c:pt idx="764">
                  <c:v>3.3267301862331081E-2</c:v>
                </c:pt>
                <c:pt idx="765">
                  <c:v>3.4601613898695822E-2</c:v>
                </c:pt>
                <c:pt idx="766">
                  <c:v>0.66531754618863825</c:v>
                </c:pt>
                <c:pt idx="767">
                  <c:v>0.66663194118202274</c:v>
                </c:pt>
                <c:pt idx="768">
                  <c:v>0.66800606782784655</c:v>
                </c:pt>
                <c:pt idx="769">
                  <c:v>0.6693204433447284</c:v>
                </c:pt>
                <c:pt idx="770">
                  <c:v>0.67198904701350337</c:v>
                </c:pt>
                <c:pt idx="771">
                  <c:v>0.67352250907571953</c:v>
                </c:pt>
                <c:pt idx="772">
                  <c:v>0.67483688366514916</c:v>
                </c:pt>
                <c:pt idx="773">
                  <c:v>0.67619111274449595</c:v>
                </c:pt>
                <c:pt idx="774">
                  <c:v>0.67752540530435645</c:v>
                </c:pt>
                <c:pt idx="775">
                  <c:v>0.67885971734072215</c:v>
                </c:pt>
                <c:pt idx="776">
                  <c:v>0.68019400990058321</c:v>
                </c:pt>
                <c:pt idx="777">
                  <c:v>0.68302192950924911</c:v>
                </c:pt>
                <c:pt idx="778">
                  <c:v>0.68435624154561292</c:v>
                </c:pt>
                <c:pt idx="779">
                  <c:v>0.68571045114845686</c:v>
                </c:pt>
                <c:pt idx="780">
                  <c:v>0.68704476318482188</c:v>
                </c:pt>
                <c:pt idx="781">
                  <c:v>0.68837905574468305</c:v>
                </c:pt>
                <c:pt idx="782">
                  <c:v>0.68987268279348757</c:v>
                </c:pt>
                <c:pt idx="783">
                  <c:v>0.69120697535334763</c:v>
                </c:pt>
                <c:pt idx="784">
                  <c:v>0.69385566290659551</c:v>
                </c:pt>
                <c:pt idx="785">
                  <c:v>0.69518997494295831</c:v>
                </c:pt>
                <c:pt idx="786">
                  <c:v>0.69652426750282193</c:v>
                </c:pt>
                <c:pt idx="787">
                  <c:v>0.6980577286375873</c:v>
                </c:pt>
                <c:pt idx="788">
                  <c:v>0.6993721041544666</c:v>
                </c:pt>
                <c:pt idx="789">
                  <c:v>0.70070641619083363</c:v>
                </c:pt>
                <c:pt idx="790">
                  <c:v>0.70204070875069391</c:v>
                </c:pt>
                <c:pt idx="791">
                  <c:v>0.70337502078705849</c:v>
                </c:pt>
                <c:pt idx="792">
                  <c:v>0.704709313346921</c:v>
                </c:pt>
                <c:pt idx="793">
                  <c:v>0.70622285743870639</c:v>
                </c:pt>
                <c:pt idx="794">
                  <c:v>0.70783596634143964</c:v>
                </c:pt>
                <c:pt idx="795">
                  <c:v>0.70917027837780455</c:v>
                </c:pt>
                <c:pt idx="796">
                  <c:v>0.71052448798064649</c:v>
                </c:pt>
                <c:pt idx="797">
                  <c:v>0.71183888297403064</c:v>
                </c:pt>
                <c:pt idx="798">
                  <c:v>0.71319309257687447</c:v>
                </c:pt>
                <c:pt idx="799">
                  <c:v>0.71470661719215556</c:v>
                </c:pt>
                <c:pt idx="800">
                  <c:v>0.71602101218554015</c:v>
                </c:pt>
                <c:pt idx="801">
                  <c:v>0.71735532422190396</c:v>
                </c:pt>
                <c:pt idx="802">
                  <c:v>0.71868961678176646</c:v>
                </c:pt>
                <c:pt idx="803">
                  <c:v>0.72002390841417563</c:v>
                </c:pt>
                <c:pt idx="804">
                  <c:v>0.72135822137799188</c:v>
                </c:pt>
                <c:pt idx="805">
                  <c:v>0.72285184842679695</c:v>
                </c:pt>
                <c:pt idx="806">
                  <c:v>0.72418614098665612</c:v>
                </c:pt>
                <c:pt idx="807">
                  <c:v>0.72554037006600325</c:v>
                </c:pt>
                <c:pt idx="808">
                  <c:v>0.72687466262586709</c:v>
                </c:pt>
                <c:pt idx="809">
                  <c:v>0.72818905761925024</c:v>
                </c:pt>
                <c:pt idx="810">
                  <c:v>0.72954326629463961</c:v>
                </c:pt>
                <c:pt idx="811">
                  <c:v>0.73103689427089691</c:v>
                </c:pt>
                <c:pt idx="812">
                  <c:v>0.73237118683075753</c:v>
                </c:pt>
                <c:pt idx="813">
                  <c:v>0.73368558182414212</c:v>
                </c:pt>
                <c:pt idx="814">
                  <c:v>0.73505970754251415</c:v>
                </c:pt>
                <c:pt idx="815">
                  <c:v>0.73635418642036843</c:v>
                </c:pt>
                <c:pt idx="816">
                  <c:v>0.73772831213874124</c:v>
                </c:pt>
                <c:pt idx="817">
                  <c:v>0.73922194011499665</c:v>
                </c:pt>
                <c:pt idx="818">
                  <c:v>0.74083504901772912</c:v>
                </c:pt>
                <c:pt idx="819">
                  <c:v>0.74216934065013884</c:v>
                </c:pt>
                <c:pt idx="820">
                  <c:v>0.74350365361395665</c:v>
                </c:pt>
                <c:pt idx="821">
                  <c:v>0.74483794524636449</c:v>
                </c:pt>
                <c:pt idx="822">
                  <c:v>0.74619215484920876</c:v>
                </c:pt>
                <c:pt idx="823">
                  <c:v>0.74902009393437863</c:v>
                </c:pt>
                <c:pt idx="824">
                  <c:v>0.75035438649423902</c:v>
                </c:pt>
                <c:pt idx="825">
                  <c:v>0.75168869853060472</c:v>
                </c:pt>
                <c:pt idx="826">
                  <c:v>0.75302299109046533</c:v>
                </c:pt>
                <c:pt idx="827">
                  <c:v>0.75435730312683091</c:v>
                </c:pt>
                <c:pt idx="828">
                  <c:v>0.75587082774211289</c:v>
                </c:pt>
                <c:pt idx="829">
                  <c:v>0.75720513977847759</c:v>
                </c:pt>
                <c:pt idx="830">
                  <c:v>0.7585195152953581</c:v>
                </c:pt>
                <c:pt idx="831">
                  <c:v>0.75985382733172369</c:v>
                </c:pt>
                <c:pt idx="832">
                  <c:v>0.76118811989158464</c:v>
                </c:pt>
                <c:pt idx="833">
                  <c:v>0.76252243192794922</c:v>
                </c:pt>
                <c:pt idx="834">
                  <c:v>0.76405587358621341</c:v>
                </c:pt>
                <c:pt idx="835">
                  <c:v>0.76537026857959733</c:v>
                </c:pt>
                <c:pt idx="836">
                  <c:v>0.76670456113945862</c:v>
                </c:pt>
                <c:pt idx="837">
                  <c:v>0.76803887317582442</c:v>
                </c:pt>
                <c:pt idx="838">
                  <c:v>0.76937316573568459</c:v>
                </c:pt>
                <c:pt idx="839">
                  <c:v>0.7707074777720494</c:v>
                </c:pt>
                <c:pt idx="840">
                  <c:v>0.77220108534435028</c:v>
                </c:pt>
                <c:pt idx="841">
                  <c:v>0.77353539738071553</c:v>
                </c:pt>
                <c:pt idx="842">
                  <c:v>0.7748497728975976</c:v>
                </c:pt>
                <c:pt idx="843">
                  <c:v>0.77622391901992327</c:v>
                </c:pt>
                <c:pt idx="844">
                  <c:v>0.77753829453680379</c:v>
                </c:pt>
                <c:pt idx="845">
                  <c:v>0.7788925236161498</c:v>
                </c:pt>
                <c:pt idx="846">
                  <c:v>0.78038613118844957</c:v>
                </c:pt>
                <c:pt idx="847">
                  <c:v>0.78199924009118515</c:v>
                </c:pt>
                <c:pt idx="848">
                  <c:v>0.78333355212754852</c:v>
                </c:pt>
                <c:pt idx="849">
                  <c:v>0.78466784468741069</c:v>
                </c:pt>
                <c:pt idx="850">
                  <c:v>0.78602207376675626</c:v>
                </c:pt>
                <c:pt idx="851">
                  <c:v>0.78735636539916509</c:v>
                </c:pt>
                <c:pt idx="852">
                  <c:v>0.78886991041840393</c:v>
                </c:pt>
                <c:pt idx="853">
                  <c:v>0.79018428593528356</c:v>
                </c:pt>
                <c:pt idx="854">
                  <c:v>0.79151859797164781</c:v>
                </c:pt>
                <c:pt idx="855">
                  <c:v>0.79285288960405786</c:v>
                </c:pt>
                <c:pt idx="856">
                  <c:v>0.79418720256787623</c:v>
                </c:pt>
                <c:pt idx="857">
                  <c:v>0.79554141124326661</c:v>
                </c:pt>
                <c:pt idx="858">
                  <c:v>0.7970350392195229</c:v>
                </c:pt>
                <c:pt idx="859">
                  <c:v>0.79836933085193085</c:v>
                </c:pt>
                <c:pt idx="860">
                  <c:v>0.79970364381574921</c:v>
                </c:pt>
                <c:pt idx="861">
                  <c:v>0.80103793544815804</c:v>
                </c:pt>
                <c:pt idx="862">
                  <c:v>0.80235233136899442</c:v>
                </c:pt>
                <c:pt idx="863">
                  <c:v>0.80368662300140414</c:v>
                </c:pt>
                <c:pt idx="864">
                  <c:v>0.80522008413616941</c:v>
                </c:pt>
                <c:pt idx="865">
                  <c:v>0.80653445965305082</c:v>
                </c:pt>
                <c:pt idx="866">
                  <c:v>0.8081674855987645</c:v>
                </c:pt>
                <c:pt idx="867">
                  <c:v>0.80950179763512964</c:v>
                </c:pt>
                <c:pt idx="868">
                  <c:v>0.81083609019499203</c:v>
                </c:pt>
                <c:pt idx="869">
                  <c:v>0.81217040223135673</c:v>
                </c:pt>
                <c:pt idx="870">
                  <c:v>0.81366403020761269</c:v>
                </c:pt>
                <c:pt idx="871">
                  <c:v>0.81501823888300362</c:v>
                </c:pt>
                <c:pt idx="872">
                  <c:v>0.81633261439988491</c:v>
                </c:pt>
                <c:pt idx="873">
                  <c:v>0.81768684347922971</c:v>
                </c:pt>
                <c:pt idx="874">
                  <c:v>0.819001218996112</c:v>
                </c:pt>
                <c:pt idx="875">
                  <c:v>0.82035544807545691</c:v>
                </c:pt>
                <c:pt idx="876">
                  <c:v>0.82184905564775779</c:v>
                </c:pt>
                <c:pt idx="877">
                  <c:v>0.8231833676841227</c:v>
                </c:pt>
                <c:pt idx="878">
                  <c:v>0.82449776360495886</c:v>
                </c:pt>
                <c:pt idx="879">
                  <c:v>0.82587188932333067</c:v>
                </c:pt>
                <c:pt idx="880">
                  <c:v>0.82718626484020941</c:v>
                </c:pt>
                <c:pt idx="881">
                  <c:v>0.82854049391955664</c:v>
                </c:pt>
                <c:pt idx="882">
                  <c:v>0.83003410149185708</c:v>
                </c:pt>
                <c:pt idx="883">
                  <c:v>0.83134849648524245</c:v>
                </c:pt>
                <c:pt idx="884">
                  <c:v>0.83268278904510318</c:v>
                </c:pt>
                <c:pt idx="885">
                  <c:v>0.83401710108146698</c:v>
                </c:pt>
                <c:pt idx="886">
                  <c:v>0.83537131068431159</c:v>
                </c:pt>
                <c:pt idx="887">
                  <c:v>0.83700433570257271</c:v>
                </c:pt>
                <c:pt idx="888">
                  <c:v>0.83849796367882945</c:v>
                </c:pt>
                <c:pt idx="889">
                  <c:v>0.83983225623869229</c:v>
                </c:pt>
                <c:pt idx="890">
                  <c:v>0.84116656827505487</c:v>
                </c:pt>
                <c:pt idx="891">
                  <c:v>0.84250085990746459</c:v>
                </c:pt>
                <c:pt idx="892">
                  <c:v>0.84307860903848353</c:v>
                </c:pt>
                <c:pt idx="893">
                  <c:v>0.84383517287128262</c:v>
                </c:pt>
                <c:pt idx="894">
                  <c:v>0.84479146175050246</c:v>
                </c:pt>
                <c:pt idx="895">
                  <c:v>0.84518938154667289</c:v>
                </c:pt>
                <c:pt idx="896">
                  <c:v>0.84654414854848437</c:v>
                </c:pt>
                <c:pt idx="897">
                  <c:v>0.84668300952292852</c:v>
                </c:pt>
                <c:pt idx="898">
                  <c:v>0.84821716717454088</c:v>
                </c:pt>
                <c:pt idx="899">
                  <c:v>0.84933169707617595</c:v>
                </c:pt>
                <c:pt idx="900">
                  <c:v>0.84994993692954335</c:v>
                </c:pt>
                <c:pt idx="901">
                  <c:v>0.85066598870858545</c:v>
                </c:pt>
                <c:pt idx="902">
                  <c:v>0.85174245688603278</c:v>
                </c:pt>
                <c:pt idx="903">
                  <c:v>0.85200030167240115</c:v>
                </c:pt>
                <c:pt idx="904">
                  <c:v>0.85333459330481165</c:v>
                </c:pt>
                <c:pt idx="905">
                  <c:v>0.8534353925550725</c:v>
                </c:pt>
                <c:pt idx="906">
                  <c:v>0.85486805443957792</c:v>
                </c:pt>
                <c:pt idx="907">
                  <c:v>0.85524583831397205</c:v>
                </c:pt>
                <c:pt idx="908">
                  <c:v>0.85618245036041363</c:v>
                </c:pt>
                <c:pt idx="909">
                  <c:v>0.85709810939940478</c:v>
                </c:pt>
                <c:pt idx="910">
                  <c:v>0.8588109621114236</c:v>
                </c:pt>
                <c:pt idx="911">
                  <c:v>0.85914976793853726</c:v>
                </c:pt>
                <c:pt idx="912">
                  <c:v>0.86048407997490151</c:v>
                </c:pt>
                <c:pt idx="913">
                  <c:v>0.86056364798195151</c:v>
                </c:pt>
                <c:pt idx="914">
                  <c:v>0.86181837253476434</c:v>
                </c:pt>
                <c:pt idx="915">
                  <c:v>0.86239600202440603</c:v>
                </c:pt>
                <c:pt idx="916">
                  <c:v>0.86331200051101931</c:v>
                </c:pt>
                <c:pt idx="917">
                  <c:v>0.86414868882238594</c:v>
                </c:pt>
                <c:pt idx="918">
                  <c:v>0.86466620918641013</c:v>
                </c:pt>
                <c:pt idx="919">
                  <c:v>0.86592129173589705</c:v>
                </c:pt>
                <c:pt idx="920">
                  <c:v>0.86598060417979483</c:v>
                </c:pt>
                <c:pt idx="921">
                  <c:v>0.86733481378263644</c:v>
                </c:pt>
                <c:pt idx="922">
                  <c:v>0.86751464311748272</c:v>
                </c:pt>
                <c:pt idx="923">
                  <c:v>0.86928724695844473</c:v>
                </c:pt>
                <c:pt idx="924">
                  <c:v>0.87000341837886486</c:v>
                </c:pt>
                <c:pt idx="925">
                  <c:v>0.87111960100089825</c:v>
                </c:pt>
                <c:pt idx="926">
                  <c:v>0.87149704542766759</c:v>
                </c:pt>
                <c:pt idx="927">
                  <c:v>0.87285237075589794</c:v>
                </c:pt>
                <c:pt idx="928">
                  <c:v>0.87311015433040062</c:v>
                </c:pt>
                <c:pt idx="929">
                  <c:v>0.87446436393324256</c:v>
                </c:pt>
                <c:pt idx="930">
                  <c:v>0.87462497366941006</c:v>
                </c:pt>
                <c:pt idx="931">
                  <c:v>0.87579867596960892</c:v>
                </c:pt>
                <c:pt idx="932">
                  <c:v>0.87641550238532684</c:v>
                </c:pt>
                <c:pt idx="933">
                  <c:v>0.87713296852947065</c:v>
                </c:pt>
                <c:pt idx="934">
                  <c:v>0.87804868692542393</c:v>
                </c:pt>
                <c:pt idx="935">
                  <c:v>0.87846728056583512</c:v>
                </c:pt>
                <c:pt idx="936">
                  <c:v>0.87984120780936703</c:v>
                </c:pt>
                <c:pt idx="937">
                  <c:v>0.87998080518111765</c:v>
                </c:pt>
                <c:pt idx="938">
                  <c:v>0.88129520017450236</c:v>
                </c:pt>
                <c:pt idx="939">
                  <c:v>0.88157397663691384</c:v>
                </c:pt>
                <c:pt idx="940">
                  <c:v>0.88262949273436364</c:v>
                </c:pt>
                <c:pt idx="941">
                  <c:v>0.88336649752085694</c:v>
                </c:pt>
                <c:pt idx="942">
                  <c:v>0.88398372181370799</c:v>
                </c:pt>
                <c:pt idx="943">
                  <c:v>0.88517893452032925</c:v>
                </c:pt>
                <c:pt idx="944">
                  <c:v>0.88531801437357227</c:v>
                </c:pt>
                <c:pt idx="945">
                  <c:v>0.88665232640993563</c:v>
                </c:pt>
                <c:pt idx="946">
                  <c:v>0.88685195314638721</c:v>
                </c:pt>
                <c:pt idx="947">
                  <c:v>0.88814593398223662</c:v>
                </c:pt>
                <c:pt idx="948">
                  <c:v>0.88856480585840569</c:v>
                </c:pt>
                <c:pt idx="949">
                  <c:v>0.88948024601860154</c:v>
                </c:pt>
                <c:pt idx="950">
                  <c:v>0.89027765857042696</c:v>
                </c:pt>
                <c:pt idx="951">
                  <c:v>0.89079462153548317</c:v>
                </c:pt>
                <c:pt idx="952">
                  <c:v>0.89201042832542643</c:v>
                </c:pt>
                <c:pt idx="953">
                  <c:v>0.8934632261317087</c:v>
                </c:pt>
                <c:pt idx="954">
                  <c:v>0.89374319808042724</c:v>
                </c:pt>
                <c:pt idx="955">
                  <c:v>0.89511616819294948</c:v>
                </c:pt>
                <c:pt idx="956">
                  <c:v>0.89543414158144041</c:v>
                </c:pt>
                <c:pt idx="957">
                  <c:v>0.89662971321219009</c:v>
                </c:pt>
                <c:pt idx="958">
                  <c:v>0.89718682837942265</c:v>
                </c:pt>
                <c:pt idx="959">
                  <c:v>0.89794408780161661</c:v>
                </c:pt>
                <c:pt idx="960">
                  <c:v>0.89891959813442401</c:v>
                </c:pt>
                <c:pt idx="961">
                  <c:v>0.89927840076543464</c:v>
                </c:pt>
                <c:pt idx="962">
                  <c:v>0.90061269239784369</c:v>
                </c:pt>
                <c:pt idx="963">
                  <c:v>0.90073203513389533</c:v>
                </c:pt>
                <c:pt idx="964">
                  <c:v>0.90194700536166117</c:v>
                </c:pt>
                <c:pt idx="965">
                  <c:v>0.90236521967399064</c:v>
                </c:pt>
                <c:pt idx="966">
                  <c:v>0.90328129699407089</c:v>
                </c:pt>
                <c:pt idx="967">
                  <c:v>0.90401832218451972</c:v>
                </c:pt>
                <c:pt idx="968">
                  <c:v>0.9048147581288366</c:v>
                </c:pt>
                <c:pt idx="969">
                  <c:v>0.90585067622697313</c:v>
                </c:pt>
                <c:pt idx="970">
                  <c:v>0.90612913364571746</c:v>
                </c:pt>
                <c:pt idx="971">
                  <c:v>0.90746344568208137</c:v>
                </c:pt>
                <c:pt idx="972">
                  <c:v>0.90758344505451949</c:v>
                </c:pt>
                <c:pt idx="973">
                  <c:v>0.90879773824194388</c:v>
                </c:pt>
                <c:pt idx="974">
                  <c:v>0.90935604889548249</c:v>
                </c:pt>
                <c:pt idx="975">
                  <c:v>0.91013205027830868</c:v>
                </c:pt>
                <c:pt idx="976">
                  <c:v>0.91112865180899261</c:v>
                </c:pt>
                <c:pt idx="977">
                  <c:v>0.91146634283817018</c:v>
                </c:pt>
                <c:pt idx="978">
                  <c:v>0.91280167136250423</c:v>
                </c:pt>
                <c:pt idx="979">
                  <c:v>0.91297988692995524</c:v>
                </c:pt>
                <c:pt idx="980">
                  <c:v>0.91431417948981686</c:v>
                </c:pt>
                <c:pt idx="981">
                  <c:v>0.91441493885961755</c:v>
                </c:pt>
                <c:pt idx="982">
                  <c:v>0.91562857448320134</c:v>
                </c:pt>
                <c:pt idx="983">
                  <c:v>0.91622538461851899</c:v>
                </c:pt>
                <c:pt idx="984">
                  <c:v>0.91698278408604217</c:v>
                </c:pt>
                <c:pt idx="985">
                  <c:v>0.91797807141650001</c:v>
                </c:pt>
                <c:pt idx="986">
                  <c:v>0.91859589298877831</c:v>
                </c:pt>
                <c:pt idx="987">
                  <c:v>0.91975067433001012</c:v>
                </c:pt>
                <c:pt idx="988">
                  <c:v>0.91993020502514167</c:v>
                </c:pt>
                <c:pt idx="989">
                  <c:v>0.92144372964042354</c:v>
                </c:pt>
                <c:pt idx="990">
                  <c:v>0.92152327724351935</c:v>
                </c:pt>
                <c:pt idx="991">
                  <c:v>0.92275812463380813</c:v>
                </c:pt>
                <c:pt idx="992">
                  <c:v>0.92327596404150025</c:v>
                </c:pt>
                <c:pt idx="993">
                  <c:v>0.92411233423664896</c:v>
                </c:pt>
                <c:pt idx="994">
                  <c:v>0.92512823512693299</c:v>
                </c:pt>
                <c:pt idx="995">
                  <c:v>0.92544664627301565</c:v>
                </c:pt>
                <c:pt idx="996">
                  <c:v>0.92678093883287715</c:v>
                </c:pt>
                <c:pt idx="997">
                  <c:v>0.92686100488193357</c:v>
                </c:pt>
                <c:pt idx="998">
                  <c:v>0.92811525086924151</c:v>
                </c:pt>
                <c:pt idx="999">
                  <c:v>0.92869335892438665</c:v>
                </c:pt>
                <c:pt idx="1000">
                  <c:v>0.92962877548452483</c:v>
                </c:pt>
                <c:pt idx="1001">
                  <c:v>0.93086429991515551</c:v>
                </c:pt>
                <c:pt idx="1002">
                  <c:v>0.93094317047790742</c:v>
                </c:pt>
                <c:pt idx="1003">
                  <c:v>0.93227746303776859</c:v>
                </c:pt>
                <c:pt idx="1004">
                  <c:v>0.93251740149823259</c:v>
                </c:pt>
                <c:pt idx="1005">
                  <c:v>0.93363169211711583</c:v>
                </c:pt>
                <c:pt idx="1006">
                  <c:v>0.93421033716727209</c:v>
                </c:pt>
                <c:pt idx="1007">
                  <c:v>0.93496598467697734</c:v>
                </c:pt>
                <c:pt idx="1008">
                  <c:v>0.93586343967780161</c:v>
                </c:pt>
                <c:pt idx="1009">
                  <c:v>0.93630029671334203</c:v>
                </c:pt>
                <c:pt idx="1010">
                  <c:v>0.93761413430775853</c:v>
                </c:pt>
                <c:pt idx="1011">
                  <c:v>0.93779390428564291</c:v>
                </c:pt>
                <c:pt idx="1012">
                  <c:v>0.93918756864636344</c:v>
                </c:pt>
                <c:pt idx="1013">
                  <c:v>0.93940701318837683</c:v>
                </c:pt>
                <c:pt idx="1014">
                  <c:v>0.94076124226772162</c:v>
                </c:pt>
                <c:pt idx="1015">
                  <c:v>0.94098008860285454</c:v>
                </c:pt>
                <c:pt idx="1016">
                  <c:v>0.94211545094311322</c:v>
                </c:pt>
                <c:pt idx="1017">
                  <c:v>0.94277260855934575</c:v>
                </c:pt>
                <c:pt idx="1018">
                  <c:v>0.94344976297947813</c:v>
                </c:pt>
                <c:pt idx="1019">
                  <c:v>0.94454521240030909</c:v>
                </c:pt>
                <c:pt idx="1020">
                  <c:v>0.94478405553933875</c:v>
                </c:pt>
                <c:pt idx="1021">
                  <c:v>0.9462776835155966</c:v>
                </c:pt>
                <c:pt idx="1022">
                  <c:v>0.94633773235679863</c:v>
                </c:pt>
                <c:pt idx="1023">
                  <c:v>0.94759205810502323</c:v>
                </c:pt>
                <c:pt idx="1024">
                  <c:v>0.9481501693562685</c:v>
                </c:pt>
                <c:pt idx="1025">
                  <c:v>0.9489263710688407</c:v>
                </c:pt>
                <c:pt idx="1026">
                  <c:v>0.94990285615425163</c:v>
                </c:pt>
                <c:pt idx="1027">
                  <c:v>0.95028057974423075</c:v>
                </c:pt>
                <c:pt idx="1028">
                  <c:v>0.9515949756650679</c:v>
                </c:pt>
                <c:pt idx="1029">
                  <c:v>0.95167545906776163</c:v>
                </c:pt>
                <c:pt idx="1030">
                  <c:v>0.95296910138343893</c:v>
                </c:pt>
                <c:pt idx="1031">
                  <c:v>0.95342814586574143</c:v>
                </c:pt>
                <c:pt idx="1032">
                  <c:v>0.95446272843224145</c:v>
                </c:pt>
                <c:pt idx="1033">
                  <c:v>0.95520074877925165</c:v>
                </c:pt>
                <c:pt idx="1034">
                  <c:v>0.95577710394912363</c:v>
                </c:pt>
                <c:pt idx="1035">
                  <c:v>0.956971360452191</c:v>
                </c:pt>
                <c:pt idx="1036">
                  <c:v>0.95711141598548977</c:v>
                </c:pt>
                <c:pt idx="1037">
                  <c:v>0.95872404725017357</c:v>
                </c:pt>
                <c:pt idx="1038">
                  <c:v>0.96005881744808585</c:v>
                </c:pt>
                <c:pt idx="1039">
                  <c:v>0.96053648424964255</c:v>
                </c:pt>
                <c:pt idx="1040">
                  <c:v>0.96141304652742932</c:v>
                </c:pt>
                <c:pt idx="1041">
                  <c:v>0.96220950287570073</c:v>
                </c:pt>
                <c:pt idx="1042">
                  <c:v>0.9629265711427113</c:v>
                </c:pt>
                <c:pt idx="1043">
                  <c:v>0.96390243854474011</c:v>
                </c:pt>
                <c:pt idx="1044">
                  <c:v>0.96426088317907677</c:v>
                </c:pt>
                <c:pt idx="1045">
                  <c:v>0.96557525869595762</c:v>
                </c:pt>
                <c:pt idx="1046">
                  <c:v>0.96571487647166365</c:v>
                </c:pt>
                <c:pt idx="1047">
                  <c:v>0.96692948777530363</c:v>
                </c:pt>
                <c:pt idx="1048">
                  <c:v>0.96748747938517365</c:v>
                </c:pt>
                <c:pt idx="1049">
                  <c:v>0.96918041505421204</c:v>
                </c:pt>
                <c:pt idx="1050">
                  <c:v>0.96959809237153061</c:v>
                </c:pt>
                <c:pt idx="1051">
                  <c:v>0.97085343368027122</c:v>
                </c:pt>
                <c:pt idx="1052">
                  <c:v>0.97111161698681181</c:v>
                </c:pt>
                <c:pt idx="1053">
                  <c:v>0.97244592902317673</c:v>
                </c:pt>
                <c:pt idx="1054">
                  <c:v>0.97262603752123244</c:v>
                </c:pt>
                <c:pt idx="1055">
                  <c:v>0.97376030454005758</c:v>
                </c:pt>
                <c:pt idx="1056">
                  <c:v>0.97429905614729073</c:v>
                </c:pt>
                <c:pt idx="1057">
                  <c:v>0.9750946165764236</c:v>
                </c:pt>
                <c:pt idx="1058">
                  <c:v>0.9761314101897427</c:v>
                </c:pt>
                <c:pt idx="1059">
                  <c:v>0.97642890913628322</c:v>
                </c:pt>
                <c:pt idx="1060">
                  <c:v>0.97776322117264747</c:v>
                </c:pt>
                <c:pt idx="1061">
                  <c:v>0.97778252053224657</c:v>
                </c:pt>
                <c:pt idx="1062">
                  <c:v>0.97927674578792845</c:v>
                </c:pt>
                <c:pt idx="1063">
                  <c:v>0.97953520733022859</c:v>
                </c:pt>
                <c:pt idx="1064">
                  <c:v>0.98086995712418723</c:v>
                </c:pt>
                <c:pt idx="1065">
                  <c:v>0.98112855871181637</c:v>
                </c:pt>
                <c:pt idx="1066">
                  <c:v>0.98224408377000927</c:v>
                </c:pt>
                <c:pt idx="1067">
                  <c:v>0.98284141142383719</c:v>
                </c:pt>
                <c:pt idx="1068">
                  <c:v>0.98357837540241821</c:v>
                </c:pt>
                <c:pt idx="1069">
                  <c:v>0.98465384842330761</c:v>
                </c:pt>
                <c:pt idx="1070">
                  <c:v>0.98491268836623536</c:v>
                </c:pt>
                <c:pt idx="1071">
                  <c:v>0.98624697999864441</c:v>
                </c:pt>
                <c:pt idx="1072">
                  <c:v>0.9863866172508553</c:v>
                </c:pt>
                <c:pt idx="1073">
                  <c:v>0.98774060797490204</c:v>
                </c:pt>
                <c:pt idx="1074">
                  <c:v>0.98803971976138527</c:v>
                </c:pt>
                <c:pt idx="1075">
                  <c:v>0.98907489960731176</c:v>
                </c:pt>
                <c:pt idx="1076">
                  <c:v>0.98977248951638508</c:v>
                </c:pt>
                <c:pt idx="1077">
                  <c:v>0.99038929552814814</c:v>
                </c:pt>
                <c:pt idx="1078">
                  <c:v>0.99140567405648161</c:v>
                </c:pt>
                <c:pt idx="1079">
                  <c:v>0.9933765301492512</c:v>
                </c:pt>
                <c:pt idx="1080">
                  <c:v>0.99341728055830858</c:v>
                </c:pt>
                <c:pt idx="1081">
                  <c:v>0.99471084218561767</c:v>
                </c:pt>
                <c:pt idx="1082">
                  <c:v>0.99522971755778133</c:v>
                </c:pt>
                <c:pt idx="1083">
                  <c:v>0.99622438720485451</c:v>
                </c:pt>
                <c:pt idx="1084">
                  <c:v>0.99690273618383873</c:v>
                </c:pt>
                <c:pt idx="1085">
                  <c:v>0.99753876179428203</c:v>
                </c:pt>
                <c:pt idx="1086">
                  <c:v>0.99857376356932459</c:v>
                </c:pt>
                <c:pt idx="1087">
                  <c:v>0.99887307475810072</c:v>
                </c:pt>
                <c:pt idx="1088">
                  <c:v>2.0736639051044411E-4</c:v>
                </c:pt>
                <c:pt idx="1089">
                  <c:v>3.6628352581580357E-4</c:v>
                </c:pt>
                <c:pt idx="1090">
                  <c:v>2.0592191948534122E-3</c:v>
                </c:pt>
                <c:pt idx="1091">
                  <c:v>2.8958880297178542E-3</c:v>
                </c:pt>
                <c:pt idx="1092">
                  <c:v>3.8119059928352081E-3</c:v>
                </c:pt>
                <c:pt idx="1093">
                  <c:v>4.4094321215020389E-3</c:v>
                </c:pt>
                <c:pt idx="1094">
                  <c:v>5.5845089063453262E-3</c:v>
                </c:pt>
                <c:pt idx="1095">
                  <c:v>5.7238076383825448E-3</c:v>
                </c:pt>
                <c:pt idx="1096">
                  <c:v>7.058119674747238E-3</c:v>
                </c:pt>
                <c:pt idx="1097">
                  <c:v>7.3172786613451375E-3</c:v>
                </c:pt>
                <c:pt idx="1098">
                  <c:v>8.3724951916295497E-3</c:v>
                </c:pt>
                <c:pt idx="1099">
                  <c:v>9.0102143303845226E-3</c:v>
                </c:pt>
                <c:pt idx="1100">
                  <c:v>9.7068081554461168E-3</c:v>
                </c:pt>
                <c:pt idx="1101">
                  <c:v>1.0742984085384323E-2</c:v>
                </c:pt>
                <c:pt idx="1102">
                  <c:v>1.1041099787854964E-2</c:v>
                </c:pt>
                <c:pt idx="1103">
                  <c:v>1.2475753840385921E-2</c:v>
                </c:pt>
                <c:pt idx="1104">
                  <c:v>1.25745609226211E-2</c:v>
                </c:pt>
                <c:pt idx="1105">
                  <c:v>1.4187669825354019E-2</c:v>
                </c:pt>
                <c:pt idx="1106">
                  <c:v>1.4248356753896019E-2</c:v>
                </c:pt>
                <c:pt idx="1107">
                  <c:v>1.5541879428196768E-2</c:v>
                </c:pt>
                <c:pt idx="1108">
                  <c:v>1.6040876710386381E-2</c:v>
                </c:pt>
                <c:pt idx="1109">
                  <c:v>1.685627442158124E-2</c:v>
                </c:pt>
                <c:pt idx="1110">
                  <c:v>1.8030574928660704E-2</c:v>
                </c:pt>
                <c:pt idx="1111">
                  <c:v>1.8210484024423941E-2</c:v>
                </c:pt>
                <c:pt idx="1112">
                  <c:v>1.9524879017808468E-2</c:v>
                </c:pt>
                <c:pt idx="1113">
                  <c:v>1.9942596215583964E-2</c:v>
                </c:pt>
                <c:pt idx="1114">
                  <c:v>2.1018486590108378E-2</c:v>
                </c:pt>
                <c:pt idx="1115">
                  <c:v>2.1794867301016652E-2</c:v>
                </c:pt>
                <c:pt idx="1116">
                  <c:v>2.2372715669455159E-2</c:v>
                </c:pt>
                <c:pt idx="1117">
                  <c:v>2.3706888587939935E-2</c:v>
                </c:pt>
                <c:pt idx="1118">
                  <c:v>2.3707008229315853E-2</c:v>
                </c:pt>
                <c:pt idx="1119">
                  <c:v>2.5041320265682291E-2</c:v>
                </c:pt>
                <c:pt idx="1120">
                  <c:v>2.5539242630392457E-2</c:v>
                </c:pt>
                <c:pt idx="1121">
                  <c:v>2.6355695782562839E-2</c:v>
                </c:pt>
                <c:pt idx="1122">
                  <c:v>2.7232178299431843E-2</c:v>
                </c:pt>
                <c:pt idx="1123">
                  <c:v>2.7948887642315571E-2</c:v>
                </c:pt>
                <c:pt idx="1124">
                  <c:v>2.9104366427846588E-2</c:v>
                </c:pt>
                <c:pt idx="1125">
                  <c:v>3.0737550967941757E-2</c:v>
                </c:pt>
                <c:pt idx="1126">
                  <c:v>3.2470320722943417E-2</c:v>
                </c:pt>
                <c:pt idx="1127">
                  <c:v>3.4262840679433693E-2</c:v>
                </c:pt>
                <c:pt idx="1128">
                  <c:v>3.6075277678904311E-2</c:v>
                </c:pt>
                <c:pt idx="1129">
                  <c:v>3.7768214275395451E-2</c:v>
                </c:pt>
                <c:pt idx="1130">
                  <c:v>3.9498991862371852E-2</c:v>
                </c:pt>
                <c:pt idx="1131">
                  <c:v>4.1331345904824353E-2</c:v>
                </c:pt>
                <c:pt idx="1132">
                  <c:v>4.2964530444921475E-2</c:v>
                </c:pt>
                <c:pt idx="1133">
                  <c:v>4.4677383156940996E-2</c:v>
                </c:pt>
                <c:pt idx="1134">
                  <c:v>4.6449986997902919E-2</c:v>
                </c:pt>
                <c:pt idx="1135">
                  <c:v>4.8162839709922523E-2</c:v>
                </c:pt>
                <c:pt idx="1136">
                  <c:v>4.9935442623432705E-2</c:v>
                </c:pt>
                <c:pt idx="1137">
                  <c:v>5.1528794005019314E-2</c:v>
                </c:pt>
                <c:pt idx="1138">
                  <c:v>5.3440815291942556E-2</c:v>
                </c:pt>
                <c:pt idx="1139">
                  <c:v>5.5193502089924414E-2</c:v>
                </c:pt>
                <c:pt idx="1140">
                  <c:v>5.7025856132376873E-2</c:v>
                </c:pt>
                <c:pt idx="1141">
                  <c:v>5.8858210174827695E-2</c:v>
                </c:pt>
                <c:pt idx="1142">
                  <c:v>6.0608904804786076E-2</c:v>
                </c:pt>
                <c:pt idx="1143">
                  <c:v>6.2421341804256514E-2</c:v>
                </c:pt>
                <c:pt idx="1144">
                  <c:v>6.4253695846709175E-2</c:v>
                </c:pt>
                <c:pt idx="1145">
                  <c:v>6.5966548558728744E-2</c:v>
                </c:pt>
                <c:pt idx="1146">
                  <c:v>6.7759068515218984E-2</c:v>
                </c:pt>
                <c:pt idx="1147">
                  <c:v>6.955158939916295E-2</c:v>
                </c:pt>
                <c:pt idx="1148">
                  <c:v>7.1344109355653273E-2</c:v>
                </c:pt>
                <c:pt idx="1149">
                  <c:v>7.3116712269163414E-2</c:v>
                </c:pt>
                <c:pt idx="1150">
                  <c:v>7.4909233153105784E-2</c:v>
                </c:pt>
                <c:pt idx="1151">
                  <c:v>7.6701753109597703E-2</c:v>
                </c:pt>
                <c:pt idx="1152">
                  <c:v>7.8593857353539076E-2</c:v>
                </c:pt>
                <c:pt idx="1153">
                  <c:v>8.0384386069457747E-2</c:v>
                </c:pt>
                <c:pt idx="1154">
                  <c:v>8.2176906025948057E-2</c:v>
                </c:pt>
                <c:pt idx="1155">
                  <c:v>8.4009260068400732E-2</c:v>
                </c:pt>
                <c:pt idx="1156">
                  <c:v>8.5682279621911522E-2</c:v>
                </c:pt>
                <c:pt idx="1157">
                  <c:v>8.7395132333931244E-2</c:v>
                </c:pt>
                <c:pt idx="1158">
                  <c:v>8.9048233917008446E-2</c:v>
                </c:pt>
                <c:pt idx="1159">
                  <c:v>9.0800920714990421E-2</c:v>
                </c:pt>
                <c:pt idx="1160">
                  <c:v>9.2573523628498564E-2</c:v>
                </c:pt>
                <c:pt idx="1161">
                  <c:v>9.4326210426480539E-2</c:v>
                </c:pt>
                <c:pt idx="1162">
                  <c:v>9.6078896297010455E-2</c:v>
                </c:pt>
                <c:pt idx="1163">
                  <c:v>9.771208176455734E-2</c:v>
                </c:pt>
                <c:pt idx="1164">
                  <c:v>9.9703771223405013E-2</c:v>
                </c:pt>
                <c:pt idx="1165">
                  <c:v>0.10147438289634349</c:v>
                </c:pt>
                <c:pt idx="1166">
                  <c:v>0.1032071517238916</c:v>
                </c:pt>
                <c:pt idx="1167">
                  <c:v>0.10499967260783372</c:v>
                </c:pt>
                <c:pt idx="1168">
                  <c:v>0.10707102931115219</c:v>
                </c:pt>
                <c:pt idx="1169">
                  <c:v>0.10876396498019167</c:v>
                </c:pt>
                <c:pt idx="1170">
                  <c:v>0.11061623513817068</c:v>
                </c:pt>
                <c:pt idx="1171">
                  <c:v>0.11220958651975897</c:v>
                </c:pt>
                <c:pt idx="1172">
                  <c:v>0.11396227331773919</c:v>
                </c:pt>
                <c:pt idx="1173">
                  <c:v>0.11571496011572088</c:v>
                </c:pt>
                <c:pt idx="1174">
                  <c:v>0.11740789578476007</c:v>
                </c:pt>
                <c:pt idx="1175">
                  <c:v>0.1191207484967801</c:v>
                </c:pt>
                <c:pt idx="1176">
                  <c:v>0.12079177495481402</c:v>
                </c:pt>
                <c:pt idx="1177">
                  <c:v>0.12248471155130509</c:v>
                </c:pt>
                <c:pt idx="1178">
                  <c:v>0.12419756333587099</c:v>
                </c:pt>
                <c:pt idx="1179">
                  <c:v>0.12589049993236248</c:v>
                </c:pt>
                <c:pt idx="1180">
                  <c:v>0.12770293693183454</c:v>
                </c:pt>
                <c:pt idx="1181">
                  <c:v>0.12955520708981538</c:v>
                </c:pt>
                <c:pt idx="1182">
                  <c:v>0.13136764501673959</c:v>
                </c:pt>
                <c:pt idx="1183">
                  <c:v>0.13294107935534441</c:v>
                </c:pt>
                <c:pt idx="1184">
                  <c:v>0.13491285084375804</c:v>
                </c:pt>
                <c:pt idx="1185">
                  <c:v>0.13676512192919271</c:v>
                </c:pt>
                <c:pt idx="1186">
                  <c:v>0.13863731005760549</c:v>
                </c:pt>
                <c:pt idx="1187">
                  <c:v>0.14040991297111571</c:v>
                </c:pt>
                <c:pt idx="1188">
                  <c:v>0.14218052464405387</c:v>
                </c:pt>
                <c:pt idx="1189">
                  <c:v>0.14391329439905423</c:v>
                </c:pt>
                <c:pt idx="1190">
                  <c:v>0.14580539957044925</c:v>
                </c:pt>
                <c:pt idx="1191">
                  <c:v>0.14761783656992161</c:v>
                </c:pt>
                <c:pt idx="1192">
                  <c:v>0.14937052244044935</c:v>
                </c:pt>
                <c:pt idx="1193">
                  <c:v>0.15112320923843114</c:v>
                </c:pt>
                <c:pt idx="1194">
                  <c:v>0.15295556328088369</c:v>
                </c:pt>
                <c:pt idx="1195">
                  <c:v>0.15482775048184474</c:v>
                </c:pt>
                <c:pt idx="1196">
                  <c:v>0.15658043727982679</c:v>
                </c:pt>
                <c:pt idx="1197">
                  <c:v>0.1582733729488642</c:v>
                </c:pt>
                <c:pt idx="1198">
                  <c:v>0.16004597678982813</c:v>
                </c:pt>
                <c:pt idx="1199">
                  <c:v>0.16181658846276509</c:v>
                </c:pt>
                <c:pt idx="1200">
                  <c:v>0.16362902546223726</c:v>
                </c:pt>
                <c:pt idx="1201">
                  <c:v>0.16546137950468975</c:v>
                </c:pt>
                <c:pt idx="1202">
                  <c:v>0.16719414833223781</c:v>
                </c:pt>
                <c:pt idx="1203">
                  <c:v>0.16884725084276708</c:v>
                </c:pt>
                <c:pt idx="1204">
                  <c:v>0.17105802591949804</c:v>
                </c:pt>
                <c:pt idx="1205">
                  <c:v>0.17279079567449807</c:v>
                </c:pt>
                <c:pt idx="1206">
                  <c:v>0.17444389725757525</c:v>
                </c:pt>
                <c:pt idx="1207">
                  <c:v>0.17629616834300776</c:v>
                </c:pt>
                <c:pt idx="1208">
                  <c:v>0.17804885421353769</c:v>
                </c:pt>
                <c:pt idx="1209">
                  <c:v>0.17980154101151938</c:v>
                </c:pt>
                <c:pt idx="1210">
                  <c:v>0.18145464259459693</c:v>
                </c:pt>
                <c:pt idx="1211">
                  <c:v>0.18330492243945784</c:v>
                </c:pt>
                <c:pt idx="1212">
                  <c:v>0.1850775253529662</c:v>
                </c:pt>
                <c:pt idx="1213">
                  <c:v>0.18667087673455435</c:v>
                </c:pt>
                <c:pt idx="1214">
                  <c:v>0.18858289802147812</c:v>
                </c:pt>
                <c:pt idx="1215">
                  <c:v>0.19037541890542031</c:v>
                </c:pt>
                <c:pt idx="1216">
                  <c:v>0.19222768906340112</c:v>
                </c:pt>
                <c:pt idx="1217">
                  <c:v>0.19394054177542108</c:v>
                </c:pt>
                <c:pt idx="1218">
                  <c:v>8.9402496018010508E-2</c:v>
                </c:pt>
                <c:pt idx="1219">
                  <c:v>9.0637343408332322E-2</c:v>
                </c:pt>
                <c:pt idx="1220">
                  <c:v>9.1892107841601942E-2</c:v>
                </c:pt>
                <c:pt idx="1221">
                  <c:v>9.3126955231867092E-2</c:v>
                </c:pt>
                <c:pt idx="1222">
                  <c:v>9.4381718737679504E-2</c:v>
                </c:pt>
                <c:pt idx="1223">
                  <c:v>9.5616566127944419E-2</c:v>
                </c:pt>
                <c:pt idx="1224">
                  <c:v>9.6851413518266052E-2</c:v>
                </c:pt>
                <c:pt idx="1225">
                  <c:v>9.8106177951535756E-2</c:v>
                </c:pt>
                <c:pt idx="1226">
                  <c:v>9.9362933625343444E-2</c:v>
                </c:pt>
                <c:pt idx="1227">
                  <c:v>0.10059778101566509</c:v>
                </c:pt>
                <c:pt idx="1228">
                  <c:v>0.10185254544893507</c:v>
                </c:pt>
                <c:pt idx="1229">
                  <c:v>0.10308739191174245</c:v>
                </c:pt>
                <c:pt idx="1230">
                  <c:v>0.10432223930206418</c:v>
                </c:pt>
                <c:pt idx="1231">
                  <c:v>0.10557700373533407</c:v>
                </c:pt>
                <c:pt idx="1232">
                  <c:v>0.10683176816860405</c:v>
                </c:pt>
                <c:pt idx="1233">
                  <c:v>0.10808653167441662</c:v>
                </c:pt>
                <c:pt idx="1234">
                  <c:v>0.1093412961076865</c:v>
                </c:pt>
                <c:pt idx="1235">
                  <c:v>0.11057614349795152</c:v>
                </c:pt>
                <c:pt idx="1236">
                  <c:v>0.11183090793122129</c:v>
                </c:pt>
                <c:pt idx="1237">
                  <c:v>0.1130657543940857</c:v>
                </c:pt>
                <c:pt idx="1238">
                  <c:v>0.11430060178435053</c:v>
                </c:pt>
                <c:pt idx="1239">
                  <c:v>0.11555536621762039</c:v>
                </c:pt>
                <c:pt idx="1240">
                  <c:v>0.1167902136079421</c:v>
                </c:pt>
                <c:pt idx="1241">
                  <c:v>0.11929974154702472</c:v>
                </c:pt>
                <c:pt idx="1242">
                  <c:v>0.12055450598029453</c:v>
                </c:pt>
                <c:pt idx="1243">
                  <c:v>0.12178935337055928</c:v>
                </c:pt>
                <c:pt idx="1244">
                  <c:v>0.12304411780382912</c:v>
                </c:pt>
                <c:pt idx="1245">
                  <c:v>0.12427896426669363</c:v>
                </c:pt>
                <c:pt idx="1246">
                  <c:v>0.1255138116569583</c:v>
                </c:pt>
                <c:pt idx="1247">
                  <c:v>0.12814483309449562</c:v>
                </c:pt>
                <c:pt idx="1248">
                  <c:v>0.1293995975277655</c:v>
                </c:pt>
                <c:pt idx="1249">
                  <c:v>0.13063444491808687</c:v>
                </c:pt>
                <c:pt idx="1250">
                  <c:v>0.1318892084238997</c:v>
                </c:pt>
                <c:pt idx="1251">
                  <c:v>0.13314397285716972</c:v>
                </c:pt>
                <c:pt idx="1252">
                  <c:v>0.13437882024743431</c:v>
                </c:pt>
                <c:pt idx="1253">
                  <c:v>0.13563358468070419</c:v>
                </c:pt>
                <c:pt idx="1254">
                  <c:v>0.13688834818651691</c:v>
                </c:pt>
                <c:pt idx="1255">
                  <c:v>0.13812319557683869</c:v>
                </c:pt>
                <c:pt idx="1256">
                  <c:v>0.13935804296710341</c:v>
                </c:pt>
                <c:pt idx="1257">
                  <c:v>0.14059289035736847</c:v>
                </c:pt>
                <c:pt idx="1258">
                  <c:v>0.14184765479063799</c:v>
                </c:pt>
                <c:pt idx="1259">
                  <c:v>0.14310241829650747</c:v>
                </c:pt>
                <c:pt idx="1260">
                  <c:v>0.14435718272977741</c:v>
                </c:pt>
                <c:pt idx="1261">
                  <c:v>0.14561194716304726</c:v>
                </c:pt>
                <c:pt idx="1262">
                  <c:v>0.14684679455331237</c:v>
                </c:pt>
                <c:pt idx="1263">
                  <c:v>0.14810155805912473</c:v>
                </c:pt>
                <c:pt idx="1264">
                  <c:v>0.14935632249239503</c:v>
                </c:pt>
                <c:pt idx="1265">
                  <c:v>0.15061108692566449</c:v>
                </c:pt>
                <c:pt idx="1266">
                  <c:v>0.15184593431592958</c:v>
                </c:pt>
                <c:pt idx="1267">
                  <c:v>0.15310268998979384</c:v>
                </c:pt>
                <c:pt idx="1268">
                  <c:v>0.1543375373800587</c:v>
                </c:pt>
                <c:pt idx="1269">
                  <c:v>0.15557238384292355</c:v>
                </c:pt>
                <c:pt idx="1270">
                  <c:v>0.15682714827619318</c:v>
                </c:pt>
                <c:pt idx="1271">
                  <c:v>0.15806199566645798</c:v>
                </c:pt>
                <c:pt idx="1272">
                  <c:v>0.15929684305677969</c:v>
                </c:pt>
                <c:pt idx="1273">
                  <c:v>0.16055160749004924</c:v>
                </c:pt>
                <c:pt idx="1274">
                  <c:v>0.16180637099586209</c:v>
                </c:pt>
                <c:pt idx="1275">
                  <c:v>0.16304121838612709</c:v>
                </c:pt>
                <c:pt idx="1276">
                  <c:v>0.16429598281939717</c:v>
                </c:pt>
                <c:pt idx="1277">
                  <c:v>0.16696484617489252</c:v>
                </c:pt>
                <c:pt idx="1278">
                  <c:v>0.16821961060816212</c:v>
                </c:pt>
                <c:pt idx="1279">
                  <c:v>0.16947437411397481</c:v>
                </c:pt>
                <c:pt idx="1280">
                  <c:v>0.17070922150429652</c:v>
                </c:pt>
                <c:pt idx="1281">
                  <c:v>0.17198390298051436</c:v>
                </c:pt>
                <c:pt idx="1282">
                  <c:v>0.17321875037083626</c:v>
                </c:pt>
                <c:pt idx="1283">
                  <c:v>0.17447351387664869</c:v>
                </c:pt>
                <c:pt idx="1284">
                  <c:v>0.17572827830991855</c:v>
                </c:pt>
                <c:pt idx="1285">
                  <c:v>0.17696312570018341</c:v>
                </c:pt>
                <c:pt idx="1286">
                  <c:v>0.17819797309044821</c:v>
                </c:pt>
                <c:pt idx="1287">
                  <c:v>0.1794348117213648</c:v>
                </c:pt>
                <c:pt idx="1288">
                  <c:v>0.18068957615463432</c:v>
                </c:pt>
                <c:pt idx="1289">
                  <c:v>0.18192442354489946</c:v>
                </c:pt>
                <c:pt idx="1290">
                  <c:v>0.18317918705071179</c:v>
                </c:pt>
                <c:pt idx="1291">
                  <c:v>0.18443395148398192</c:v>
                </c:pt>
                <c:pt idx="1292">
                  <c:v>0.18568871591725156</c:v>
                </c:pt>
                <c:pt idx="1293">
                  <c:v>0.18694347942306458</c:v>
                </c:pt>
                <c:pt idx="1294">
                  <c:v>0.18819824385633463</c:v>
                </c:pt>
                <c:pt idx="1295">
                  <c:v>0.18943309124665594</c:v>
                </c:pt>
                <c:pt idx="1296">
                  <c:v>0.19068785567986876</c:v>
                </c:pt>
                <c:pt idx="1297">
                  <c:v>0.19192270307019071</c:v>
                </c:pt>
                <c:pt idx="1298">
                  <c:v>0.19317746657600332</c:v>
                </c:pt>
                <c:pt idx="1299">
                  <c:v>0.1944322310092734</c:v>
                </c:pt>
                <c:pt idx="1300">
                  <c:v>0.19566707839953776</c:v>
                </c:pt>
                <c:pt idx="1301">
                  <c:v>0.19692184190535061</c:v>
                </c:pt>
                <c:pt idx="1302">
                  <c:v>0.1981766063386203</c:v>
                </c:pt>
                <c:pt idx="1303">
                  <c:v>0.19943137077189071</c:v>
                </c:pt>
                <c:pt idx="1304">
                  <c:v>0.20066621816221206</c:v>
                </c:pt>
                <c:pt idx="1305">
                  <c:v>0.20192098166802472</c:v>
                </c:pt>
                <c:pt idx="1306">
                  <c:v>0.20315582905828911</c:v>
                </c:pt>
                <c:pt idx="1307">
                  <c:v>0.20578485925528869</c:v>
                </c:pt>
                <c:pt idx="1308">
                  <c:v>0.20704161492915318</c:v>
                </c:pt>
                <c:pt idx="1309">
                  <c:v>0.20829637936242354</c:v>
                </c:pt>
                <c:pt idx="1310">
                  <c:v>0.20955114286823595</c:v>
                </c:pt>
                <c:pt idx="1311">
                  <c:v>0.21080590730150561</c:v>
                </c:pt>
                <c:pt idx="1312">
                  <c:v>0.2120606717347755</c:v>
                </c:pt>
                <c:pt idx="1313">
                  <c:v>0.21331543524058821</c:v>
                </c:pt>
                <c:pt idx="1314">
                  <c:v>0.21455028263085296</c:v>
                </c:pt>
                <c:pt idx="1315">
                  <c:v>0.21580504706412307</c:v>
                </c:pt>
                <c:pt idx="1316">
                  <c:v>0.21705981149739312</c:v>
                </c:pt>
                <c:pt idx="1317">
                  <c:v>0.21829465888771468</c:v>
                </c:pt>
                <c:pt idx="1318">
                  <c:v>0.21954942239352732</c:v>
                </c:pt>
                <c:pt idx="1319">
                  <c:v>0.22080418682679731</c:v>
                </c:pt>
                <c:pt idx="1320">
                  <c:v>0.22203903421706209</c:v>
                </c:pt>
                <c:pt idx="1321">
                  <c:v>0.22327388160732689</c:v>
                </c:pt>
                <c:pt idx="1322">
                  <c:v>0.22452864511319626</c:v>
                </c:pt>
                <c:pt idx="1323">
                  <c:v>0.22576349250346139</c:v>
                </c:pt>
                <c:pt idx="1324">
                  <c:v>0.22701825693673108</c:v>
                </c:pt>
                <c:pt idx="1325">
                  <c:v>0.22827302137000074</c:v>
                </c:pt>
                <c:pt idx="1326">
                  <c:v>0.22950786783280847</c:v>
                </c:pt>
                <c:pt idx="1327">
                  <c:v>0.23074271522312984</c:v>
                </c:pt>
                <c:pt idx="1328">
                  <c:v>0.23201739669934823</c:v>
                </c:pt>
                <c:pt idx="1329">
                  <c:v>0.23325423533020759</c:v>
                </c:pt>
                <c:pt idx="1330">
                  <c:v>0.23448908272052932</c:v>
                </c:pt>
                <c:pt idx="1331">
                  <c:v>0.23574384715379912</c:v>
                </c:pt>
                <c:pt idx="1332">
                  <c:v>0.23699861065961159</c:v>
                </c:pt>
                <c:pt idx="1333">
                  <c:v>0.23823345804987658</c:v>
                </c:pt>
                <c:pt idx="1334">
                  <c:v>0.23948822248314641</c:v>
                </c:pt>
                <c:pt idx="1335">
                  <c:v>0.24074298691641646</c:v>
                </c:pt>
                <c:pt idx="1336">
                  <c:v>0.24199775042222929</c:v>
                </c:pt>
                <c:pt idx="1337">
                  <c:v>0.24464669766223349</c:v>
                </c:pt>
                <c:pt idx="1338">
                  <c:v>0.24588154505249832</c:v>
                </c:pt>
                <c:pt idx="1339">
                  <c:v>0.24713630855831092</c:v>
                </c:pt>
                <c:pt idx="1340">
                  <c:v>0.24839107299158059</c:v>
                </c:pt>
                <c:pt idx="1341">
                  <c:v>0.24962592038184539</c:v>
                </c:pt>
                <c:pt idx="1342">
                  <c:v>0.25086076777216776</c:v>
                </c:pt>
                <c:pt idx="1343">
                  <c:v>0.25211553127797981</c:v>
                </c:pt>
                <c:pt idx="1344">
                  <c:v>0.25337029571125014</c:v>
                </c:pt>
                <c:pt idx="1345">
                  <c:v>0.25464497718752482</c:v>
                </c:pt>
                <c:pt idx="1346">
                  <c:v>0.25587982365033218</c:v>
                </c:pt>
                <c:pt idx="1347">
                  <c:v>0.25711467104059732</c:v>
                </c:pt>
                <c:pt idx="1348">
                  <c:v>0.25836943547386682</c:v>
                </c:pt>
                <c:pt idx="1349">
                  <c:v>0.25960428286418846</c:v>
                </c:pt>
                <c:pt idx="1350">
                  <c:v>0.26086103853799614</c:v>
                </c:pt>
                <c:pt idx="1351">
                  <c:v>0.26211580297126602</c:v>
                </c:pt>
                <c:pt idx="1352">
                  <c:v>0.26337056647713558</c:v>
                </c:pt>
                <c:pt idx="1353">
                  <c:v>0.26462533091040541</c:v>
                </c:pt>
                <c:pt idx="1354">
                  <c:v>0.26588009534367618</c:v>
                </c:pt>
                <c:pt idx="1355">
                  <c:v>0.26711494273394032</c:v>
                </c:pt>
                <c:pt idx="1356">
                  <c:v>0.26836970623975342</c:v>
                </c:pt>
                <c:pt idx="1357">
                  <c:v>0.26962447067302281</c:v>
                </c:pt>
                <c:pt idx="1358">
                  <c:v>0.27087923510629258</c:v>
                </c:pt>
                <c:pt idx="1359">
                  <c:v>0.27211408249655733</c:v>
                </c:pt>
                <c:pt idx="1360">
                  <c:v>0.27336884600242722</c:v>
                </c:pt>
                <c:pt idx="1361">
                  <c:v>0.27462361043569672</c:v>
                </c:pt>
                <c:pt idx="1362">
                  <c:v>0.27587837486896727</c:v>
                </c:pt>
                <c:pt idx="1363">
                  <c:v>0.27711322225923141</c:v>
                </c:pt>
                <c:pt idx="1364">
                  <c:v>0.27836798576504496</c:v>
                </c:pt>
                <c:pt idx="1365">
                  <c:v>0.27962275019831395</c:v>
                </c:pt>
                <c:pt idx="1366">
                  <c:v>0.28085759758857881</c:v>
                </c:pt>
                <c:pt idx="1367">
                  <c:v>0.28356629503002795</c:v>
                </c:pt>
                <c:pt idx="1368">
                  <c:v>0.28482105853584055</c:v>
                </c:pt>
                <c:pt idx="1369">
                  <c:v>0.28605590592616181</c:v>
                </c:pt>
                <c:pt idx="1370">
                  <c:v>0.2873126615999706</c:v>
                </c:pt>
                <c:pt idx="1371">
                  <c:v>0.2885873430762449</c:v>
                </c:pt>
                <c:pt idx="1372">
                  <c:v>0.28984210750951472</c:v>
                </c:pt>
                <c:pt idx="1373">
                  <c:v>0.29107695397237943</c:v>
                </c:pt>
                <c:pt idx="1374">
                  <c:v>0.29233171840564881</c:v>
                </c:pt>
                <c:pt idx="1375">
                  <c:v>0.29356656579591422</c:v>
                </c:pt>
                <c:pt idx="1376">
                  <c:v>0.29484124727218841</c:v>
                </c:pt>
                <c:pt idx="1377">
                  <c:v>0.29607609373499677</c:v>
                </c:pt>
                <c:pt idx="1378">
                  <c:v>0.29731094112526163</c:v>
                </c:pt>
                <c:pt idx="1379">
                  <c:v>0.29856570555853068</c:v>
                </c:pt>
                <c:pt idx="1380">
                  <c:v>0.29982046999180184</c:v>
                </c:pt>
                <c:pt idx="1381">
                  <c:v>0.30105531738212232</c:v>
                </c:pt>
                <c:pt idx="1382">
                  <c:v>0.30231008088793554</c:v>
                </c:pt>
                <c:pt idx="1383">
                  <c:v>0.30356484532120537</c:v>
                </c:pt>
                <c:pt idx="1384">
                  <c:v>0.30481960975447558</c:v>
                </c:pt>
                <c:pt idx="1385">
                  <c:v>0.30607437326028814</c:v>
                </c:pt>
                <c:pt idx="1386">
                  <c:v>0.30730922065055238</c:v>
                </c:pt>
                <c:pt idx="1387">
                  <c:v>0.30856398508382266</c:v>
                </c:pt>
                <c:pt idx="1388">
                  <c:v>0.30981874951709254</c:v>
                </c:pt>
                <c:pt idx="1389">
                  <c:v>0.31105359597995713</c:v>
                </c:pt>
                <c:pt idx="1390">
                  <c:v>0.31232827745617497</c:v>
                </c:pt>
                <c:pt idx="1391">
                  <c:v>0.31356312484649607</c:v>
                </c:pt>
                <c:pt idx="1392">
                  <c:v>0.31481988052036114</c:v>
                </c:pt>
                <c:pt idx="1393">
                  <c:v>0.31607464495363097</c:v>
                </c:pt>
                <c:pt idx="1394">
                  <c:v>0.31732940845944402</c:v>
                </c:pt>
                <c:pt idx="1395">
                  <c:v>0.31856425584970866</c:v>
                </c:pt>
                <c:pt idx="1396">
                  <c:v>0.31981902028297843</c:v>
                </c:pt>
                <c:pt idx="1397">
                  <c:v>0.32244804955252032</c:v>
                </c:pt>
                <c:pt idx="1398">
                  <c:v>0.32370281398579043</c:v>
                </c:pt>
                <c:pt idx="1399">
                  <c:v>0.32493766137605551</c:v>
                </c:pt>
                <c:pt idx="1400">
                  <c:v>0.32619242580932495</c:v>
                </c:pt>
                <c:pt idx="1401">
                  <c:v>0.32744718931513755</c:v>
                </c:pt>
                <c:pt idx="1402">
                  <c:v>0.32868203670545937</c:v>
                </c:pt>
                <c:pt idx="1403">
                  <c:v>0.32993680113872925</c:v>
                </c:pt>
                <c:pt idx="1404">
                  <c:v>0.3311716485289935</c:v>
                </c:pt>
                <c:pt idx="1405">
                  <c:v>0.33242641203480733</c:v>
                </c:pt>
                <c:pt idx="1406">
                  <c:v>0.33368117646807632</c:v>
                </c:pt>
                <c:pt idx="1407">
                  <c:v>0.33491602385834168</c:v>
                </c:pt>
                <c:pt idx="1408">
                  <c:v>0.33615087124866366</c:v>
                </c:pt>
                <c:pt idx="1409">
                  <c:v>0.33742555179748118</c:v>
                </c:pt>
                <c:pt idx="1410">
                  <c:v>0.3386603991877461</c:v>
                </c:pt>
                <c:pt idx="1411">
                  <c:v>0.33991516362101565</c:v>
                </c:pt>
                <c:pt idx="1412">
                  <c:v>0.34117191929488055</c:v>
                </c:pt>
                <c:pt idx="1413">
                  <c:v>0.34242668372815044</c:v>
                </c:pt>
                <c:pt idx="1414">
                  <c:v>0.34366153111841458</c:v>
                </c:pt>
                <c:pt idx="1415">
                  <c:v>0.34491629462422763</c:v>
                </c:pt>
                <c:pt idx="1416">
                  <c:v>0.34617105905749707</c:v>
                </c:pt>
                <c:pt idx="1417">
                  <c:v>0.34740590644776204</c:v>
                </c:pt>
                <c:pt idx="1418">
                  <c:v>0.34866067088103186</c:v>
                </c:pt>
                <c:pt idx="1419">
                  <c:v>0.3498955182713534</c:v>
                </c:pt>
                <c:pt idx="1420">
                  <c:v>0.35115028177716612</c:v>
                </c:pt>
                <c:pt idx="1421">
                  <c:v>0.35240504621043556</c:v>
                </c:pt>
                <c:pt idx="1422">
                  <c:v>0.35363989360070036</c:v>
                </c:pt>
                <c:pt idx="1423">
                  <c:v>0.3548946580339703</c:v>
                </c:pt>
                <c:pt idx="1424">
                  <c:v>0.35614942153978291</c:v>
                </c:pt>
                <c:pt idx="1425">
                  <c:v>0.35740418597305368</c:v>
                </c:pt>
                <c:pt idx="1426">
                  <c:v>0.35865895040632229</c:v>
                </c:pt>
                <c:pt idx="1427">
                  <c:v>0.36130789671887048</c:v>
                </c:pt>
                <c:pt idx="1428">
                  <c:v>0.36256266115214048</c:v>
                </c:pt>
                <c:pt idx="1429">
                  <c:v>0.36379750761494772</c:v>
                </c:pt>
                <c:pt idx="1430">
                  <c:v>0.36505227204821761</c:v>
                </c:pt>
                <c:pt idx="1431">
                  <c:v>0.36628711943853876</c:v>
                </c:pt>
                <c:pt idx="1432">
                  <c:v>0.36754387511234726</c:v>
                </c:pt>
                <c:pt idx="1433">
                  <c:v>0.36879863954561642</c:v>
                </c:pt>
                <c:pt idx="1434">
                  <c:v>0.37005340397888686</c:v>
                </c:pt>
                <c:pt idx="1435">
                  <c:v>0.37128825044175084</c:v>
                </c:pt>
                <c:pt idx="1436">
                  <c:v>0.37256293191796969</c:v>
                </c:pt>
                <c:pt idx="1437">
                  <c:v>0.37379777930829089</c:v>
                </c:pt>
                <c:pt idx="1438">
                  <c:v>0.37505254374156038</c:v>
                </c:pt>
                <c:pt idx="1439">
                  <c:v>0.37628739020436847</c:v>
                </c:pt>
                <c:pt idx="1440">
                  <c:v>0.37752223759469039</c:v>
                </c:pt>
                <c:pt idx="1441">
                  <c:v>0.37875708498495497</c:v>
                </c:pt>
                <c:pt idx="1442">
                  <c:v>0.38003176646122933</c:v>
                </c:pt>
                <c:pt idx="1443">
                  <c:v>0.3812865299670431</c:v>
                </c:pt>
                <c:pt idx="1444">
                  <c:v>0.38252137735730768</c:v>
                </c:pt>
                <c:pt idx="1445">
                  <c:v>0.38377614179057717</c:v>
                </c:pt>
                <c:pt idx="1446">
                  <c:v>0.38503090622384745</c:v>
                </c:pt>
                <c:pt idx="1447">
                  <c:v>0.38626575268671104</c:v>
                </c:pt>
                <c:pt idx="1448">
                  <c:v>0.38752051711998192</c:v>
                </c:pt>
                <c:pt idx="1449">
                  <c:v>0.38877528155325136</c:v>
                </c:pt>
                <c:pt idx="1450">
                  <c:v>0.390010128943516</c:v>
                </c:pt>
                <c:pt idx="1451">
                  <c:v>0.39126489244932838</c:v>
                </c:pt>
                <c:pt idx="1452">
                  <c:v>0.39249973983959358</c:v>
                </c:pt>
                <c:pt idx="1453">
                  <c:v>0.39375450427286379</c:v>
                </c:pt>
                <c:pt idx="1454">
                  <c:v>0.3949913429037224</c:v>
                </c:pt>
                <c:pt idx="1455">
                  <c:v>0.39624610733699267</c:v>
                </c:pt>
                <c:pt idx="1456">
                  <c:v>0.39750087177026333</c:v>
                </c:pt>
                <c:pt idx="1457">
                  <c:v>0.40014981808280936</c:v>
                </c:pt>
                <c:pt idx="1458">
                  <c:v>0.4014045825160793</c:v>
                </c:pt>
                <c:pt idx="1459">
                  <c:v>0.40263942990634405</c:v>
                </c:pt>
                <c:pt idx="1460">
                  <c:v>0.40389419341215682</c:v>
                </c:pt>
                <c:pt idx="1461">
                  <c:v>0.40514895784542682</c:v>
                </c:pt>
                <c:pt idx="1462">
                  <c:v>0.40642363839424511</c:v>
                </c:pt>
                <c:pt idx="1463">
                  <c:v>0.40765848578450975</c:v>
                </c:pt>
                <c:pt idx="1464">
                  <c:v>0.40891325021777902</c:v>
                </c:pt>
                <c:pt idx="1465">
                  <c:v>0.41016801465104891</c:v>
                </c:pt>
                <c:pt idx="1466">
                  <c:v>0.41142277815686246</c:v>
                </c:pt>
                <c:pt idx="1467">
                  <c:v>0.41265762554718322</c:v>
                </c:pt>
                <c:pt idx="1468">
                  <c:v>0.41391238998045427</c:v>
                </c:pt>
                <c:pt idx="1469">
                  <c:v>0.4151472373707179</c:v>
                </c:pt>
                <c:pt idx="1470">
                  <c:v>0.41640200180398823</c:v>
                </c:pt>
                <c:pt idx="1471">
                  <c:v>0.41765676530980161</c:v>
                </c:pt>
                <c:pt idx="1472">
                  <c:v>0.41891152974307072</c:v>
                </c:pt>
                <c:pt idx="1473">
                  <c:v>0.42016629417634038</c:v>
                </c:pt>
                <c:pt idx="1474">
                  <c:v>0.42142304985020518</c:v>
                </c:pt>
                <c:pt idx="1475">
                  <c:v>0.42267781335601784</c:v>
                </c:pt>
                <c:pt idx="1476">
                  <c:v>0.42393257778928806</c:v>
                </c:pt>
                <c:pt idx="1477">
                  <c:v>0.42516742517955264</c:v>
                </c:pt>
                <c:pt idx="1478">
                  <c:v>0.42642218961282286</c:v>
                </c:pt>
                <c:pt idx="1479">
                  <c:v>0.42767695311863513</c:v>
                </c:pt>
                <c:pt idx="1480">
                  <c:v>0.42893171755190451</c:v>
                </c:pt>
                <c:pt idx="1481">
                  <c:v>0.43018648198517523</c:v>
                </c:pt>
                <c:pt idx="1482">
                  <c:v>0.43144124641844428</c:v>
                </c:pt>
                <c:pt idx="1483">
                  <c:v>0.43269600992425772</c:v>
                </c:pt>
                <c:pt idx="1484">
                  <c:v>0.43393085731457914</c:v>
                </c:pt>
                <c:pt idx="1485">
                  <c:v>0.43518562174784936</c:v>
                </c:pt>
                <c:pt idx="1486">
                  <c:v>0.43642046913811405</c:v>
                </c:pt>
                <c:pt idx="1487">
                  <c:v>0.43914908269510983</c:v>
                </c:pt>
                <c:pt idx="1488">
                  <c:v>0.44038393008537507</c:v>
                </c:pt>
                <c:pt idx="1489">
                  <c:v>0.44163869451864501</c:v>
                </c:pt>
                <c:pt idx="1490">
                  <c:v>0.4428934589519144</c:v>
                </c:pt>
                <c:pt idx="1491">
                  <c:v>0.44412830541477943</c:v>
                </c:pt>
                <c:pt idx="1492">
                  <c:v>0.44540298689099772</c:v>
                </c:pt>
                <c:pt idx="1493">
                  <c:v>0.44665775132426755</c:v>
                </c:pt>
                <c:pt idx="1494">
                  <c:v>0.44791251483008016</c:v>
                </c:pt>
                <c:pt idx="1495">
                  <c:v>0.44916927143140162</c:v>
                </c:pt>
                <c:pt idx="1496">
                  <c:v>0.45042403493721433</c:v>
                </c:pt>
                <c:pt idx="1497">
                  <c:v>0.45167879937048461</c:v>
                </c:pt>
                <c:pt idx="1498">
                  <c:v>0.4529136467607488</c:v>
                </c:pt>
                <c:pt idx="1499">
                  <c:v>0.45418832730956704</c:v>
                </c:pt>
                <c:pt idx="1500">
                  <c:v>0.45542317469983162</c:v>
                </c:pt>
                <c:pt idx="1501">
                  <c:v>0.45665802209015283</c:v>
                </c:pt>
                <c:pt idx="1502">
                  <c:v>0.45791278652342282</c:v>
                </c:pt>
                <c:pt idx="1503">
                  <c:v>0.45916755002923526</c:v>
                </c:pt>
                <c:pt idx="1504">
                  <c:v>0.46040239741950062</c:v>
                </c:pt>
                <c:pt idx="1505">
                  <c:v>0.4616571618527705</c:v>
                </c:pt>
                <c:pt idx="1506">
                  <c:v>0.46289200924309182</c:v>
                </c:pt>
                <c:pt idx="1507">
                  <c:v>0.46412685663335651</c:v>
                </c:pt>
                <c:pt idx="1508">
                  <c:v>0.46538162013916962</c:v>
                </c:pt>
                <c:pt idx="1509">
                  <c:v>0.46661646752949143</c:v>
                </c:pt>
                <c:pt idx="1510">
                  <c:v>0.46787123196276137</c:v>
                </c:pt>
                <c:pt idx="1511">
                  <c:v>0.46910607935302595</c:v>
                </c:pt>
                <c:pt idx="1512">
                  <c:v>0.47038075990184419</c:v>
                </c:pt>
                <c:pt idx="1513">
                  <c:v>0.47161560729210844</c:v>
                </c:pt>
                <c:pt idx="1514">
                  <c:v>0.47287037172537866</c:v>
                </c:pt>
                <c:pt idx="1515">
                  <c:v>0.47412513615864782</c:v>
                </c:pt>
                <c:pt idx="1516">
                  <c:v>0.47536197478950787</c:v>
                </c:pt>
                <c:pt idx="1517">
                  <c:v>0.47807067223095689</c:v>
                </c:pt>
                <c:pt idx="1518">
                  <c:v>0.47932543573676906</c:v>
                </c:pt>
                <c:pt idx="1519">
                  <c:v>0.48056028312709093</c:v>
                </c:pt>
                <c:pt idx="1520">
                  <c:v>0.48181504756036031</c:v>
                </c:pt>
                <c:pt idx="1521">
                  <c:v>0.48306981199363064</c:v>
                </c:pt>
                <c:pt idx="1522">
                  <c:v>0.48432457549944408</c:v>
                </c:pt>
                <c:pt idx="1523">
                  <c:v>0.48555942288970788</c:v>
                </c:pt>
                <c:pt idx="1524">
                  <c:v>0.4868141873229786</c:v>
                </c:pt>
                <c:pt idx="1525">
                  <c:v>0.48804903471329875</c:v>
                </c:pt>
                <c:pt idx="1526">
                  <c:v>0.48930379821911224</c:v>
                </c:pt>
                <c:pt idx="1527">
                  <c:v>0.49053864560937682</c:v>
                </c:pt>
                <c:pt idx="1528">
                  <c:v>0.49177349299969864</c:v>
                </c:pt>
                <c:pt idx="1529">
                  <c:v>0.49302825743296858</c:v>
                </c:pt>
                <c:pt idx="1530">
                  <c:v>0.49428302186623796</c:v>
                </c:pt>
                <c:pt idx="1531">
                  <c:v>0.4955178683290466</c:v>
                </c:pt>
                <c:pt idx="1532">
                  <c:v>0.49677263276231542</c:v>
                </c:pt>
                <c:pt idx="1533">
                  <c:v>0.49802739719558586</c:v>
                </c:pt>
                <c:pt idx="1534">
                  <c:v>0.4992622445858505</c:v>
                </c:pt>
                <c:pt idx="1535">
                  <c:v>0.50051700809171851</c:v>
                </c:pt>
                <c:pt idx="1536">
                  <c:v>0.50177177252499072</c:v>
                </c:pt>
                <c:pt idx="1537">
                  <c:v>0.50302852819879762</c:v>
                </c:pt>
                <c:pt idx="1538">
                  <c:v>0.50428329263206706</c:v>
                </c:pt>
                <c:pt idx="1539">
                  <c:v>0.50551814002238749</c:v>
                </c:pt>
                <c:pt idx="1540">
                  <c:v>0.50675298741265262</c:v>
                </c:pt>
                <c:pt idx="1541">
                  <c:v>0.50798783480291743</c:v>
                </c:pt>
                <c:pt idx="1542">
                  <c:v>0.50924259830873098</c:v>
                </c:pt>
                <c:pt idx="1543">
                  <c:v>0.51049736274199997</c:v>
                </c:pt>
                <c:pt idx="1544">
                  <c:v>0.51173221013232251</c:v>
                </c:pt>
                <c:pt idx="1545">
                  <c:v>0.51298697456559261</c:v>
                </c:pt>
                <c:pt idx="1546">
                  <c:v>0.51424173807140505</c:v>
                </c:pt>
                <c:pt idx="1547">
                  <c:v>0.51687076826834755</c:v>
                </c:pt>
                <c:pt idx="1548">
                  <c:v>0.5181255317742165</c:v>
                </c:pt>
                <c:pt idx="1549">
                  <c:v>0.51936037916448186</c:v>
                </c:pt>
                <c:pt idx="1550">
                  <c:v>0.52061514359775152</c:v>
                </c:pt>
                <c:pt idx="1551">
                  <c:v>0.52186990803102151</c:v>
                </c:pt>
                <c:pt idx="1552">
                  <c:v>0.52310475449382965</c:v>
                </c:pt>
                <c:pt idx="1553">
                  <c:v>0.52435951892709909</c:v>
                </c:pt>
                <c:pt idx="1554">
                  <c:v>0.52561428336036897</c:v>
                </c:pt>
                <c:pt idx="1555">
                  <c:v>0.52684913075069062</c:v>
                </c:pt>
                <c:pt idx="1556">
                  <c:v>0.52810389425650361</c:v>
                </c:pt>
                <c:pt idx="1557">
                  <c:v>0.52938056697331559</c:v>
                </c:pt>
                <c:pt idx="1558">
                  <c:v>0.53061541436363846</c:v>
                </c:pt>
                <c:pt idx="1559">
                  <c:v>0.53187017879690757</c:v>
                </c:pt>
                <c:pt idx="1560">
                  <c:v>0.53312494323017834</c:v>
                </c:pt>
                <c:pt idx="1561">
                  <c:v>0.53437970673599011</c:v>
                </c:pt>
                <c:pt idx="1562">
                  <c:v>0.53563447116926</c:v>
                </c:pt>
                <c:pt idx="1563">
                  <c:v>0.53688923560253066</c:v>
                </c:pt>
                <c:pt idx="1564">
                  <c:v>0.53812408299279468</c:v>
                </c:pt>
                <c:pt idx="1565">
                  <c:v>0.53937884649860823</c:v>
                </c:pt>
                <c:pt idx="1566">
                  <c:v>0.54063361093187812</c:v>
                </c:pt>
                <c:pt idx="1567">
                  <c:v>0.54188837536514711</c:v>
                </c:pt>
                <c:pt idx="1568">
                  <c:v>0.54312322275546876</c:v>
                </c:pt>
                <c:pt idx="1569">
                  <c:v>0.54437798626128142</c:v>
                </c:pt>
                <c:pt idx="1570">
                  <c:v>0.54563275069455164</c:v>
                </c:pt>
                <c:pt idx="1571">
                  <c:v>0.54688751512782119</c:v>
                </c:pt>
                <c:pt idx="1572">
                  <c:v>0.54814227863363385</c:v>
                </c:pt>
                <c:pt idx="1573">
                  <c:v>0.54939704306690351</c:v>
                </c:pt>
                <c:pt idx="1574">
                  <c:v>0.55065180750017551</c:v>
                </c:pt>
                <c:pt idx="1575">
                  <c:v>0.55188665489043842</c:v>
                </c:pt>
                <c:pt idx="1576">
                  <c:v>0.55312150228076062</c:v>
                </c:pt>
                <c:pt idx="1577">
                  <c:v>0.55575053155024534</c:v>
                </c:pt>
                <c:pt idx="1578">
                  <c:v>0.55698737018110478</c:v>
                </c:pt>
                <c:pt idx="1579">
                  <c:v>0.55824213461437544</c:v>
                </c:pt>
                <c:pt idx="1580">
                  <c:v>0.55947698200469631</c:v>
                </c:pt>
                <c:pt idx="1581">
                  <c:v>0.56073174643796619</c:v>
                </c:pt>
                <c:pt idx="1582">
                  <c:v>0.56196659290077378</c:v>
                </c:pt>
                <c:pt idx="1583">
                  <c:v>0.56322135733404444</c:v>
                </c:pt>
                <c:pt idx="1584">
                  <c:v>0.56445620472430846</c:v>
                </c:pt>
                <c:pt idx="1585">
                  <c:v>0.56571096915757835</c:v>
                </c:pt>
                <c:pt idx="1586">
                  <c:v>0.56694581654790166</c:v>
                </c:pt>
                <c:pt idx="1587">
                  <c:v>0.56818066301070769</c:v>
                </c:pt>
                <c:pt idx="1588">
                  <c:v>0.56943542744397835</c:v>
                </c:pt>
                <c:pt idx="1589">
                  <c:v>0.57069019187724657</c:v>
                </c:pt>
                <c:pt idx="1590">
                  <c:v>0.57192503926756977</c:v>
                </c:pt>
                <c:pt idx="1591">
                  <c:v>0.57319971981632989</c:v>
                </c:pt>
                <c:pt idx="1592">
                  <c:v>0.57445448424960011</c:v>
                </c:pt>
                <c:pt idx="1593">
                  <c:v>0.57568933163992164</c:v>
                </c:pt>
                <c:pt idx="1594">
                  <c:v>0.57694409514573464</c:v>
                </c:pt>
                <c:pt idx="1595">
                  <c:v>0.57817894253599966</c:v>
                </c:pt>
                <c:pt idx="1596">
                  <c:v>0.57943370696926799</c:v>
                </c:pt>
                <c:pt idx="1597">
                  <c:v>0.58068847140253865</c:v>
                </c:pt>
                <c:pt idx="1598">
                  <c:v>0.58192331879286019</c:v>
                </c:pt>
                <c:pt idx="1599">
                  <c:v>0.58318007446666786</c:v>
                </c:pt>
                <c:pt idx="1600">
                  <c:v>0.58443483797248064</c:v>
                </c:pt>
                <c:pt idx="1601">
                  <c:v>0.58566968536280262</c:v>
                </c:pt>
                <c:pt idx="1602">
                  <c:v>0.58692444979607261</c:v>
                </c:pt>
                <c:pt idx="1603">
                  <c:v>0.58815929718633764</c:v>
                </c:pt>
                <c:pt idx="1604">
                  <c:v>0.58941406161960641</c:v>
                </c:pt>
                <c:pt idx="1605">
                  <c:v>0.59066882512541963</c:v>
                </c:pt>
                <c:pt idx="1606">
                  <c:v>0.59192358955868962</c:v>
                </c:pt>
                <c:pt idx="1607">
                  <c:v>0.59461236995718947</c:v>
                </c:pt>
                <c:pt idx="1608">
                  <c:v>0.59586713439045969</c:v>
                </c:pt>
                <c:pt idx="1609">
                  <c:v>0.59712189789627323</c:v>
                </c:pt>
                <c:pt idx="1610">
                  <c:v>0.59837666232954312</c:v>
                </c:pt>
                <c:pt idx="1611">
                  <c:v>0.599631426762813</c:v>
                </c:pt>
                <c:pt idx="1612">
                  <c:v>0.60086627415307803</c:v>
                </c:pt>
                <c:pt idx="1613">
                  <c:v>0.60212103765889224</c:v>
                </c:pt>
                <c:pt idx="1614">
                  <c:v>0.60337580209216046</c:v>
                </c:pt>
                <c:pt idx="1615">
                  <c:v>0.604610649482482</c:v>
                </c:pt>
                <c:pt idx="1616">
                  <c:v>0.60586541391575188</c:v>
                </c:pt>
                <c:pt idx="1617">
                  <c:v>0.60710026037855946</c:v>
                </c:pt>
                <c:pt idx="1618">
                  <c:v>0.60835502481182868</c:v>
                </c:pt>
                <c:pt idx="1619">
                  <c:v>0.60960978924509934</c:v>
                </c:pt>
                <c:pt idx="1620">
                  <c:v>0.61086654491896208</c:v>
                </c:pt>
                <c:pt idx="1621">
                  <c:v>0.61210139230922855</c:v>
                </c:pt>
                <c:pt idx="1622">
                  <c:v>0.61335615674249766</c:v>
                </c:pt>
                <c:pt idx="1623">
                  <c:v>0.61459100320536264</c:v>
                </c:pt>
                <c:pt idx="1624">
                  <c:v>0.6158457676386333</c:v>
                </c:pt>
                <c:pt idx="1625">
                  <c:v>0.61708061502889833</c:v>
                </c:pt>
                <c:pt idx="1626">
                  <c:v>0.61833537946216666</c:v>
                </c:pt>
                <c:pt idx="1627">
                  <c:v>0.61959014296797932</c:v>
                </c:pt>
                <c:pt idx="1628">
                  <c:v>0.62080507331529744</c:v>
                </c:pt>
                <c:pt idx="1629">
                  <c:v>0.62205983774856732</c:v>
                </c:pt>
                <c:pt idx="1630">
                  <c:v>0.62331460218183565</c:v>
                </c:pt>
                <c:pt idx="1631">
                  <c:v>0.62454944957210135</c:v>
                </c:pt>
                <c:pt idx="1632">
                  <c:v>0.62580421307797118</c:v>
                </c:pt>
                <c:pt idx="1633">
                  <c:v>0.62703906046823554</c:v>
                </c:pt>
                <c:pt idx="1634">
                  <c:v>0.62829382490150465</c:v>
                </c:pt>
                <c:pt idx="1635">
                  <c:v>0.62954858933477464</c:v>
                </c:pt>
                <c:pt idx="1636">
                  <c:v>0.630783435797583</c:v>
                </c:pt>
                <c:pt idx="1637">
                  <c:v>0.63341246599458145</c:v>
                </c:pt>
                <c:pt idx="1638">
                  <c:v>0.63466723042785222</c:v>
                </c:pt>
                <c:pt idx="1639">
                  <c:v>0.63590207689071654</c:v>
                </c:pt>
                <c:pt idx="1640">
                  <c:v>0.63715883349198221</c:v>
                </c:pt>
                <c:pt idx="1641">
                  <c:v>0.63841359699779332</c:v>
                </c:pt>
                <c:pt idx="1642">
                  <c:v>0.63964844438811708</c:v>
                </c:pt>
                <c:pt idx="1643">
                  <c:v>0.64090320882138485</c:v>
                </c:pt>
                <c:pt idx="1644">
                  <c:v>0.64215797325465473</c:v>
                </c:pt>
                <c:pt idx="1645">
                  <c:v>0.6434127367604674</c:v>
                </c:pt>
                <c:pt idx="1646">
                  <c:v>0.64466750119373761</c:v>
                </c:pt>
                <c:pt idx="1647">
                  <c:v>0.64590234858400264</c:v>
                </c:pt>
                <c:pt idx="1648">
                  <c:v>0.64715711208981608</c:v>
                </c:pt>
                <c:pt idx="1649">
                  <c:v>7.566228422030026E-2</c:v>
                </c:pt>
                <c:pt idx="1650">
                  <c:v>7.691704865356995E-2</c:v>
                </c:pt>
                <c:pt idx="1651">
                  <c:v>7.8151895116434389E-2</c:v>
                </c:pt>
                <c:pt idx="1652">
                  <c:v>7.9386742506699193E-2</c:v>
                </c:pt>
                <c:pt idx="1653">
                  <c:v>8.0641506939969229E-2</c:v>
                </c:pt>
                <c:pt idx="1654">
                  <c:v>8.1876354330290876E-2</c:v>
                </c:pt>
                <c:pt idx="1655">
                  <c:v>8.3131117836103371E-2</c:v>
                </c:pt>
                <c:pt idx="1656">
                  <c:v>8.4365965226368397E-2</c:v>
                </c:pt>
                <c:pt idx="1657">
                  <c:v>8.5620729659638212E-2</c:v>
                </c:pt>
                <c:pt idx="1658">
                  <c:v>8.6855577049959748E-2</c:v>
                </c:pt>
                <c:pt idx="1659">
                  <c:v>8.8110341483229812E-2</c:v>
                </c:pt>
                <c:pt idx="1660">
                  <c:v>8.9365104989042474E-2</c:v>
                </c:pt>
                <c:pt idx="1661">
                  <c:v>9.0599952379307305E-2</c:v>
                </c:pt>
                <c:pt idx="1662">
                  <c:v>9.1834799769572054E-2</c:v>
                </c:pt>
                <c:pt idx="1663">
                  <c:v>9.3089564202841743E-2</c:v>
                </c:pt>
                <c:pt idx="1664">
                  <c:v>9.4344327708711248E-2</c:v>
                </c:pt>
                <c:pt idx="1665">
                  <c:v>9.5599092141981395E-2</c:v>
                </c:pt>
                <c:pt idx="1666">
                  <c:v>9.8088703965515833E-2</c:v>
                </c:pt>
                <c:pt idx="1667">
                  <c:v>9.9343467471328495E-2</c:v>
                </c:pt>
                <c:pt idx="1668">
                  <c:v>0.10058030702964506</c:v>
                </c:pt>
                <c:pt idx="1669">
                  <c:v>0.10183507053545791</c:v>
                </c:pt>
                <c:pt idx="1670">
                  <c:v>0.1030898349687276</c:v>
                </c:pt>
                <c:pt idx="1671">
                  <c:v>0.10434459940199758</c:v>
                </c:pt>
                <c:pt idx="1672">
                  <c:v>0.10557944679226239</c:v>
                </c:pt>
                <c:pt idx="1673">
                  <c:v>0.10683421029813203</c:v>
                </c:pt>
                <c:pt idx="1674">
                  <c:v>0.10808897473140179</c:v>
                </c:pt>
                <c:pt idx="1675">
                  <c:v>0.10934373916467166</c:v>
                </c:pt>
                <c:pt idx="1676">
                  <c:v>0.11057858655493646</c:v>
                </c:pt>
                <c:pt idx="1677">
                  <c:v>0.11183335006074921</c:v>
                </c:pt>
                <c:pt idx="1678">
                  <c:v>0.11448229730069669</c:v>
                </c:pt>
                <c:pt idx="1679">
                  <c:v>0.11573706080650956</c:v>
                </c:pt>
                <c:pt idx="1680">
                  <c:v>0.11697190819683102</c:v>
                </c:pt>
                <c:pt idx="1681">
                  <c:v>0.11822667263010118</c:v>
                </c:pt>
                <c:pt idx="1682">
                  <c:v>0.11946152002036572</c:v>
                </c:pt>
                <c:pt idx="1683">
                  <c:v>0.12071628352617854</c:v>
                </c:pt>
                <c:pt idx="1684">
                  <c:v>0.12197104795944824</c:v>
                </c:pt>
                <c:pt idx="1685">
                  <c:v>0.12322581239271813</c:v>
                </c:pt>
                <c:pt idx="1686">
                  <c:v>0.12446065978304004</c:v>
                </c:pt>
                <c:pt idx="1687">
                  <c:v>0.12571542328885238</c:v>
                </c:pt>
                <c:pt idx="1688">
                  <c:v>0.12695027067911718</c:v>
                </c:pt>
                <c:pt idx="1689">
                  <c:v>0.12820702635298176</c:v>
                </c:pt>
                <c:pt idx="1690">
                  <c:v>0.12946179078625186</c:v>
                </c:pt>
                <c:pt idx="1691">
                  <c:v>0.13069663817651642</c:v>
                </c:pt>
                <c:pt idx="1692">
                  <c:v>0.13195140260978633</c:v>
                </c:pt>
                <c:pt idx="1693">
                  <c:v>0.13320616611559899</c:v>
                </c:pt>
                <c:pt idx="1694">
                  <c:v>0.13446093054886912</c:v>
                </c:pt>
                <c:pt idx="1695">
                  <c:v>0.13569577793919052</c:v>
                </c:pt>
                <c:pt idx="1696">
                  <c:v>0.13695054237246068</c:v>
                </c:pt>
                <c:pt idx="1697">
                  <c:v>0.13818538883526826</c:v>
                </c:pt>
                <c:pt idx="1698">
                  <c:v>0.1394401532685379</c:v>
                </c:pt>
                <c:pt idx="1699">
                  <c:v>0.14069491770180775</c:v>
                </c:pt>
                <c:pt idx="1700">
                  <c:v>0.14192976509207278</c:v>
                </c:pt>
                <c:pt idx="1701">
                  <c:v>0.14316461248239445</c:v>
                </c:pt>
                <c:pt idx="1702">
                  <c:v>0.14441937598820709</c:v>
                </c:pt>
                <c:pt idx="1703">
                  <c:v>0.1456542233784717</c:v>
                </c:pt>
                <c:pt idx="1704">
                  <c:v>0.14690898781174194</c:v>
                </c:pt>
                <c:pt idx="1705">
                  <c:v>0.14814383520206342</c:v>
                </c:pt>
                <c:pt idx="1706">
                  <c:v>0.14941851575082443</c:v>
                </c:pt>
                <c:pt idx="1707">
                  <c:v>0.15065336314114591</c:v>
                </c:pt>
                <c:pt idx="1708">
                  <c:v>0.15330230945363621</c:v>
                </c:pt>
                <c:pt idx="1709">
                  <c:v>0.15455906605495784</c:v>
                </c:pt>
                <c:pt idx="1710">
                  <c:v>0.15581382956077072</c:v>
                </c:pt>
                <c:pt idx="1711">
                  <c:v>0.15704867695103544</c:v>
                </c:pt>
                <c:pt idx="1712">
                  <c:v>0.15832335842731057</c:v>
                </c:pt>
                <c:pt idx="1713">
                  <c:v>0.15955820581757543</c:v>
                </c:pt>
                <c:pt idx="1714">
                  <c:v>0.16081296932338771</c:v>
                </c:pt>
                <c:pt idx="1715">
                  <c:v>0.16206773375665784</c:v>
                </c:pt>
                <c:pt idx="1716">
                  <c:v>0.16330258114697949</c:v>
                </c:pt>
                <c:pt idx="1717">
                  <c:v>0.16453742853724451</c:v>
                </c:pt>
                <c:pt idx="1718">
                  <c:v>0.16579219204305692</c:v>
                </c:pt>
                <c:pt idx="1719">
                  <c:v>0.16704695647632717</c:v>
                </c:pt>
                <c:pt idx="1720">
                  <c:v>0.16828180386664848</c:v>
                </c:pt>
                <c:pt idx="1721">
                  <c:v>0.16951665125691329</c:v>
                </c:pt>
                <c:pt idx="1722">
                  <c:v>0.17077141476272592</c:v>
                </c:pt>
                <c:pt idx="1723">
                  <c:v>0.17202617919599583</c:v>
                </c:pt>
                <c:pt idx="1724">
                  <c:v>0.17328094362926549</c:v>
                </c:pt>
                <c:pt idx="1725">
                  <c:v>0.17451579101953041</c:v>
                </c:pt>
                <c:pt idx="1726">
                  <c:v>0.17579047156834832</c:v>
                </c:pt>
                <c:pt idx="1727">
                  <c:v>0.17704523600161812</c:v>
                </c:pt>
                <c:pt idx="1728">
                  <c:v>0.17828008339188295</c:v>
                </c:pt>
                <c:pt idx="1729">
                  <c:v>0.17951493078220485</c:v>
                </c:pt>
                <c:pt idx="1730">
                  <c:v>0.18076969428801704</c:v>
                </c:pt>
                <c:pt idx="1731">
                  <c:v>0.18200653384633408</c:v>
                </c:pt>
                <c:pt idx="1732">
                  <c:v>0.18326129735214669</c:v>
                </c:pt>
                <c:pt idx="1733">
                  <c:v>0.18449614474241172</c:v>
                </c:pt>
                <c:pt idx="1734">
                  <c:v>0.18575090917568104</c:v>
                </c:pt>
                <c:pt idx="1735">
                  <c:v>0.18698575656600303</c:v>
                </c:pt>
                <c:pt idx="1736">
                  <c:v>0.18824052099927271</c:v>
                </c:pt>
                <c:pt idx="1737">
                  <c:v>0.18947536746208046</c:v>
                </c:pt>
                <c:pt idx="1738">
                  <c:v>0.19248281869334971</c:v>
                </c:pt>
                <c:pt idx="1739">
                  <c:v>0.1937176660836144</c:v>
                </c:pt>
                <c:pt idx="1740">
                  <c:v>0.19497242958948413</c:v>
                </c:pt>
                <c:pt idx="1741">
                  <c:v>0.19622719402275401</c:v>
                </c:pt>
                <c:pt idx="1742">
                  <c:v>0.19746204141301882</c:v>
                </c:pt>
                <c:pt idx="1743">
                  <c:v>0.19869688880328357</c:v>
                </c:pt>
                <c:pt idx="1744">
                  <c:v>0.19995165230909628</c:v>
                </c:pt>
                <c:pt idx="1745">
                  <c:v>0.20118649969941771</c:v>
                </c:pt>
                <c:pt idx="1746">
                  <c:v>0.20244126413268784</c:v>
                </c:pt>
                <c:pt idx="1747">
                  <c:v>0.20369602856595748</c:v>
                </c:pt>
                <c:pt idx="1748">
                  <c:v>0.20493087502876506</c:v>
                </c:pt>
                <c:pt idx="1749">
                  <c:v>0.20620555650504022</c:v>
                </c:pt>
                <c:pt idx="1750">
                  <c:v>0.20744040389530535</c:v>
                </c:pt>
                <c:pt idx="1751">
                  <c:v>0.20869516832857468</c:v>
                </c:pt>
                <c:pt idx="1752">
                  <c:v>0.20993200695943437</c:v>
                </c:pt>
                <c:pt idx="1753">
                  <c:v>0.21118677139270403</c:v>
                </c:pt>
                <c:pt idx="1754">
                  <c:v>0.21244153489851689</c:v>
                </c:pt>
                <c:pt idx="1755">
                  <c:v>0.21369629933178674</c:v>
                </c:pt>
                <c:pt idx="1756">
                  <c:v>0.21495106376505646</c:v>
                </c:pt>
                <c:pt idx="1757">
                  <c:v>0.2161859111553783</c:v>
                </c:pt>
                <c:pt idx="1758">
                  <c:v>0.21746059170419613</c:v>
                </c:pt>
                <c:pt idx="1759">
                  <c:v>0.21871535613746637</c:v>
                </c:pt>
                <c:pt idx="1760">
                  <c:v>0.21995020352773095</c:v>
                </c:pt>
                <c:pt idx="1761">
                  <c:v>0.22118505091799553</c:v>
                </c:pt>
                <c:pt idx="1762">
                  <c:v>0.22241989738086002</c:v>
                </c:pt>
                <c:pt idx="1763">
                  <c:v>0.2236746618141297</c:v>
                </c:pt>
                <c:pt idx="1764">
                  <c:v>0.22490950920439462</c:v>
                </c:pt>
                <c:pt idx="1765">
                  <c:v>0.2261642736376645</c:v>
                </c:pt>
                <c:pt idx="1766">
                  <c:v>0.22739912102798623</c:v>
                </c:pt>
                <c:pt idx="1767">
                  <c:v>0.22865388453379884</c:v>
                </c:pt>
                <c:pt idx="1768">
                  <c:v>0.23128291473074114</c:v>
                </c:pt>
                <c:pt idx="1769">
                  <c:v>0.23251776212106304</c:v>
                </c:pt>
                <c:pt idx="1770">
                  <c:v>0.23377252562687537</c:v>
                </c:pt>
                <c:pt idx="1771">
                  <c:v>0.23500737301714045</c:v>
                </c:pt>
                <c:pt idx="1772">
                  <c:v>0.23626213745041047</c:v>
                </c:pt>
                <c:pt idx="1773">
                  <c:v>0.23751889312427496</c:v>
                </c:pt>
                <c:pt idx="1774">
                  <c:v>0.23875374051453946</c:v>
                </c:pt>
                <c:pt idx="1775">
                  <c:v>0.24000850494780934</c:v>
                </c:pt>
                <c:pt idx="1776">
                  <c:v>0.24126326845362225</c:v>
                </c:pt>
                <c:pt idx="1777">
                  <c:v>0.24251803288689247</c:v>
                </c:pt>
                <c:pt idx="1778">
                  <c:v>0.24377279732016191</c:v>
                </c:pt>
                <c:pt idx="1779">
                  <c:v>0.24500764378302639</c:v>
                </c:pt>
                <c:pt idx="1780">
                  <c:v>0.24626240821629644</c:v>
                </c:pt>
                <c:pt idx="1781">
                  <c:v>0.24751717264956596</c:v>
                </c:pt>
                <c:pt idx="1782">
                  <c:v>0.24877193708283607</c:v>
                </c:pt>
                <c:pt idx="1783">
                  <c:v>0.25000678354564415</c:v>
                </c:pt>
                <c:pt idx="1784">
                  <c:v>0.25126154797891326</c:v>
                </c:pt>
                <c:pt idx="1785">
                  <c:v>0.2525163124121832</c:v>
                </c:pt>
                <c:pt idx="1786">
                  <c:v>0.25375115980250479</c:v>
                </c:pt>
                <c:pt idx="1787">
                  <c:v>0.25500592330831751</c:v>
                </c:pt>
                <c:pt idx="1788">
                  <c:v>0.25624077069858225</c:v>
                </c:pt>
                <c:pt idx="1789">
                  <c:v>0.2574955351318523</c:v>
                </c:pt>
                <c:pt idx="1790">
                  <c:v>0.25873038252217379</c:v>
                </c:pt>
                <c:pt idx="1791">
                  <c:v>0.2599851460279865</c:v>
                </c:pt>
                <c:pt idx="1792">
                  <c:v>0.261239910461256</c:v>
                </c:pt>
                <c:pt idx="1793">
                  <c:v>0.26249467489452638</c:v>
                </c:pt>
                <c:pt idx="1794">
                  <c:v>0.26373151352538526</c:v>
                </c:pt>
                <c:pt idx="1795">
                  <c:v>0.26500619500160388</c:v>
                </c:pt>
                <c:pt idx="1796">
                  <c:v>0.26624104239192498</c:v>
                </c:pt>
                <c:pt idx="1797">
                  <c:v>0.2674958058977383</c:v>
                </c:pt>
                <c:pt idx="1798">
                  <c:v>0.27036383875554298</c:v>
                </c:pt>
                <c:pt idx="1799">
                  <c:v>0.27161860226135581</c:v>
                </c:pt>
                <c:pt idx="1800">
                  <c:v>0.27287336669462603</c:v>
                </c:pt>
                <c:pt idx="1801">
                  <c:v>0.27412813112789586</c:v>
                </c:pt>
                <c:pt idx="1802">
                  <c:v>0.27536297851821745</c:v>
                </c:pt>
                <c:pt idx="1803">
                  <c:v>0.27659782590848181</c:v>
                </c:pt>
                <c:pt idx="1804">
                  <c:v>0.27783267237134668</c:v>
                </c:pt>
                <c:pt idx="1805">
                  <c:v>0.27906751976161132</c:v>
                </c:pt>
                <c:pt idx="1806">
                  <c:v>0.28032228419488192</c:v>
                </c:pt>
                <c:pt idx="1807">
                  <c:v>0.28155713158520257</c:v>
                </c:pt>
                <c:pt idx="1808">
                  <c:v>0.28279197897546737</c:v>
                </c:pt>
                <c:pt idx="1809">
                  <c:v>0.28404674248128003</c:v>
                </c:pt>
                <c:pt idx="1810">
                  <c:v>0.28530150691455047</c:v>
                </c:pt>
                <c:pt idx="1811">
                  <c:v>0.28655627134782063</c:v>
                </c:pt>
                <c:pt idx="1812">
                  <c:v>0.28779111873814123</c:v>
                </c:pt>
                <c:pt idx="1813">
                  <c:v>0.2890458822439545</c:v>
                </c:pt>
                <c:pt idx="1814">
                  <c:v>0.29030064667722438</c:v>
                </c:pt>
                <c:pt idx="1815">
                  <c:v>0.29155740235103167</c:v>
                </c:pt>
                <c:pt idx="1816">
                  <c:v>0.29281216678430233</c:v>
                </c:pt>
                <c:pt idx="1817">
                  <c:v>0.29406693121757216</c:v>
                </c:pt>
                <c:pt idx="1818">
                  <c:v>0.29530177860789364</c:v>
                </c:pt>
                <c:pt idx="1819">
                  <c:v>0.29653662507070105</c:v>
                </c:pt>
                <c:pt idx="1820">
                  <c:v>0.29779138950397055</c:v>
                </c:pt>
                <c:pt idx="1821">
                  <c:v>0.2990660709802464</c:v>
                </c:pt>
                <c:pt idx="1822">
                  <c:v>0.30030091744305376</c:v>
                </c:pt>
                <c:pt idx="1823">
                  <c:v>0.30155568187632298</c:v>
                </c:pt>
                <c:pt idx="1824">
                  <c:v>0.30281044630959342</c:v>
                </c:pt>
                <c:pt idx="1825">
                  <c:v>0.30406521074286325</c:v>
                </c:pt>
                <c:pt idx="1826">
                  <c:v>0.3053199742486763</c:v>
                </c:pt>
                <c:pt idx="1827">
                  <c:v>0.30655482163899744</c:v>
                </c:pt>
                <c:pt idx="1828">
                  <c:v>0.30928343612339404</c:v>
                </c:pt>
                <c:pt idx="1829">
                  <c:v>0.31051828351371613</c:v>
                </c:pt>
                <c:pt idx="1830">
                  <c:v>0.31177304701952835</c:v>
                </c:pt>
                <c:pt idx="1831">
                  <c:v>0.31300789440979332</c:v>
                </c:pt>
                <c:pt idx="1832">
                  <c:v>0.31426265884306331</c:v>
                </c:pt>
                <c:pt idx="1833">
                  <c:v>0.31551742327633292</c:v>
                </c:pt>
                <c:pt idx="1834">
                  <c:v>0.31677218678214614</c:v>
                </c:pt>
                <c:pt idx="1835">
                  <c:v>0.31800703417246767</c:v>
                </c:pt>
                <c:pt idx="1836">
                  <c:v>0.31924387280332667</c:v>
                </c:pt>
                <c:pt idx="1837">
                  <c:v>0.32049863723659688</c:v>
                </c:pt>
                <c:pt idx="1838">
                  <c:v>0.32173348462686135</c:v>
                </c:pt>
                <c:pt idx="1839">
                  <c:v>0.32300816610313632</c:v>
                </c:pt>
                <c:pt idx="1840">
                  <c:v>0.3242430125659439</c:v>
                </c:pt>
                <c:pt idx="1841">
                  <c:v>0.32549777699921462</c:v>
                </c:pt>
                <c:pt idx="1842">
                  <c:v>0.32673262438953582</c:v>
                </c:pt>
                <c:pt idx="1843">
                  <c:v>0.32800730586575427</c:v>
                </c:pt>
                <c:pt idx="1844">
                  <c:v>0.32924215232861798</c:v>
                </c:pt>
                <c:pt idx="1845">
                  <c:v>0.33049691676188842</c:v>
                </c:pt>
                <c:pt idx="1846">
                  <c:v>0.33175168119515824</c:v>
                </c:pt>
                <c:pt idx="1847">
                  <c:v>0.3330064447009709</c:v>
                </c:pt>
                <c:pt idx="1848">
                  <c:v>0.33424129209123521</c:v>
                </c:pt>
                <c:pt idx="1849">
                  <c:v>0.33547613948155736</c:v>
                </c:pt>
                <c:pt idx="1850">
                  <c:v>0.33673090391482763</c:v>
                </c:pt>
                <c:pt idx="1851">
                  <c:v>0.33798566834809751</c:v>
                </c:pt>
                <c:pt idx="1852">
                  <c:v>0.33924043185390973</c:v>
                </c:pt>
                <c:pt idx="1853">
                  <c:v>0.3404951962871795</c:v>
                </c:pt>
                <c:pt idx="1854">
                  <c:v>0.34173004367744447</c:v>
                </c:pt>
                <c:pt idx="1855">
                  <c:v>0.34296489106770989</c:v>
                </c:pt>
                <c:pt idx="1856">
                  <c:v>0.3441997384580302</c:v>
                </c:pt>
                <c:pt idx="1857">
                  <c:v>0.34545450196384436</c:v>
                </c:pt>
                <c:pt idx="1858">
                  <c:v>0.34814527453033856</c:v>
                </c:pt>
                <c:pt idx="1859">
                  <c:v>0.34938012192060464</c:v>
                </c:pt>
                <c:pt idx="1860">
                  <c:v>0.35063488542641608</c:v>
                </c:pt>
                <c:pt idx="1861">
                  <c:v>0.35186973281673772</c:v>
                </c:pt>
                <c:pt idx="1862">
                  <c:v>0.35312449725000838</c:v>
                </c:pt>
                <c:pt idx="1863">
                  <c:v>0.35435934464027241</c:v>
                </c:pt>
                <c:pt idx="1864">
                  <c:v>0.35561410814608507</c:v>
                </c:pt>
                <c:pt idx="1865">
                  <c:v>0.35684895553640711</c:v>
                </c:pt>
                <c:pt idx="1866">
                  <c:v>0.35810371996967738</c:v>
                </c:pt>
                <c:pt idx="1867">
                  <c:v>0.35935848440294715</c:v>
                </c:pt>
                <c:pt idx="1868">
                  <c:v>0.36061324790875932</c:v>
                </c:pt>
                <c:pt idx="1869">
                  <c:v>0.36184809529902479</c:v>
                </c:pt>
                <c:pt idx="1870">
                  <c:v>0.36310285973229423</c:v>
                </c:pt>
                <c:pt idx="1871">
                  <c:v>0.36433770712261615</c:v>
                </c:pt>
                <c:pt idx="1872">
                  <c:v>0.36559247062842831</c:v>
                </c:pt>
                <c:pt idx="1873">
                  <c:v>0.36684723506169808</c:v>
                </c:pt>
                <c:pt idx="1874">
                  <c:v>0.36810199949496841</c:v>
                </c:pt>
                <c:pt idx="1875">
                  <c:v>0.36933684688523288</c:v>
                </c:pt>
                <c:pt idx="1876">
                  <c:v>0.37059161039104538</c:v>
                </c:pt>
                <c:pt idx="1877">
                  <c:v>0.37184637482431593</c:v>
                </c:pt>
                <c:pt idx="1878">
                  <c:v>0.37308321345517481</c:v>
                </c:pt>
                <c:pt idx="1879">
                  <c:v>0.37435789493145044</c:v>
                </c:pt>
                <c:pt idx="1880">
                  <c:v>0.37561265936472027</c:v>
                </c:pt>
                <c:pt idx="1881">
                  <c:v>0.37684750675498485</c:v>
                </c:pt>
                <c:pt idx="1882">
                  <c:v>0.37810227026079746</c:v>
                </c:pt>
                <c:pt idx="1883">
                  <c:v>0.37933711765111866</c:v>
                </c:pt>
                <c:pt idx="1884">
                  <c:v>0.38059188208438882</c:v>
                </c:pt>
                <c:pt idx="1885">
                  <c:v>0.38182672947465451</c:v>
                </c:pt>
                <c:pt idx="1886">
                  <c:v>0.3830814929804669</c:v>
                </c:pt>
                <c:pt idx="1887">
                  <c:v>0.38433625741373589</c:v>
                </c:pt>
                <c:pt idx="1888">
                  <c:v>0.38698520372622675</c:v>
                </c:pt>
                <c:pt idx="1889">
                  <c:v>0.38822005111654834</c:v>
                </c:pt>
                <c:pt idx="1890">
                  <c:v>0.38945489850681325</c:v>
                </c:pt>
                <c:pt idx="1891">
                  <c:v>0.39070966294008308</c:v>
                </c:pt>
                <c:pt idx="1892">
                  <c:v>0.39194451033040512</c:v>
                </c:pt>
                <c:pt idx="1893">
                  <c:v>0.39321919087916563</c:v>
                </c:pt>
                <c:pt idx="1894">
                  <c:v>0.39445403826948744</c:v>
                </c:pt>
                <c:pt idx="1895">
                  <c:v>0.39570880270275738</c:v>
                </c:pt>
                <c:pt idx="1896">
                  <c:v>0.39696356620856993</c:v>
                </c:pt>
                <c:pt idx="1897">
                  <c:v>0.39819841359883457</c:v>
                </c:pt>
                <c:pt idx="1898">
                  <c:v>0.39947309507510964</c:v>
                </c:pt>
                <c:pt idx="1899">
                  <c:v>0.40070993370596852</c:v>
                </c:pt>
                <c:pt idx="1900">
                  <c:v>0.40196469813923891</c:v>
                </c:pt>
                <c:pt idx="1901">
                  <c:v>0.40319954552950321</c:v>
                </c:pt>
                <c:pt idx="1902">
                  <c:v>0.40445430903531587</c:v>
                </c:pt>
                <c:pt idx="1903">
                  <c:v>0.40568915642563724</c:v>
                </c:pt>
                <c:pt idx="1904">
                  <c:v>0.4069439208589074</c:v>
                </c:pt>
                <c:pt idx="1905">
                  <c:v>0.40817876824917287</c:v>
                </c:pt>
                <c:pt idx="1906">
                  <c:v>0.40945344879798995</c:v>
                </c:pt>
                <c:pt idx="1907">
                  <c:v>0.41070821323126022</c:v>
                </c:pt>
                <c:pt idx="1908">
                  <c:v>0.41194306062152464</c:v>
                </c:pt>
                <c:pt idx="1909">
                  <c:v>0.41321774117034238</c:v>
                </c:pt>
                <c:pt idx="1910">
                  <c:v>0.41445258856060763</c:v>
                </c:pt>
                <c:pt idx="1911">
                  <c:v>0.41570735299387707</c:v>
                </c:pt>
                <c:pt idx="1912">
                  <c:v>0.41696211742714739</c:v>
                </c:pt>
                <c:pt idx="1913">
                  <c:v>0.41819696481746926</c:v>
                </c:pt>
                <c:pt idx="1914">
                  <c:v>0.41945172832328131</c:v>
                </c:pt>
                <c:pt idx="1915">
                  <c:v>0.4206865757135469</c:v>
                </c:pt>
                <c:pt idx="1916">
                  <c:v>0.42196125718982164</c:v>
                </c:pt>
                <c:pt idx="1917">
                  <c:v>0.42319610458008583</c:v>
                </c:pt>
                <c:pt idx="1918">
                  <c:v>0.42588488405112956</c:v>
                </c:pt>
                <c:pt idx="1919">
                  <c:v>0.42713964848439873</c:v>
                </c:pt>
                <c:pt idx="1920">
                  <c:v>0.42837648711525961</c:v>
                </c:pt>
                <c:pt idx="1921">
                  <c:v>0.42965116859147656</c:v>
                </c:pt>
                <c:pt idx="1922">
                  <c:v>0.43088601598179888</c:v>
                </c:pt>
                <c:pt idx="1923">
                  <c:v>0.43214078041506832</c:v>
                </c:pt>
                <c:pt idx="1924">
                  <c:v>0.43337562687787656</c:v>
                </c:pt>
                <c:pt idx="1925">
                  <c:v>0.434630391311146</c:v>
                </c:pt>
                <c:pt idx="1926">
                  <c:v>0.43588515574441622</c:v>
                </c:pt>
                <c:pt idx="1927">
                  <c:v>0.43713992017768538</c:v>
                </c:pt>
                <c:pt idx="1928">
                  <c:v>0.43839468368349865</c:v>
                </c:pt>
                <c:pt idx="1929">
                  <c:v>0.43964944811676776</c:v>
                </c:pt>
                <c:pt idx="1930">
                  <c:v>0.4408842955070903</c:v>
                </c:pt>
                <c:pt idx="1931">
                  <c:v>0.44213905901290212</c:v>
                </c:pt>
                <c:pt idx="1932">
                  <c:v>0.4434137404891203</c:v>
                </c:pt>
                <c:pt idx="1933">
                  <c:v>0.44464858787944306</c:v>
                </c:pt>
                <c:pt idx="1934">
                  <c:v>0.44590335231271216</c:v>
                </c:pt>
                <c:pt idx="1935">
                  <c:v>0.44715811581852483</c:v>
                </c:pt>
                <c:pt idx="1936">
                  <c:v>0.44839296320879013</c:v>
                </c:pt>
                <c:pt idx="1937">
                  <c:v>0.44964772764205957</c:v>
                </c:pt>
                <c:pt idx="1938">
                  <c:v>0.45088257503238155</c:v>
                </c:pt>
                <c:pt idx="1939">
                  <c:v>0.4521373385381926</c:v>
                </c:pt>
                <c:pt idx="1940">
                  <c:v>0.45339210297146337</c:v>
                </c:pt>
                <c:pt idx="1941">
                  <c:v>0.45464686740473331</c:v>
                </c:pt>
                <c:pt idx="1942">
                  <c:v>0.45590362307854132</c:v>
                </c:pt>
                <c:pt idx="1943">
                  <c:v>0.45713847046886258</c:v>
                </c:pt>
                <c:pt idx="1944">
                  <c:v>0.45837331785912738</c:v>
                </c:pt>
                <c:pt idx="1945">
                  <c:v>0.4596280813649411</c:v>
                </c:pt>
                <c:pt idx="1946">
                  <c:v>0.46088284579821065</c:v>
                </c:pt>
                <c:pt idx="1947">
                  <c:v>0.46211769318853158</c:v>
                </c:pt>
                <c:pt idx="1948">
                  <c:v>0.46480647358697574</c:v>
                </c:pt>
                <c:pt idx="1949">
                  <c:v>0.46606123802024518</c:v>
                </c:pt>
                <c:pt idx="1950">
                  <c:v>0.46731600152605823</c:v>
                </c:pt>
                <c:pt idx="1951">
                  <c:v>0.46857076595932851</c:v>
                </c:pt>
                <c:pt idx="1952">
                  <c:v>0.46982553039259795</c:v>
                </c:pt>
                <c:pt idx="1953">
                  <c:v>0.47106037778286319</c:v>
                </c:pt>
                <c:pt idx="1954">
                  <c:v>0.47231514128867552</c:v>
                </c:pt>
                <c:pt idx="1955">
                  <c:v>0.47356990572194541</c:v>
                </c:pt>
                <c:pt idx="1956">
                  <c:v>0.47480475311226733</c:v>
                </c:pt>
                <c:pt idx="1957">
                  <c:v>0.47605951661807921</c:v>
                </c:pt>
                <c:pt idx="1958">
                  <c:v>0.47729436400834402</c:v>
                </c:pt>
                <c:pt idx="1959">
                  <c:v>0.47852921139866644</c:v>
                </c:pt>
                <c:pt idx="1960">
                  <c:v>0.47978397583193588</c:v>
                </c:pt>
                <c:pt idx="1961">
                  <c:v>0.48101882322220119</c:v>
                </c:pt>
                <c:pt idx="1962">
                  <c:v>0.48227557889606487</c:v>
                </c:pt>
                <c:pt idx="1963">
                  <c:v>0.48351042628632968</c:v>
                </c:pt>
                <c:pt idx="1964">
                  <c:v>0.48478510683514742</c:v>
                </c:pt>
                <c:pt idx="1965">
                  <c:v>0.48601995422541261</c:v>
                </c:pt>
                <c:pt idx="1966">
                  <c:v>0.48727471865868238</c:v>
                </c:pt>
                <c:pt idx="1967">
                  <c:v>0.48850956604900436</c:v>
                </c:pt>
                <c:pt idx="1968">
                  <c:v>0.48976432955481691</c:v>
                </c:pt>
                <c:pt idx="1969">
                  <c:v>0.49099917694508138</c:v>
                </c:pt>
                <c:pt idx="1970">
                  <c:v>0.49225394137835132</c:v>
                </c:pt>
                <c:pt idx="1971">
                  <c:v>0.49350870581162165</c:v>
                </c:pt>
                <c:pt idx="1972">
                  <c:v>0.4947435532019428</c:v>
                </c:pt>
                <c:pt idx="1973">
                  <c:v>0.49599831670775585</c:v>
                </c:pt>
                <c:pt idx="1974">
                  <c:v>0.49725308114102518</c:v>
                </c:pt>
                <c:pt idx="1975">
                  <c:v>0.49850784557429551</c:v>
                </c:pt>
                <c:pt idx="1976">
                  <c:v>0.49974269296456042</c:v>
                </c:pt>
                <c:pt idx="1977">
                  <c:v>0.50099745647037386</c:v>
                </c:pt>
                <c:pt idx="1978">
                  <c:v>0.50490116721613276</c:v>
                </c:pt>
                <c:pt idx="1979">
                  <c:v>0.50613601460645441</c:v>
                </c:pt>
                <c:pt idx="1980">
                  <c:v>0.50739077903972429</c:v>
                </c:pt>
                <c:pt idx="1981">
                  <c:v>0.50864554254553807</c:v>
                </c:pt>
                <c:pt idx="1982">
                  <c:v>0.50990229914680152</c:v>
                </c:pt>
                <c:pt idx="1983">
                  <c:v>0.5111371465371235</c:v>
                </c:pt>
                <c:pt idx="1984">
                  <c:v>0.51239191004293616</c:v>
                </c:pt>
                <c:pt idx="1985">
                  <c:v>0.51364667447620604</c:v>
                </c:pt>
                <c:pt idx="1986">
                  <c:v>0.51488152186647052</c:v>
                </c:pt>
                <c:pt idx="1987">
                  <c:v>0.51613628537228251</c:v>
                </c:pt>
                <c:pt idx="1988">
                  <c:v>0.51737113276260516</c:v>
                </c:pt>
                <c:pt idx="1989">
                  <c:v>0.51860598015286996</c:v>
                </c:pt>
                <c:pt idx="1990">
                  <c:v>0.51986074458613951</c:v>
                </c:pt>
                <c:pt idx="1991">
                  <c:v>0.52111550901940951</c:v>
                </c:pt>
                <c:pt idx="1992">
                  <c:v>0.52237027252522261</c:v>
                </c:pt>
                <c:pt idx="1993">
                  <c:v>0.52360511991554404</c:v>
                </c:pt>
                <c:pt idx="1994">
                  <c:v>0.52485988434881492</c:v>
                </c:pt>
                <c:pt idx="1995">
                  <c:v>0.52609473173907872</c:v>
                </c:pt>
                <c:pt idx="1996">
                  <c:v>0.52736941228789735</c:v>
                </c:pt>
                <c:pt idx="1997">
                  <c:v>0.52860425967816238</c:v>
                </c:pt>
                <c:pt idx="1998">
                  <c:v>0.52985902411143115</c:v>
                </c:pt>
                <c:pt idx="1999">
                  <c:v>0.5310938715017528</c:v>
                </c:pt>
                <c:pt idx="2000">
                  <c:v>0.53234863500756568</c:v>
                </c:pt>
                <c:pt idx="2001">
                  <c:v>0.53360339944083535</c:v>
                </c:pt>
                <c:pt idx="2002">
                  <c:v>0.53485816387410523</c:v>
                </c:pt>
                <c:pt idx="2003">
                  <c:v>0.53611292737991756</c:v>
                </c:pt>
                <c:pt idx="2004">
                  <c:v>0.53734976693823455</c:v>
                </c:pt>
                <c:pt idx="2005">
                  <c:v>0.53860453044404799</c:v>
                </c:pt>
                <c:pt idx="2006">
                  <c:v>0.53983937783431202</c:v>
                </c:pt>
                <c:pt idx="2007">
                  <c:v>0.54111405931058765</c:v>
                </c:pt>
                <c:pt idx="2008">
                  <c:v>0.54372317153712402</c:v>
                </c:pt>
                <c:pt idx="2009">
                  <c:v>0.5449779359703939</c:v>
                </c:pt>
                <c:pt idx="2010">
                  <c:v>0.54623270040366356</c:v>
                </c:pt>
                <c:pt idx="2011">
                  <c:v>0.54748746483693222</c:v>
                </c:pt>
                <c:pt idx="2012">
                  <c:v>0.54874222834274633</c:v>
                </c:pt>
                <c:pt idx="2013">
                  <c:v>0.54999699277601621</c:v>
                </c:pt>
                <c:pt idx="2014">
                  <c:v>0.55123184016628102</c:v>
                </c:pt>
                <c:pt idx="2015">
                  <c:v>0.5524866045995509</c:v>
                </c:pt>
                <c:pt idx="2016">
                  <c:v>0.55374136810536367</c:v>
                </c:pt>
                <c:pt idx="2017">
                  <c:v>0.55497621549568565</c:v>
                </c:pt>
                <c:pt idx="2018">
                  <c:v>0.55623097992895421</c:v>
                </c:pt>
                <c:pt idx="2019">
                  <c:v>0.55748574343476776</c:v>
                </c:pt>
                <c:pt idx="2020">
                  <c:v>0.55874050786803764</c:v>
                </c:pt>
                <c:pt idx="2021">
                  <c:v>0.55999527230130886</c:v>
                </c:pt>
                <c:pt idx="2022">
                  <c:v>0.5612301196915731</c:v>
                </c:pt>
                <c:pt idx="2023">
                  <c:v>0.56248488319738499</c:v>
                </c:pt>
                <c:pt idx="2024">
                  <c:v>0.56371973058770664</c:v>
                </c:pt>
                <c:pt idx="2025">
                  <c:v>0.56497648626151464</c:v>
                </c:pt>
                <c:pt idx="2026">
                  <c:v>0.56621133365183662</c:v>
                </c:pt>
                <c:pt idx="2027">
                  <c:v>0.56746609808510551</c:v>
                </c:pt>
                <c:pt idx="2028">
                  <c:v>0.56872086251837772</c:v>
                </c:pt>
                <c:pt idx="2029">
                  <c:v>0.56997562602419027</c:v>
                </c:pt>
                <c:pt idx="2030">
                  <c:v>0.57121047341445363</c:v>
                </c:pt>
                <c:pt idx="2031">
                  <c:v>0.57246523784772307</c:v>
                </c:pt>
                <c:pt idx="2032">
                  <c:v>0.57372000228099418</c:v>
                </c:pt>
                <c:pt idx="2033">
                  <c:v>0.57495484967131461</c:v>
                </c:pt>
                <c:pt idx="2034">
                  <c:v>0.57622953022007672</c:v>
                </c:pt>
                <c:pt idx="2035">
                  <c:v>0.57748429465334561</c:v>
                </c:pt>
                <c:pt idx="2036">
                  <c:v>0.57871914204366703</c:v>
                </c:pt>
                <c:pt idx="2037">
                  <c:v>0.57997390554948058</c:v>
                </c:pt>
                <c:pt idx="2038">
                  <c:v>0.58264276890497502</c:v>
                </c:pt>
                <c:pt idx="2039">
                  <c:v>0.58387761629524082</c:v>
                </c:pt>
                <c:pt idx="2040">
                  <c:v>0.58511246368556169</c:v>
                </c:pt>
                <c:pt idx="2041">
                  <c:v>0.58636722811883168</c:v>
                </c:pt>
                <c:pt idx="2042">
                  <c:v>0.58762199255210301</c:v>
                </c:pt>
                <c:pt idx="2043">
                  <c:v>0.5888767560579139</c:v>
                </c:pt>
                <c:pt idx="2044">
                  <c:v>0.59011160344818059</c:v>
                </c:pt>
                <c:pt idx="2045">
                  <c:v>0.59136636788144736</c:v>
                </c:pt>
                <c:pt idx="2046">
                  <c:v>0.59260320651230902</c:v>
                </c:pt>
                <c:pt idx="2047">
                  <c:v>0.59385797094557879</c:v>
                </c:pt>
                <c:pt idx="2048">
                  <c:v>0.59511273537884779</c:v>
                </c:pt>
                <c:pt idx="2049">
                  <c:v>0.59634758184171144</c:v>
                </c:pt>
                <c:pt idx="2050">
                  <c:v>0.59760234627498265</c:v>
                </c:pt>
                <c:pt idx="2051">
                  <c:v>0.59885711070825198</c:v>
                </c:pt>
                <c:pt idx="2052">
                  <c:v>0.60011187514152264</c:v>
                </c:pt>
                <c:pt idx="2053">
                  <c:v>0.60136663864733453</c:v>
                </c:pt>
                <c:pt idx="2054">
                  <c:v>0.60260148603760055</c:v>
                </c:pt>
                <c:pt idx="2055">
                  <c:v>0.60387616751387563</c:v>
                </c:pt>
                <c:pt idx="2056">
                  <c:v>0.60511101397668265</c:v>
                </c:pt>
                <c:pt idx="2057">
                  <c:v>0.60634586136700364</c:v>
                </c:pt>
                <c:pt idx="2058">
                  <c:v>0.60760062580027363</c:v>
                </c:pt>
                <c:pt idx="2059">
                  <c:v>0.60883547319053988</c:v>
                </c:pt>
                <c:pt idx="2060">
                  <c:v>0.61007032058080402</c:v>
                </c:pt>
                <c:pt idx="2061">
                  <c:v>0.61132508408661579</c:v>
                </c:pt>
                <c:pt idx="2062">
                  <c:v>0.61255993147693744</c:v>
                </c:pt>
                <c:pt idx="2063">
                  <c:v>0.61381469591020732</c:v>
                </c:pt>
                <c:pt idx="2064">
                  <c:v>0.61506946034347865</c:v>
                </c:pt>
                <c:pt idx="2065">
                  <c:v>0.61632422384929064</c:v>
                </c:pt>
                <c:pt idx="2066">
                  <c:v>0.61757898828255953</c:v>
                </c:pt>
                <c:pt idx="2067">
                  <c:v>0.61881383567282533</c:v>
                </c:pt>
                <c:pt idx="2068">
                  <c:v>0.62269962154363334</c:v>
                </c:pt>
                <c:pt idx="2069">
                  <c:v>0.62395438504950163</c:v>
                </c:pt>
                <c:pt idx="2070">
                  <c:v>0.62520914948277095</c:v>
                </c:pt>
                <c:pt idx="2071">
                  <c:v>0.62644399687303653</c:v>
                </c:pt>
                <c:pt idx="2072">
                  <c:v>0.62769876130630564</c:v>
                </c:pt>
                <c:pt idx="2073">
                  <c:v>0.6289535248121183</c:v>
                </c:pt>
                <c:pt idx="2074">
                  <c:v>0.63018837220238388</c:v>
                </c:pt>
                <c:pt idx="2075">
                  <c:v>0.63142321959270475</c:v>
                </c:pt>
                <c:pt idx="2076">
                  <c:v>0.63267798402597464</c:v>
                </c:pt>
                <c:pt idx="2077">
                  <c:v>0.63395266457479338</c:v>
                </c:pt>
                <c:pt idx="2078">
                  <c:v>0.6352074290080626</c:v>
                </c:pt>
                <c:pt idx="2079">
                  <c:v>0.6364422763983284</c:v>
                </c:pt>
                <c:pt idx="2080">
                  <c:v>0.63769703990414084</c:v>
                </c:pt>
                <c:pt idx="2081">
                  <c:v>0.63895180433741072</c:v>
                </c:pt>
                <c:pt idx="2082">
                  <c:v>0.6402065687706795</c:v>
                </c:pt>
                <c:pt idx="2083">
                  <c:v>4.8450737459063545E-2</c:v>
                </c:pt>
                <c:pt idx="2084">
                  <c:v>4.9685584849385227E-2</c:v>
                </c:pt>
                <c:pt idx="2085">
                  <c:v>5.0940349282654902E-2</c:v>
                </c:pt>
                <c:pt idx="2086">
                  <c:v>5.219511371592489E-2</c:v>
                </c:pt>
                <c:pt idx="2087">
                  <c:v>5.3449877221737552E-2</c:v>
                </c:pt>
                <c:pt idx="2088">
                  <c:v>5.4684724612002425E-2</c:v>
                </c:pt>
                <c:pt idx="2089">
                  <c:v>5.5939489045272336E-2</c:v>
                </c:pt>
                <c:pt idx="2090">
                  <c:v>5.7194252551084901E-2</c:v>
                </c:pt>
                <c:pt idx="2091">
                  <c:v>5.8449016984354785E-2</c:v>
                </c:pt>
                <c:pt idx="2092">
                  <c:v>5.9683864374676432E-2</c:v>
                </c:pt>
                <c:pt idx="2093">
                  <c:v>6.0958545850894552E-2</c:v>
                </c:pt>
                <c:pt idx="2094">
                  <c:v>6.219538448175399E-2</c:v>
                </c:pt>
                <c:pt idx="2095">
                  <c:v>6.3450148915023874E-2</c:v>
                </c:pt>
                <c:pt idx="2096">
                  <c:v>6.4684995377888396E-2</c:v>
                </c:pt>
                <c:pt idx="2097">
                  <c:v>6.5939759811158183E-2</c:v>
                </c:pt>
                <c:pt idx="2098">
                  <c:v>6.72144412873764E-2</c:v>
                </c:pt>
                <c:pt idx="2099">
                  <c:v>6.8449288677697895E-2</c:v>
                </c:pt>
                <c:pt idx="2100">
                  <c:v>6.9704052183510723E-2</c:v>
                </c:pt>
                <c:pt idx="2101">
                  <c:v>7.0978733659728843E-2</c:v>
                </c:pt>
                <c:pt idx="2102">
                  <c:v>7.2213581050050518E-2</c:v>
                </c:pt>
                <c:pt idx="2103">
                  <c:v>7.3448428440315183E-2</c:v>
                </c:pt>
                <c:pt idx="2104">
                  <c:v>7.4703191946128067E-2</c:v>
                </c:pt>
                <c:pt idx="2105">
                  <c:v>7.5957956379397729E-2</c:v>
                </c:pt>
                <c:pt idx="2106">
                  <c:v>7.7192803769719404E-2</c:v>
                </c:pt>
                <c:pt idx="2107">
                  <c:v>7.8447567275532037E-2</c:v>
                </c:pt>
                <c:pt idx="2108">
                  <c:v>7.9702331708802102E-2</c:v>
                </c:pt>
                <c:pt idx="2109">
                  <c:v>8.0937179099066905E-2</c:v>
                </c:pt>
                <c:pt idx="2110">
                  <c:v>8.2172026489388358E-2</c:v>
                </c:pt>
                <c:pt idx="2111">
                  <c:v>8.342679092265845E-2</c:v>
                </c:pt>
                <c:pt idx="2112">
                  <c:v>8.4681554428470945E-2</c:v>
                </c:pt>
                <c:pt idx="2113">
                  <c:v>8.7330501668418478E-2</c:v>
                </c:pt>
                <c:pt idx="2114">
                  <c:v>8.8585265174231459E-2</c:v>
                </c:pt>
                <c:pt idx="2115">
                  <c:v>8.9820112564496235E-2</c:v>
                </c:pt>
                <c:pt idx="2116">
                  <c:v>9.1076868238360684E-2</c:v>
                </c:pt>
                <c:pt idx="2117">
                  <c:v>9.2311715628625099E-2</c:v>
                </c:pt>
                <c:pt idx="2118">
                  <c:v>9.3566480061895413E-2</c:v>
                </c:pt>
                <c:pt idx="2119">
                  <c:v>9.480132745221706E-2</c:v>
                </c:pt>
                <c:pt idx="2120">
                  <c:v>9.6036174842481628E-2</c:v>
                </c:pt>
                <c:pt idx="2121">
                  <c:v>9.7271021305346053E-2</c:v>
                </c:pt>
                <c:pt idx="2122">
                  <c:v>9.8525785738616228E-2</c:v>
                </c:pt>
                <c:pt idx="2123">
                  <c:v>9.9780550171885973E-2</c:v>
                </c:pt>
                <c:pt idx="2124">
                  <c:v>0.10103531460515568</c:v>
                </c:pt>
                <c:pt idx="2125">
                  <c:v>0.10227016106796327</c:v>
                </c:pt>
                <c:pt idx="2126">
                  <c:v>0.1035050084582282</c:v>
                </c:pt>
                <c:pt idx="2127">
                  <c:v>0.10475977289149796</c:v>
                </c:pt>
                <c:pt idx="2128">
                  <c:v>0.1060145373247677</c:v>
                </c:pt>
                <c:pt idx="2129">
                  <c:v>0.1072493847150896</c:v>
                </c:pt>
                <c:pt idx="2130">
                  <c:v>0.10848423117789707</c:v>
                </c:pt>
                <c:pt idx="2131">
                  <c:v>0.10973899561116696</c:v>
                </c:pt>
                <c:pt idx="2132">
                  <c:v>0.11099376004443698</c:v>
                </c:pt>
                <c:pt idx="2133">
                  <c:v>0.11222860743475857</c:v>
                </c:pt>
                <c:pt idx="2134">
                  <c:v>0.11348337094057127</c:v>
                </c:pt>
                <c:pt idx="2135">
                  <c:v>0.11473813537384113</c:v>
                </c:pt>
                <c:pt idx="2136">
                  <c:v>0.115992899807111</c:v>
                </c:pt>
                <c:pt idx="2137">
                  <c:v>0.11724766331292359</c:v>
                </c:pt>
                <c:pt idx="2138">
                  <c:v>0.11848450287124045</c:v>
                </c:pt>
                <c:pt idx="2139">
                  <c:v>0.11971935026150521</c:v>
                </c:pt>
                <c:pt idx="2140">
                  <c:v>0.12095419672436947</c:v>
                </c:pt>
                <c:pt idx="2141">
                  <c:v>0.12220896115763952</c:v>
                </c:pt>
                <c:pt idx="2142">
                  <c:v>0.12346372559090942</c:v>
                </c:pt>
                <c:pt idx="2143">
                  <c:v>0.12609275486039476</c:v>
                </c:pt>
                <c:pt idx="2144">
                  <c:v>0.12736743633666966</c:v>
                </c:pt>
                <c:pt idx="2145">
                  <c:v>0.12860228372693441</c:v>
                </c:pt>
                <c:pt idx="2146">
                  <c:v>0.12983713111725612</c:v>
                </c:pt>
                <c:pt idx="2147">
                  <c:v>0.1310719775800635</c:v>
                </c:pt>
                <c:pt idx="2148">
                  <c:v>0.13232674201333339</c:v>
                </c:pt>
                <c:pt idx="2149">
                  <c:v>0.13358150644660327</c:v>
                </c:pt>
                <c:pt idx="2150">
                  <c:v>0.13483627087987321</c:v>
                </c:pt>
                <c:pt idx="2151">
                  <c:v>0.13607111734273758</c:v>
                </c:pt>
                <c:pt idx="2152">
                  <c:v>0.13732588177600746</c:v>
                </c:pt>
                <c:pt idx="2153">
                  <c:v>0.13856072916627241</c:v>
                </c:pt>
                <c:pt idx="2154">
                  <c:v>0.13981549359954243</c:v>
                </c:pt>
                <c:pt idx="2155">
                  <c:v>0.14107025710535481</c:v>
                </c:pt>
                <c:pt idx="2156">
                  <c:v>0.1423250215386247</c:v>
                </c:pt>
                <c:pt idx="2157">
                  <c:v>0.14357978597189477</c:v>
                </c:pt>
                <c:pt idx="2158">
                  <c:v>0.14483454947770724</c:v>
                </c:pt>
                <c:pt idx="2159">
                  <c:v>0.14606939686802925</c:v>
                </c:pt>
                <c:pt idx="2160">
                  <c:v>0.14730623642634594</c:v>
                </c:pt>
                <c:pt idx="2161">
                  <c:v>0.14854108288915346</c:v>
                </c:pt>
                <c:pt idx="2162">
                  <c:v>0.14979584732242349</c:v>
                </c:pt>
                <c:pt idx="2163">
                  <c:v>0.1510506117556929</c:v>
                </c:pt>
                <c:pt idx="2164">
                  <c:v>0.15228545914601488</c:v>
                </c:pt>
                <c:pt idx="2165">
                  <c:v>0.15354022265182746</c:v>
                </c:pt>
                <c:pt idx="2166">
                  <c:v>0.15477507004209229</c:v>
                </c:pt>
                <c:pt idx="2167">
                  <c:v>0.15602983447536231</c:v>
                </c:pt>
                <c:pt idx="2168">
                  <c:v>0.15728459890863178</c:v>
                </c:pt>
                <c:pt idx="2169">
                  <c:v>0.15851944629895362</c:v>
                </c:pt>
                <c:pt idx="2170">
                  <c:v>0.15977420980476634</c:v>
                </c:pt>
                <c:pt idx="2171">
                  <c:v>0.16102897423803592</c:v>
                </c:pt>
                <c:pt idx="2172">
                  <c:v>0.16226382162830091</c:v>
                </c:pt>
                <c:pt idx="2173">
                  <c:v>0.1649725190697495</c:v>
                </c:pt>
                <c:pt idx="2174">
                  <c:v>0.16622728257556268</c:v>
                </c:pt>
                <c:pt idx="2175">
                  <c:v>0.16748204700883232</c:v>
                </c:pt>
                <c:pt idx="2176">
                  <c:v>0.16873681144210237</c:v>
                </c:pt>
                <c:pt idx="2177">
                  <c:v>0.16997165883236715</c:v>
                </c:pt>
                <c:pt idx="2178">
                  <c:v>0.17122642233823626</c:v>
                </c:pt>
                <c:pt idx="2179">
                  <c:v>0.17246126972850109</c:v>
                </c:pt>
                <c:pt idx="2180">
                  <c:v>0.17371603416177137</c:v>
                </c:pt>
                <c:pt idx="2181">
                  <c:v>0.17497278983563549</c:v>
                </c:pt>
                <c:pt idx="2182">
                  <c:v>0.17622755426890535</c:v>
                </c:pt>
                <c:pt idx="2183">
                  <c:v>0.17750223481766664</c:v>
                </c:pt>
                <c:pt idx="2184">
                  <c:v>0.17873708220798809</c:v>
                </c:pt>
                <c:pt idx="2185">
                  <c:v>0.17999184664125797</c:v>
                </c:pt>
                <c:pt idx="2186">
                  <c:v>0.1812466101470708</c:v>
                </c:pt>
                <c:pt idx="2187">
                  <c:v>0.1824814575373358</c:v>
                </c:pt>
                <c:pt idx="2188">
                  <c:v>0.18373622197060521</c:v>
                </c:pt>
                <c:pt idx="2189">
                  <c:v>0.18497106936092694</c:v>
                </c:pt>
                <c:pt idx="2190">
                  <c:v>0.18622583379419702</c:v>
                </c:pt>
                <c:pt idx="2191">
                  <c:v>0.18748059730000941</c:v>
                </c:pt>
                <c:pt idx="2192">
                  <c:v>0.18873536173327946</c:v>
                </c:pt>
                <c:pt idx="2193">
                  <c:v>0.18997020912354401</c:v>
                </c:pt>
                <c:pt idx="2194">
                  <c:v>0.19122497355681406</c:v>
                </c:pt>
                <c:pt idx="2195">
                  <c:v>0.1924598200196784</c:v>
                </c:pt>
                <c:pt idx="2196">
                  <c:v>0.19371458445294859</c:v>
                </c:pt>
                <c:pt idx="2197">
                  <c:v>0.19496934888621867</c:v>
                </c:pt>
                <c:pt idx="2198">
                  <c:v>0.19622411331948814</c:v>
                </c:pt>
                <c:pt idx="2199">
                  <c:v>0.19747887682530094</c:v>
                </c:pt>
                <c:pt idx="2200">
                  <c:v>0.19873364125857049</c:v>
                </c:pt>
                <c:pt idx="2201">
                  <c:v>0.19996848864883576</c:v>
                </c:pt>
                <c:pt idx="2202">
                  <c:v>0.20120333603910043</c:v>
                </c:pt>
                <c:pt idx="2203">
                  <c:v>0.20383435747669437</c:v>
                </c:pt>
                <c:pt idx="2204">
                  <c:v>0.2050692039395017</c:v>
                </c:pt>
                <c:pt idx="2205">
                  <c:v>0.20632396837277156</c:v>
                </c:pt>
                <c:pt idx="2206">
                  <c:v>0.20757873280604144</c:v>
                </c:pt>
                <c:pt idx="2207">
                  <c:v>0.20883349631185424</c:v>
                </c:pt>
                <c:pt idx="2208">
                  <c:v>0.21008826074512432</c:v>
                </c:pt>
                <c:pt idx="2209">
                  <c:v>0.21134302517839412</c:v>
                </c:pt>
                <c:pt idx="2210">
                  <c:v>0.21257787256871552</c:v>
                </c:pt>
                <c:pt idx="2211">
                  <c:v>0.21383263607452821</c:v>
                </c:pt>
                <c:pt idx="2212">
                  <c:v>0.21508740050779851</c:v>
                </c:pt>
                <c:pt idx="2213">
                  <c:v>0.21634216494106817</c:v>
                </c:pt>
                <c:pt idx="2214">
                  <c:v>0.21757701233133295</c:v>
                </c:pt>
                <c:pt idx="2215">
                  <c:v>0.21883177583714541</c:v>
                </c:pt>
                <c:pt idx="2216">
                  <c:v>0.22008654027041541</c:v>
                </c:pt>
                <c:pt idx="2217">
                  <c:v>0.22132138766073711</c:v>
                </c:pt>
                <c:pt idx="2218">
                  <c:v>0.22257615209400691</c:v>
                </c:pt>
                <c:pt idx="2219">
                  <c:v>0.22383091559981946</c:v>
                </c:pt>
                <c:pt idx="2220">
                  <c:v>0.22506576299008429</c:v>
                </c:pt>
                <c:pt idx="2221">
                  <c:v>0.22632052742335415</c:v>
                </c:pt>
                <c:pt idx="2222">
                  <c:v>0.22757529185662445</c:v>
                </c:pt>
                <c:pt idx="2223">
                  <c:v>0.22883005536243708</c:v>
                </c:pt>
                <c:pt idx="2224">
                  <c:v>0.2300649027527584</c:v>
                </c:pt>
                <c:pt idx="2225">
                  <c:v>0.23132165842656605</c:v>
                </c:pt>
                <c:pt idx="2226">
                  <c:v>0.23257642285983593</c:v>
                </c:pt>
                <c:pt idx="2227">
                  <c:v>0.23381127025015758</c:v>
                </c:pt>
                <c:pt idx="2228">
                  <c:v>0.23506603468342777</c:v>
                </c:pt>
                <c:pt idx="2229">
                  <c:v>0.23632079818924021</c:v>
                </c:pt>
                <c:pt idx="2230">
                  <c:v>0.23757556262250987</c:v>
                </c:pt>
                <c:pt idx="2231">
                  <c:v>0.23881041001277503</c:v>
                </c:pt>
                <c:pt idx="2232">
                  <c:v>0.24006517444604489</c:v>
                </c:pt>
                <c:pt idx="2233">
                  <c:v>0.24271412075853521</c:v>
                </c:pt>
                <c:pt idx="2234">
                  <c:v>0.24398880130735304</c:v>
                </c:pt>
                <c:pt idx="2235">
                  <c:v>0.24522364869761759</c:v>
                </c:pt>
                <c:pt idx="2236">
                  <c:v>0.24647841313088767</c:v>
                </c:pt>
                <c:pt idx="2237">
                  <c:v>0.24773317756415741</c:v>
                </c:pt>
                <c:pt idx="2238">
                  <c:v>0.2489680240270222</c:v>
                </c:pt>
                <c:pt idx="2239">
                  <c:v>0.25022278846029167</c:v>
                </c:pt>
                <c:pt idx="2240">
                  <c:v>0.25145763585055647</c:v>
                </c:pt>
                <c:pt idx="2241">
                  <c:v>0.25269248324087856</c:v>
                </c:pt>
                <c:pt idx="2242">
                  <c:v>0.253947247674148</c:v>
                </c:pt>
                <c:pt idx="2243">
                  <c:v>0.2552219282229089</c:v>
                </c:pt>
                <c:pt idx="2244">
                  <c:v>0.25647669265617878</c:v>
                </c:pt>
                <c:pt idx="2245">
                  <c:v>0.25771154004649999</c:v>
                </c:pt>
                <c:pt idx="2246">
                  <c:v>0.25894638743676535</c:v>
                </c:pt>
                <c:pt idx="2247">
                  <c:v>0.26020314311062975</c:v>
                </c:pt>
                <c:pt idx="2248">
                  <c:v>0.26145790661644241</c:v>
                </c:pt>
                <c:pt idx="2249">
                  <c:v>0.26271267104971274</c:v>
                </c:pt>
                <c:pt idx="2250">
                  <c:v>0.26396743548298218</c:v>
                </c:pt>
                <c:pt idx="2251">
                  <c:v>0.26524211603174275</c:v>
                </c:pt>
                <c:pt idx="2252">
                  <c:v>0.26651679750801832</c:v>
                </c:pt>
                <c:pt idx="2253">
                  <c:v>0.26775164489828279</c:v>
                </c:pt>
                <c:pt idx="2254">
                  <c:v>0.26900640840415235</c:v>
                </c:pt>
                <c:pt idx="2255">
                  <c:v>0.27026117283742235</c:v>
                </c:pt>
                <c:pt idx="2256">
                  <c:v>0.27149602022768732</c:v>
                </c:pt>
                <c:pt idx="2257">
                  <c:v>0.27277070170396245</c:v>
                </c:pt>
                <c:pt idx="2258">
                  <c:v>0.27400554816676959</c:v>
                </c:pt>
                <c:pt idx="2259">
                  <c:v>0.27526031260003925</c:v>
                </c:pt>
                <c:pt idx="2260">
                  <c:v>0.27649515999030427</c:v>
                </c:pt>
                <c:pt idx="2261">
                  <c:v>0.27774992442357371</c:v>
                </c:pt>
                <c:pt idx="2262">
                  <c:v>0.27900468792944483</c:v>
                </c:pt>
                <c:pt idx="2263">
                  <c:v>0.28161380108343792</c:v>
                </c:pt>
                <c:pt idx="2264">
                  <c:v>0.28288848163219943</c:v>
                </c:pt>
                <c:pt idx="2265">
                  <c:v>0.2841432460654687</c:v>
                </c:pt>
                <c:pt idx="2266">
                  <c:v>0.28537809345579085</c:v>
                </c:pt>
                <c:pt idx="2267">
                  <c:v>0.28661294084605532</c:v>
                </c:pt>
                <c:pt idx="2268">
                  <c:v>0.28786969651992012</c:v>
                </c:pt>
                <c:pt idx="2269">
                  <c:v>0.28912446095318994</c:v>
                </c:pt>
                <c:pt idx="2270">
                  <c:v>0.29035930834345491</c:v>
                </c:pt>
                <c:pt idx="2271">
                  <c:v>0.29163398889227232</c:v>
                </c:pt>
                <c:pt idx="2272">
                  <c:v>0.29288875332554309</c:v>
                </c:pt>
                <c:pt idx="2273">
                  <c:v>0.29412360071580723</c:v>
                </c:pt>
                <c:pt idx="2274">
                  <c:v>0.29537836422162023</c:v>
                </c:pt>
                <c:pt idx="2275">
                  <c:v>0.29661321161194132</c:v>
                </c:pt>
                <c:pt idx="2276">
                  <c:v>0.29786797604521154</c:v>
                </c:pt>
                <c:pt idx="2277">
                  <c:v>0.29910282343547617</c:v>
                </c:pt>
                <c:pt idx="2278">
                  <c:v>0.30037750398429447</c:v>
                </c:pt>
                <c:pt idx="2279">
                  <c:v>0.30161235137455905</c:v>
                </c:pt>
                <c:pt idx="2280">
                  <c:v>0.30286711580782888</c:v>
                </c:pt>
                <c:pt idx="2281">
                  <c:v>0.30412188024109832</c:v>
                </c:pt>
                <c:pt idx="2282">
                  <c:v>0.30535672763142024</c:v>
                </c:pt>
                <c:pt idx="2283">
                  <c:v>0.30663140818018064</c:v>
                </c:pt>
                <c:pt idx="2284">
                  <c:v>0.30786625557050273</c:v>
                </c:pt>
                <c:pt idx="2285">
                  <c:v>0.30912102000377217</c:v>
                </c:pt>
                <c:pt idx="2286">
                  <c:v>0.31037578350958561</c:v>
                </c:pt>
                <c:pt idx="2287">
                  <c:v>0.31161063089985058</c:v>
                </c:pt>
                <c:pt idx="2288">
                  <c:v>0.31286539533312002</c:v>
                </c:pt>
                <c:pt idx="2289">
                  <c:v>0.31412015976638941</c:v>
                </c:pt>
                <c:pt idx="2290">
                  <c:v>0.31537492327220334</c:v>
                </c:pt>
                <c:pt idx="2291">
                  <c:v>0.31661176283051917</c:v>
                </c:pt>
                <c:pt idx="2292">
                  <c:v>0.31786652633633178</c:v>
                </c:pt>
                <c:pt idx="2293">
                  <c:v>0.32051547357627946</c:v>
                </c:pt>
                <c:pt idx="2294">
                  <c:v>0.32179015412509671</c:v>
                </c:pt>
                <c:pt idx="2295">
                  <c:v>0.32302500151536195</c:v>
                </c:pt>
                <c:pt idx="2296">
                  <c:v>0.32427976594863223</c:v>
                </c:pt>
                <c:pt idx="2297">
                  <c:v>0.32553452945444483</c:v>
                </c:pt>
                <c:pt idx="2298">
                  <c:v>0.32676937684476626</c:v>
                </c:pt>
                <c:pt idx="2299">
                  <c:v>0.32802414127803614</c:v>
                </c:pt>
                <c:pt idx="2300">
                  <c:v>0.32927890571130602</c:v>
                </c:pt>
                <c:pt idx="2301">
                  <c:v>0.33053366921711863</c:v>
                </c:pt>
                <c:pt idx="2302">
                  <c:v>0.33176851660738332</c:v>
                </c:pt>
                <c:pt idx="2303">
                  <c:v>0.33300336399770547</c:v>
                </c:pt>
                <c:pt idx="2304">
                  <c:v>0.33425812843097447</c:v>
                </c:pt>
                <c:pt idx="2305">
                  <c:v>0.33551289193678807</c:v>
                </c:pt>
                <c:pt idx="2306">
                  <c:v>0.33674773932705265</c:v>
                </c:pt>
                <c:pt idx="2307">
                  <c:v>0.33800250376032243</c:v>
                </c:pt>
                <c:pt idx="2308">
                  <c:v>0.33925726819359181</c:v>
                </c:pt>
                <c:pt idx="2309">
                  <c:v>0.34051203169940519</c:v>
                </c:pt>
                <c:pt idx="2310">
                  <c:v>0.34176679613267513</c:v>
                </c:pt>
                <c:pt idx="2311">
                  <c:v>0.34302156056594507</c:v>
                </c:pt>
                <c:pt idx="2312">
                  <c:v>0.3442583991968044</c:v>
                </c:pt>
                <c:pt idx="2313">
                  <c:v>0.34551316363007417</c:v>
                </c:pt>
                <c:pt idx="2314">
                  <c:v>0.34676792806334367</c:v>
                </c:pt>
                <c:pt idx="2315">
                  <c:v>0.34804260861216152</c:v>
                </c:pt>
                <c:pt idx="2316">
                  <c:v>0.3492973730454314</c:v>
                </c:pt>
                <c:pt idx="2317">
                  <c:v>0.35055213655124362</c:v>
                </c:pt>
                <c:pt idx="2318">
                  <c:v>0.35180690098451439</c:v>
                </c:pt>
                <c:pt idx="2319">
                  <c:v>0.35304174837477831</c:v>
                </c:pt>
                <c:pt idx="2320">
                  <c:v>0.3542965128080483</c:v>
                </c:pt>
                <c:pt idx="2321">
                  <c:v>0.35555127631391781</c:v>
                </c:pt>
                <c:pt idx="2322">
                  <c:v>0.35680604074718758</c:v>
                </c:pt>
                <c:pt idx="2323">
                  <c:v>0.35947490410262695</c:v>
                </c:pt>
                <c:pt idx="2324">
                  <c:v>0.36070975149294782</c:v>
                </c:pt>
                <c:pt idx="2325">
                  <c:v>0.36196451592621826</c:v>
                </c:pt>
                <c:pt idx="2326">
                  <c:v>0.36321927943203036</c:v>
                </c:pt>
                <c:pt idx="2327">
                  <c:v>0.36447404386530075</c:v>
                </c:pt>
                <c:pt idx="2328">
                  <c:v>0.36572880829857063</c:v>
                </c:pt>
                <c:pt idx="2329">
                  <c:v>0.36696365568883532</c:v>
                </c:pt>
                <c:pt idx="2330">
                  <c:v>0.36821841919464876</c:v>
                </c:pt>
                <c:pt idx="2331">
                  <c:v>0.36947318362791803</c:v>
                </c:pt>
                <c:pt idx="2332">
                  <c:v>0.37074786510419283</c:v>
                </c:pt>
                <c:pt idx="2333">
                  <c:v>0.37198271249445813</c:v>
                </c:pt>
                <c:pt idx="2334">
                  <c:v>0.37323946816832176</c:v>
                </c:pt>
                <c:pt idx="2335">
                  <c:v>0.37449423167413448</c:v>
                </c:pt>
                <c:pt idx="2336">
                  <c:v>0.37574899610740486</c:v>
                </c:pt>
                <c:pt idx="2337">
                  <c:v>0.37700376054067475</c:v>
                </c:pt>
                <c:pt idx="2338">
                  <c:v>0.37823860793093939</c:v>
                </c:pt>
                <c:pt idx="2339">
                  <c:v>0.37949337143675188</c:v>
                </c:pt>
                <c:pt idx="2340">
                  <c:v>0.38072821882707386</c:v>
                </c:pt>
                <c:pt idx="2341">
                  <c:v>0.38200290030329215</c:v>
                </c:pt>
                <c:pt idx="2342">
                  <c:v>0.38325766380916165</c:v>
                </c:pt>
                <c:pt idx="2343">
                  <c:v>0.38449251119942662</c:v>
                </c:pt>
                <c:pt idx="2344">
                  <c:v>0.38574727563269606</c:v>
                </c:pt>
                <c:pt idx="2345">
                  <c:v>0.38700204006596589</c:v>
                </c:pt>
                <c:pt idx="2346">
                  <c:v>0.38825680357177855</c:v>
                </c:pt>
                <c:pt idx="2347">
                  <c:v>0.38951156800504877</c:v>
                </c:pt>
                <c:pt idx="2348">
                  <c:v>0.39074641539531335</c:v>
                </c:pt>
                <c:pt idx="2349">
                  <c:v>0.39202109594413126</c:v>
                </c:pt>
                <c:pt idx="2350">
                  <c:v>0.39325594333445313</c:v>
                </c:pt>
                <c:pt idx="2351">
                  <c:v>0.39451070776772301</c:v>
                </c:pt>
                <c:pt idx="2352">
                  <c:v>0.39574555515798698</c:v>
                </c:pt>
                <c:pt idx="2353">
                  <c:v>0.39841441851348292</c:v>
                </c:pt>
                <c:pt idx="2354">
                  <c:v>0.39964926590374794</c:v>
                </c:pt>
                <c:pt idx="2355">
                  <c:v>0.40090602157761213</c:v>
                </c:pt>
                <c:pt idx="2356">
                  <c:v>0.40216078601088201</c:v>
                </c:pt>
                <c:pt idx="2357">
                  <c:v>0.40339563340114626</c:v>
                </c:pt>
                <c:pt idx="2358">
                  <c:v>0.40465039690695931</c:v>
                </c:pt>
                <c:pt idx="2359">
                  <c:v>0.40588524429728112</c:v>
                </c:pt>
                <c:pt idx="2360">
                  <c:v>0.40714000873055056</c:v>
                </c:pt>
                <c:pt idx="2361">
                  <c:v>0.40839477316382122</c:v>
                </c:pt>
                <c:pt idx="2362">
                  <c:v>0.40964953666963311</c:v>
                </c:pt>
                <c:pt idx="2363">
                  <c:v>0.41090430110290366</c:v>
                </c:pt>
                <c:pt idx="2364">
                  <c:v>0.41213914849316707</c:v>
                </c:pt>
                <c:pt idx="2365">
                  <c:v>0.41339391292643768</c:v>
                </c:pt>
                <c:pt idx="2366">
                  <c:v>0.41466859347525598</c:v>
                </c:pt>
                <c:pt idx="2367">
                  <c:v>0.41590344086552022</c:v>
                </c:pt>
                <c:pt idx="2368">
                  <c:v>0.4171582052987905</c:v>
                </c:pt>
                <c:pt idx="2369">
                  <c:v>0.41839305176165481</c:v>
                </c:pt>
                <c:pt idx="2370">
                  <c:v>0.41964781619492442</c:v>
                </c:pt>
                <c:pt idx="2371">
                  <c:v>0.4209025806281943</c:v>
                </c:pt>
                <c:pt idx="2372">
                  <c:v>0.4221374280184591</c:v>
                </c:pt>
                <c:pt idx="2373">
                  <c:v>0.42337227540878136</c:v>
                </c:pt>
                <c:pt idx="2374">
                  <c:v>0.42464695595754237</c:v>
                </c:pt>
                <c:pt idx="2375">
                  <c:v>0.42588180334786457</c:v>
                </c:pt>
                <c:pt idx="2376">
                  <c:v>0.42713656778113318</c:v>
                </c:pt>
                <c:pt idx="2377">
                  <c:v>0.42839133128694623</c:v>
                </c:pt>
                <c:pt idx="2378">
                  <c:v>0.42962817084526328</c:v>
                </c:pt>
                <c:pt idx="2379">
                  <c:v>0.43090285139402423</c:v>
                </c:pt>
                <c:pt idx="2380">
                  <c:v>0.43213769878434538</c:v>
                </c:pt>
                <c:pt idx="2381">
                  <c:v>0.4333924632176161</c:v>
                </c:pt>
                <c:pt idx="2382">
                  <c:v>0.43462731060788018</c:v>
                </c:pt>
                <c:pt idx="2383">
                  <c:v>0.43725633987742235</c:v>
                </c:pt>
                <c:pt idx="2384">
                  <c:v>0.43851110431069218</c:v>
                </c:pt>
                <c:pt idx="2385">
                  <c:v>0.43976586874396206</c:v>
                </c:pt>
                <c:pt idx="2386">
                  <c:v>0.441020632249775</c:v>
                </c:pt>
                <c:pt idx="2387">
                  <c:v>0.4422753966830445</c:v>
                </c:pt>
                <c:pt idx="2388">
                  <c:v>0.44351024407330891</c:v>
                </c:pt>
                <c:pt idx="2389">
                  <c:v>0.44474509146363056</c:v>
                </c:pt>
                <c:pt idx="2390">
                  <c:v>0.445999854969444</c:v>
                </c:pt>
                <c:pt idx="2391">
                  <c:v>0.44725461940271338</c:v>
                </c:pt>
                <c:pt idx="2392">
                  <c:v>0.4484894667929788</c:v>
                </c:pt>
                <c:pt idx="2393">
                  <c:v>0.44974423122624824</c:v>
                </c:pt>
                <c:pt idx="2394">
                  <c:v>0.45099899473206095</c:v>
                </c:pt>
                <c:pt idx="2395">
                  <c:v>0.45225375916533023</c:v>
                </c:pt>
                <c:pt idx="2396">
                  <c:v>0.45348860655565276</c:v>
                </c:pt>
                <c:pt idx="2397">
                  <c:v>0.45472345394591684</c:v>
                </c:pt>
                <c:pt idx="2398">
                  <c:v>0.45597821745172951</c:v>
                </c:pt>
                <c:pt idx="2399">
                  <c:v>0.4572349740530513</c:v>
                </c:pt>
                <c:pt idx="2400">
                  <c:v>0.45848973755886441</c:v>
                </c:pt>
                <c:pt idx="2401">
                  <c:v>0.45974450199213385</c:v>
                </c:pt>
                <c:pt idx="2402">
                  <c:v>0.46099926642540368</c:v>
                </c:pt>
                <c:pt idx="2403">
                  <c:v>0.46223411381566848</c:v>
                </c:pt>
                <c:pt idx="2404">
                  <c:v>0.46348887732148208</c:v>
                </c:pt>
                <c:pt idx="2405">
                  <c:v>0.46472372471180284</c:v>
                </c:pt>
                <c:pt idx="2406">
                  <c:v>0.4659784891450735</c:v>
                </c:pt>
                <c:pt idx="2407">
                  <c:v>0.46723325265088494</c:v>
                </c:pt>
                <c:pt idx="2408">
                  <c:v>0.4684681000411503</c:v>
                </c:pt>
                <c:pt idx="2409">
                  <c:v>0.46972286447442052</c:v>
                </c:pt>
                <c:pt idx="2410">
                  <c:v>0.47099754595069498</c:v>
                </c:pt>
                <c:pt idx="2411">
                  <c:v>0.47223239241350229</c:v>
                </c:pt>
                <c:pt idx="2412">
                  <c:v>0.47348715684677245</c:v>
                </c:pt>
                <c:pt idx="2413">
                  <c:v>0.47615602020226788</c:v>
                </c:pt>
                <c:pt idx="2414">
                  <c:v>0.47741078463553782</c:v>
                </c:pt>
                <c:pt idx="2415">
                  <c:v>0.47866554906880782</c:v>
                </c:pt>
                <c:pt idx="2416">
                  <c:v>0.47992031257462087</c:v>
                </c:pt>
                <c:pt idx="2417">
                  <c:v>0.48115515996488556</c:v>
                </c:pt>
                <c:pt idx="2418">
                  <c:v>0.48240992439815539</c:v>
                </c:pt>
                <c:pt idx="2419">
                  <c:v>0.48366468883142488</c:v>
                </c:pt>
                <c:pt idx="2420">
                  <c:v>0.48489953529428986</c:v>
                </c:pt>
                <c:pt idx="2421">
                  <c:v>0.48613637485260647</c:v>
                </c:pt>
                <c:pt idx="2422">
                  <c:v>0.48741105540142371</c:v>
                </c:pt>
                <c:pt idx="2423">
                  <c:v>0.48866581983469426</c:v>
                </c:pt>
                <c:pt idx="2424">
                  <c:v>0.48992058426796448</c:v>
                </c:pt>
                <c:pt idx="2425">
                  <c:v>0.49115543165822828</c:v>
                </c:pt>
                <c:pt idx="2426">
                  <c:v>0.49241019516404211</c:v>
                </c:pt>
                <c:pt idx="2427">
                  <c:v>0.49364504255430575</c:v>
                </c:pt>
                <c:pt idx="2428">
                  <c:v>0.49489980698757613</c:v>
                </c:pt>
                <c:pt idx="2429">
                  <c:v>0.4961545714208464</c:v>
                </c:pt>
                <c:pt idx="2430">
                  <c:v>0.49738941788371066</c:v>
                </c:pt>
                <c:pt idx="2431">
                  <c:v>0.49864418231697982</c:v>
                </c:pt>
                <c:pt idx="2432">
                  <c:v>0.49989894675025037</c:v>
                </c:pt>
                <c:pt idx="2433">
                  <c:v>0.5011537111835197</c:v>
                </c:pt>
                <c:pt idx="2434">
                  <c:v>0.50240847468933225</c:v>
                </c:pt>
                <c:pt idx="2435">
                  <c:v>0.50368315616560722</c:v>
                </c:pt>
                <c:pt idx="2436">
                  <c:v>0.50491800355587291</c:v>
                </c:pt>
                <c:pt idx="2437">
                  <c:v>0.50617276706168457</c:v>
                </c:pt>
                <c:pt idx="2438">
                  <c:v>0.50740761445200633</c:v>
                </c:pt>
                <c:pt idx="2439">
                  <c:v>0.50864246184227058</c:v>
                </c:pt>
                <c:pt idx="2440">
                  <c:v>0.5098972262755419</c:v>
                </c:pt>
                <c:pt idx="2441">
                  <c:v>0.51115198978135234</c:v>
                </c:pt>
                <c:pt idx="2442">
                  <c:v>0.51238683717161848</c:v>
                </c:pt>
                <c:pt idx="2443">
                  <c:v>0.51507760973811401</c:v>
                </c:pt>
                <c:pt idx="2444">
                  <c:v>0.51631245712843554</c:v>
                </c:pt>
                <c:pt idx="2445">
                  <c:v>0.51756722063424743</c:v>
                </c:pt>
                <c:pt idx="2446">
                  <c:v>0.5188219850675182</c:v>
                </c:pt>
                <c:pt idx="2447">
                  <c:v>0.52005683245778389</c:v>
                </c:pt>
                <c:pt idx="2448">
                  <c:v>0.52129167984810465</c:v>
                </c:pt>
                <c:pt idx="2449">
                  <c:v>0.52254644335391731</c:v>
                </c:pt>
                <c:pt idx="2450">
                  <c:v>0.523781290744183</c:v>
                </c:pt>
                <c:pt idx="2451">
                  <c:v>0.52503605517745122</c:v>
                </c:pt>
                <c:pt idx="2452">
                  <c:v>0.52629081961072266</c:v>
                </c:pt>
                <c:pt idx="2453">
                  <c:v>0.52754558311653454</c:v>
                </c:pt>
                <c:pt idx="2454">
                  <c:v>0.52878043050685664</c:v>
                </c:pt>
                <c:pt idx="2455">
                  <c:v>0.53005511198307464</c:v>
                </c:pt>
                <c:pt idx="2456">
                  <c:v>0.53128995937339663</c:v>
                </c:pt>
                <c:pt idx="2457">
                  <c:v>0.53254472287920851</c:v>
                </c:pt>
                <c:pt idx="2458">
                  <c:v>0.53377957026947476</c:v>
                </c:pt>
                <c:pt idx="2459">
                  <c:v>0.53503433470274242</c:v>
                </c:pt>
                <c:pt idx="2460">
                  <c:v>0.53628909913601319</c:v>
                </c:pt>
                <c:pt idx="2461">
                  <c:v>0.53752394559887762</c:v>
                </c:pt>
                <c:pt idx="2462">
                  <c:v>0.53879862707509685</c:v>
                </c:pt>
                <c:pt idx="2463">
                  <c:v>0.54003347446541761</c:v>
                </c:pt>
                <c:pt idx="2464">
                  <c:v>0.54128823797122949</c:v>
                </c:pt>
                <c:pt idx="2465">
                  <c:v>0.54252507752954771</c:v>
                </c:pt>
                <c:pt idx="2466">
                  <c:v>0.5437798419628167</c:v>
                </c:pt>
                <c:pt idx="2467">
                  <c:v>0.54501468842562417</c:v>
                </c:pt>
                <c:pt idx="2468">
                  <c:v>0.54626945285889517</c:v>
                </c:pt>
                <c:pt idx="2469">
                  <c:v>0.54752421729216394</c:v>
                </c:pt>
                <c:pt idx="2470">
                  <c:v>0.54875906468248659</c:v>
                </c:pt>
                <c:pt idx="2471">
                  <c:v>0.55001382818829825</c:v>
                </c:pt>
                <c:pt idx="2472">
                  <c:v>0.55126859262156813</c:v>
                </c:pt>
                <c:pt idx="2473">
                  <c:v>0.5538976218910534</c:v>
                </c:pt>
                <c:pt idx="2474">
                  <c:v>0.55515238632432329</c:v>
                </c:pt>
                <c:pt idx="2475">
                  <c:v>0.55640715075759317</c:v>
                </c:pt>
                <c:pt idx="2476">
                  <c:v>0.55764199814791482</c:v>
                </c:pt>
                <c:pt idx="2477">
                  <c:v>0.5588967616537277</c:v>
                </c:pt>
                <c:pt idx="2478">
                  <c:v>0.5601515260869977</c:v>
                </c:pt>
                <c:pt idx="2479">
                  <c:v>0.56140629052026658</c:v>
                </c:pt>
                <c:pt idx="2480">
                  <c:v>0.56264113791053305</c:v>
                </c:pt>
                <c:pt idx="2481">
                  <c:v>0.56389590141634471</c:v>
                </c:pt>
                <c:pt idx="2482">
                  <c:v>0.56513074880666525</c:v>
                </c:pt>
                <c:pt idx="2483">
                  <c:v>0.56636559619693116</c:v>
                </c:pt>
                <c:pt idx="2484">
                  <c:v>0.56762036063020105</c:v>
                </c:pt>
                <c:pt idx="2485">
                  <c:v>0.56885520802046585</c:v>
                </c:pt>
                <c:pt idx="2486">
                  <c:v>0.57010997152633569</c:v>
                </c:pt>
                <c:pt idx="2487">
                  <c:v>0.57136672812759959</c:v>
                </c:pt>
                <c:pt idx="2488">
                  <c:v>0.57260157459046546</c:v>
                </c:pt>
                <c:pt idx="2489">
                  <c:v>0.57383642198072948</c:v>
                </c:pt>
                <c:pt idx="2490">
                  <c:v>0.57509118641400037</c:v>
                </c:pt>
                <c:pt idx="2491">
                  <c:v>0.57632603380426417</c:v>
                </c:pt>
                <c:pt idx="2492">
                  <c:v>0.5775807982375335</c:v>
                </c:pt>
                <c:pt idx="2493">
                  <c:v>0.5788156447003987</c:v>
                </c:pt>
                <c:pt idx="2494">
                  <c:v>0.5800704091336687</c:v>
                </c:pt>
                <c:pt idx="2495">
                  <c:v>0.58130525652393406</c:v>
                </c:pt>
                <c:pt idx="2496">
                  <c:v>0.58256002095720161</c:v>
                </c:pt>
                <c:pt idx="2497">
                  <c:v>0.5838147844630156</c:v>
                </c:pt>
                <c:pt idx="2498">
                  <c:v>0.58506954889628537</c:v>
                </c:pt>
                <c:pt idx="2499">
                  <c:v>0.58632431332955626</c:v>
                </c:pt>
                <c:pt idx="2500">
                  <c:v>0.58755916071987702</c:v>
                </c:pt>
                <c:pt idx="2501">
                  <c:v>0.58881392422568968</c:v>
                </c:pt>
                <c:pt idx="2502">
                  <c:v>0.59006868865895967</c:v>
                </c:pt>
                <c:pt idx="2503">
                  <c:v>0.59273755201445577</c:v>
                </c:pt>
                <c:pt idx="2504">
                  <c:v>0.59399231644772565</c:v>
                </c:pt>
                <c:pt idx="2505">
                  <c:v>0.59522716383798946</c:v>
                </c:pt>
                <c:pt idx="2506">
                  <c:v>0.59648192734380323</c:v>
                </c:pt>
                <c:pt idx="2507">
                  <c:v>0.59773669177707223</c:v>
                </c:pt>
                <c:pt idx="2508">
                  <c:v>0.59897353040793166</c:v>
                </c:pt>
                <c:pt idx="2509">
                  <c:v>0.60022829484120166</c:v>
                </c:pt>
                <c:pt idx="2510">
                  <c:v>0.60146314223152331</c:v>
                </c:pt>
                <c:pt idx="2511">
                  <c:v>0.60273782278028465</c:v>
                </c:pt>
                <c:pt idx="2512">
                  <c:v>0.60397267017060585</c:v>
                </c:pt>
                <c:pt idx="2513">
                  <c:v>0.60520751756087221</c:v>
                </c:pt>
                <c:pt idx="2514">
                  <c:v>0.60646228199413976</c:v>
                </c:pt>
                <c:pt idx="2515">
                  <c:v>0.60769712938446263</c:v>
                </c:pt>
                <c:pt idx="2516">
                  <c:v>0.60895189289027596</c:v>
                </c:pt>
                <c:pt idx="2517">
                  <c:v>0.61018674028053954</c:v>
                </c:pt>
                <c:pt idx="2518">
                  <c:v>0.61144150471380965</c:v>
                </c:pt>
                <c:pt idx="2519">
                  <c:v>0.61267635210407612</c:v>
                </c:pt>
                <c:pt idx="2520">
                  <c:v>0.61393111653734511</c:v>
                </c:pt>
                <c:pt idx="2521">
                  <c:v>0.61518588004321373</c:v>
                </c:pt>
                <c:pt idx="2522">
                  <c:v>0.61644064447648472</c:v>
                </c:pt>
                <c:pt idx="2523">
                  <c:v>0.61767549186674864</c:v>
                </c:pt>
                <c:pt idx="2524">
                  <c:v>0.61893025630001974</c:v>
                </c:pt>
                <c:pt idx="2525">
                  <c:v>0.62018501980583163</c:v>
                </c:pt>
                <c:pt idx="2526">
                  <c:v>0.62143978423910085</c:v>
                </c:pt>
                <c:pt idx="2527">
                  <c:v>0.62269454867237184</c:v>
                </c:pt>
                <c:pt idx="2528">
                  <c:v>0.62392939513523515</c:v>
                </c:pt>
                <c:pt idx="2529">
                  <c:v>0.62518415956844864</c:v>
                </c:pt>
                <c:pt idx="2530">
                  <c:v>3.6196325938306018E-2</c:v>
                </c:pt>
                <c:pt idx="2531">
                  <c:v>3.7431172401170582E-2</c:v>
                </c:pt>
                <c:pt idx="2532">
                  <c:v>3.8666019791435247E-2</c:v>
                </c:pt>
                <c:pt idx="2533">
                  <c:v>3.992078422470513E-2</c:v>
                </c:pt>
                <c:pt idx="2534">
                  <c:v>4.1155631614969906E-2</c:v>
                </c:pt>
                <c:pt idx="2535">
                  <c:v>4.2410396048239936E-2</c:v>
                </c:pt>
                <c:pt idx="2536">
                  <c:v>4.3645242511104139E-2</c:v>
                </c:pt>
                <c:pt idx="2537">
                  <c:v>4.4900006944374134E-2</c:v>
                </c:pt>
                <c:pt idx="2538">
                  <c:v>4.6154771377644004E-2</c:v>
                </c:pt>
                <c:pt idx="2539">
                  <c:v>4.742945192646187E-2</c:v>
                </c:pt>
                <c:pt idx="2540">
                  <c:v>4.8664299316726653E-2</c:v>
                </c:pt>
                <c:pt idx="2541">
                  <c:v>4.9938980793001603E-2</c:v>
                </c:pt>
                <c:pt idx="2542">
                  <c:v>5.1193744298814181E-2</c:v>
                </c:pt>
                <c:pt idx="2543">
                  <c:v>5.2430583857131015E-2</c:v>
                </c:pt>
                <c:pt idx="2544">
                  <c:v>5.3685348290400677E-2</c:v>
                </c:pt>
                <c:pt idx="2545">
                  <c:v>5.4940111796213414E-2</c:v>
                </c:pt>
                <c:pt idx="2546">
                  <c:v>5.6174959186478156E-2</c:v>
                </c:pt>
                <c:pt idx="2547">
                  <c:v>5.740980657674298E-2</c:v>
                </c:pt>
                <c:pt idx="2548">
                  <c:v>5.8664571010012913E-2</c:v>
                </c:pt>
                <c:pt idx="2549">
                  <c:v>5.9919334515882466E-2</c:v>
                </c:pt>
                <c:pt idx="2550">
                  <c:v>6.1174098949152322E-2</c:v>
                </c:pt>
                <c:pt idx="2551">
                  <c:v>6.2408946339417133E-2</c:v>
                </c:pt>
                <c:pt idx="2552">
                  <c:v>6.3663710772686954E-2</c:v>
                </c:pt>
                <c:pt idx="2553">
                  <c:v>6.4918474278499741E-2</c:v>
                </c:pt>
                <c:pt idx="2554">
                  <c:v>6.6173238711769486E-2</c:v>
                </c:pt>
                <c:pt idx="2555">
                  <c:v>6.7428003145039481E-2</c:v>
                </c:pt>
                <c:pt idx="2556">
                  <c:v>6.8662850535304187E-2</c:v>
                </c:pt>
                <c:pt idx="2557">
                  <c:v>6.9897696998168835E-2</c:v>
                </c:pt>
                <c:pt idx="2558">
                  <c:v>7.1152461431438635E-2</c:v>
                </c:pt>
                <c:pt idx="2559">
                  <c:v>7.2407225864708533E-2</c:v>
                </c:pt>
                <c:pt idx="2560">
                  <c:v>7.5036255134250524E-2</c:v>
                </c:pt>
                <c:pt idx="2561">
                  <c:v>7.6291019567520379E-2</c:v>
                </c:pt>
                <c:pt idx="2562">
                  <c:v>7.7525866957785183E-2</c:v>
                </c:pt>
                <c:pt idx="2563">
                  <c:v>7.8780631391055206E-2</c:v>
                </c:pt>
                <c:pt idx="2564">
                  <c:v>8.0015477853919506E-2</c:v>
                </c:pt>
                <c:pt idx="2565">
                  <c:v>8.1272234455184292E-2</c:v>
                </c:pt>
                <c:pt idx="2566">
                  <c:v>8.2526997960997259E-2</c:v>
                </c:pt>
                <c:pt idx="2567">
                  <c:v>8.378176239426724E-2</c:v>
                </c:pt>
                <c:pt idx="2568">
                  <c:v>8.5036526827536846E-2</c:v>
                </c:pt>
                <c:pt idx="2569">
                  <c:v>8.6271374217858465E-2</c:v>
                </c:pt>
                <c:pt idx="2570">
                  <c:v>8.7526137723671266E-2</c:v>
                </c:pt>
                <c:pt idx="2571">
                  <c:v>8.878090215694126E-2</c:v>
                </c:pt>
                <c:pt idx="2572">
                  <c:v>9.0015749547205828E-2</c:v>
                </c:pt>
                <c:pt idx="2573">
                  <c:v>9.1290430096023736E-2</c:v>
                </c:pt>
                <c:pt idx="2574">
                  <c:v>9.252527748628854E-2</c:v>
                </c:pt>
                <c:pt idx="2575">
                  <c:v>9.3780041919558244E-2</c:v>
                </c:pt>
                <c:pt idx="2576">
                  <c:v>9.5034806352828391E-2</c:v>
                </c:pt>
                <c:pt idx="2577">
                  <c:v>9.6269652815692566E-2</c:v>
                </c:pt>
                <c:pt idx="2578">
                  <c:v>9.7524417248962603E-2</c:v>
                </c:pt>
                <c:pt idx="2579">
                  <c:v>9.87791816822325E-2</c:v>
                </c:pt>
                <c:pt idx="2580">
                  <c:v>0.10001402907249711</c:v>
                </c:pt>
                <c:pt idx="2581">
                  <c:v>0.10126879257830997</c:v>
                </c:pt>
                <c:pt idx="2582">
                  <c:v>0.10250363996863163</c:v>
                </c:pt>
                <c:pt idx="2583">
                  <c:v>0.10375840440184447</c:v>
                </c:pt>
                <c:pt idx="2584">
                  <c:v>0.10499325179216612</c:v>
                </c:pt>
                <c:pt idx="2585">
                  <c:v>0.10624801529797868</c:v>
                </c:pt>
                <c:pt idx="2586">
                  <c:v>0.10750277973124883</c:v>
                </c:pt>
                <c:pt idx="2587">
                  <c:v>0.10875754416451856</c:v>
                </c:pt>
                <c:pt idx="2588">
                  <c:v>0.10999438279537799</c:v>
                </c:pt>
                <c:pt idx="2589">
                  <c:v>0.11124914722864804</c:v>
                </c:pt>
                <c:pt idx="2590">
                  <c:v>0.11391801058414328</c:v>
                </c:pt>
                <c:pt idx="2591">
                  <c:v>0.1151727750174134</c:v>
                </c:pt>
                <c:pt idx="2592">
                  <c:v>0.11640762240767809</c:v>
                </c:pt>
                <c:pt idx="2593">
                  <c:v>0.11766238591349085</c:v>
                </c:pt>
                <c:pt idx="2594">
                  <c:v>0.11891715034676056</c:v>
                </c:pt>
                <c:pt idx="2595">
                  <c:v>0.12017191478003054</c:v>
                </c:pt>
                <c:pt idx="2596">
                  <c:v>0.12142667828584325</c:v>
                </c:pt>
                <c:pt idx="2597">
                  <c:v>0.12268144271911312</c:v>
                </c:pt>
                <c:pt idx="2598">
                  <c:v>0.12393620715238299</c:v>
                </c:pt>
                <c:pt idx="2599">
                  <c:v>0.1251710545427045</c:v>
                </c:pt>
                <c:pt idx="2600">
                  <c:v>0.12642581804851694</c:v>
                </c:pt>
                <c:pt idx="2601">
                  <c:v>0.12768058248178688</c:v>
                </c:pt>
                <c:pt idx="2602">
                  <c:v>0.12891542987205207</c:v>
                </c:pt>
                <c:pt idx="2603">
                  <c:v>0.13017019430532173</c:v>
                </c:pt>
                <c:pt idx="2604">
                  <c:v>0.13140504076818621</c:v>
                </c:pt>
                <c:pt idx="2605">
                  <c:v>0.13265980520145587</c:v>
                </c:pt>
                <c:pt idx="2606">
                  <c:v>0.13389465259172106</c:v>
                </c:pt>
                <c:pt idx="2607">
                  <c:v>0.13514941702499092</c:v>
                </c:pt>
                <c:pt idx="2608">
                  <c:v>0.1363842644153124</c:v>
                </c:pt>
                <c:pt idx="2609">
                  <c:v>0.13764102008912021</c:v>
                </c:pt>
                <c:pt idx="2610">
                  <c:v>0.13887586747944169</c:v>
                </c:pt>
                <c:pt idx="2611">
                  <c:v>0.14013063098525436</c:v>
                </c:pt>
                <c:pt idx="2612">
                  <c:v>0.14136547837551916</c:v>
                </c:pt>
                <c:pt idx="2613">
                  <c:v>0.14262024280878902</c:v>
                </c:pt>
                <c:pt idx="2614">
                  <c:v>0.14387500724205887</c:v>
                </c:pt>
                <c:pt idx="2615">
                  <c:v>0.14510985370492341</c:v>
                </c:pt>
                <c:pt idx="2616">
                  <c:v>0.14636461813819324</c:v>
                </c:pt>
                <c:pt idx="2617">
                  <c:v>0.14761938257146376</c:v>
                </c:pt>
                <c:pt idx="2618">
                  <c:v>0.14885422996172792</c:v>
                </c:pt>
                <c:pt idx="2619">
                  <c:v>0.15008907735199295</c:v>
                </c:pt>
                <c:pt idx="2620">
                  <c:v>0.15273802366453992</c:v>
                </c:pt>
                <c:pt idx="2621">
                  <c:v>0.1539927880978102</c:v>
                </c:pt>
                <c:pt idx="2622">
                  <c:v>0.15524755160362266</c:v>
                </c:pt>
                <c:pt idx="2623">
                  <c:v>0.15650231603689263</c:v>
                </c:pt>
                <c:pt idx="2624">
                  <c:v>0.15773716342715746</c:v>
                </c:pt>
                <c:pt idx="2625">
                  <c:v>0.15899192693297007</c:v>
                </c:pt>
                <c:pt idx="2626">
                  <c:v>0.16026660840924498</c:v>
                </c:pt>
                <c:pt idx="2627">
                  <c:v>0.16150145579950978</c:v>
                </c:pt>
                <c:pt idx="2628">
                  <c:v>0.16275622023277964</c:v>
                </c:pt>
                <c:pt idx="2629">
                  <c:v>0.16401098373859244</c:v>
                </c:pt>
                <c:pt idx="2630">
                  <c:v>0.16526574817186246</c:v>
                </c:pt>
                <c:pt idx="2631">
                  <c:v>0.16650258680272187</c:v>
                </c:pt>
                <c:pt idx="2632">
                  <c:v>0.1677573512359917</c:v>
                </c:pt>
                <c:pt idx="2633">
                  <c:v>0.16901211566926153</c:v>
                </c:pt>
                <c:pt idx="2634">
                  <c:v>0.1702469630595829</c:v>
                </c:pt>
                <c:pt idx="2635">
                  <c:v>0.17150172656539575</c:v>
                </c:pt>
                <c:pt idx="2636">
                  <c:v>0.17275649099866541</c:v>
                </c:pt>
                <c:pt idx="2637">
                  <c:v>0.17401125543193557</c:v>
                </c:pt>
                <c:pt idx="2638">
                  <c:v>0.1752461028222006</c:v>
                </c:pt>
                <c:pt idx="2639">
                  <c:v>0.17650086632801268</c:v>
                </c:pt>
                <c:pt idx="2640">
                  <c:v>0.17775563076128287</c:v>
                </c:pt>
                <c:pt idx="2641">
                  <c:v>0.17901039519455275</c:v>
                </c:pt>
                <c:pt idx="2642">
                  <c:v>0.1802452416574174</c:v>
                </c:pt>
                <c:pt idx="2643">
                  <c:v>0.18150000609068684</c:v>
                </c:pt>
                <c:pt idx="2644">
                  <c:v>0.18273485348095186</c:v>
                </c:pt>
                <c:pt idx="2645">
                  <c:v>0.18398961791422172</c:v>
                </c:pt>
                <c:pt idx="2646">
                  <c:v>0.1852244653045432</c:v>
                </c:pt>
                <c:pt idx="2647">
                  <c:v>0.18647922881035603</c:v>
                </c:pt>
                <c:pt idx="2648">
                  <c:v>0.18771407620062086</c:v>
                </c:pt>
                <c:pt idx="2649">
                  <c:v>0.18896884063389088</c:v>
                </c:pt>
                <c:pt idx="2650">
                  <c:v>0.19165762103233436</c:v>
                </c:pt>
                <c:pt idx="2651">
                  <c:v>0.19289246842265603</c:v>
                </c:pt>
                <c:pt idx="2652">
                  <c:v>0.19416714897147394</c:v>
                </c:pt>
                <c:pt idx="2653">
                  <c:v>0.19540398852973379</c:v>
                </c:pt>
                <c:pt idx="2654">
                  <c:v>0.19663883499259807</c:v>
                </c:pt>
                <c:pt idx="2655">
                  <c:v>0.19787368238286288</c:v>
                </c:pt>
                <c:pt idx="2656">
                  <c:v>0.1991284468161329</c:v>
                </c:pt>
                <c:pt idx="2657">
                  <c:v>0.20038321124940239</c:v>
                </c:pt>
                <c:pt idx="2658">
                  <c:v>0.20163797475521505</c:v>
                </c:pt>
                <c:pt idx="2659">
                  <c:v>0.20289273918848494</c:v>
                </c:pt>
                <c:pt idx="2660">
                  <c:v>0.20414750362175482</c:v>
                </c:pt>
                <c:pt idx="2661">
                  <c:v>0.20538235101207666</c:v>
                </c:pt>
                <c:pt idx="2662">
                  <c:v>0.20663711451788921</c:v>
                </c:pt>
                <c:pt idx="2663">
                  <c:v>0.20787196190815369</c:v>
                </c:pt>
                <c:pt idx="2664">
                  <c:v>0.20910680929847558</c:v>
                </c:pt>
                <c:pt idx="2665">
                  <c:v>0.21034165668874039</c:v>
                </c:pt>
                <c:pt idx="2666">
                  <c:v>0.21159642112201058</c:v>
                </c:pt>
                <c:pt idx="2667">
                  <c:v>0.21285118462782318</c:v>
                </c:pt>
                <c:pt idx="2668">
                  <c:v>0.21410594906109306</c:v>
                </c:pt>
                <c:pt idx="2669">
                  <c:v>0.21536071349436292</c:v>
                </c:pt>
                <c:pt idx="2670">
                  <c:v>0.2165955608846844</c:v>
                </c:pt>
                <c:pt idx="2671">
                  <c:v>0.21785032439049726</c:v>
                </c:pt>
                <c:pt idx="2672">
                  <c:v>0.21910508882376709</c:v>
                </c:pt>
                <c:pt idx="2673">
                  <c:v>0.22033993621403186</c:v>
                </c:pt>
                <c:pt idx="2674">
                  <c:v>0.22159469971984441</c:v>
                </c:pt>
                <c:pt idx="2675">
                  <c:v>0.22284946415311449</c:v>
                </c:pt>
                <c:pt idx="2676">
                  <c:v>0.22408630371143132</c:v>
                </c:pt>
                <c:pt idx="2677">
                  <c:v>0.22534106721724378</c:v>
                </c:pt>
                <c:pt idx="2678">
                  <c:v>0.22659583165051361</c:v>
                </c:pt>
                <c:pt idx="2679">
                  <c:v>0.2278505960837833</c:v>
                </c:pt>
                <c:pt idx="2680">
                  <c:v>0.23047962535332545</c:v>
                </c:pt>
                <c:pt idx="2681">
                  <c:v>0.23171447274359044</c:v>
                </c:pt>
                <c:pt idx="2682">
                  <c:v>0.23294932013391209</c:v>
                </c:pt>
                <c:pt idx="2683">
                  <c:v>0.23420408363972478</c:v>
                </c:pt>
                <c:pt idx="2684">
                  <c:v>0.2354588480729948</c:v>
                </c:pt>
                <c:pt idx="2685">
                  <c:v>0.23669369546325925</c:v>
                </c:pt>
                <c:pt idx="2686">
                  <c:v>0.23794845989652963</c:v>
                </c:pt>
                <c:pt idx="2687">
                  <c:v>0.23918330728685078</c:v>
                </c:pt>
                <c:pt idx="2688">
                  <c:v>0.24043807079266377</c:v>
                </c:pt>
                <c:pt idx="2689">
                  <c:v>0.24169283522593341</c:v>
                </c:pt>
                <c:pt idx="2690">
                  <c:v>0.24294759965920346</c:v>
                </c:pt>
                <c:pt idx="2691">
                  <c:v>0.24418244704946829</c:v>
                </c:pt>
                <c:pt idx="2692">
                  <c:v>0.24543721055528112</c:v>
                </c:pt>
                <c:pt idx="2693">
                  <c:v>0.24669197498855033</c:v>
                </c:pt>
                <c:pt idx="2694">
                  <c:v>0.24794673942182097</c:v>
                </c:pt>
                <c:pt idx="2695">
                  <c:v>0.24920150292763321</c:v>
                </c:pt>
                <c:pt idx="2696">
                  <c:v>0.2504363503179548</c:v>
                </c:pt>
                <c:pt idx="2697">
                  <c:v>0.25169111475122408</c:v>
                </c:pt>
                <c:pt idx="2698">
                  <c:v>0.25294787042503225</c:v>
                </c:pt>
                <c:pt idx="2699">
                  <c:v>0.25420263485830219</c:v>
                </c:pt>
                <c:pt idx="2700">
                  <c:v>0.25543748224862384</c:v>
                </c:pt>
                <c:pt idx="2701">
                  <c:v>0.25667232871143125</c:v>
                </c:pt>
                <c:pt idx="2702">
                  <c:v>0.25792709314470175</c:v>
                </c:pt>
                <c:pt idx="2703">
                  <c:v>0.25916194053502273</c:v>
                </c:pt>
                <c:pt idx="2704">
                  <c:v>0.26041670496829322</c:v>
                </c:pt>
                <c:pt idx="2705">
                  <c:v>0.2616714684741055</c:v>
                </c:pt>
                <c:pt idx="2706">
                  <c:v>0.26290631586437074</c:v>
                </c:pt>
                <c:pt idx="2707">
                  <c:v>0.26416108029764063</c:v>
                </c:pt>
                <c:pt idx="2708">
                  <c:v>0.26541584473091007</c:v>
                </c:pt>
                <c:pt idx="2709">
                  <c:v>0.26665069212123171</c:v>
                </c:pt>
                <c:pt idx="2710">
                  <c:v>0.26927972139071732</c:v>
                </c:pt>
                <c:pt idx="2711">
                  <c:v>0.27053448582398687</c:v>
                </c:pt>
                <c:pt idx="2712">
                  <c:v>0.27178924932979981</c:v>
                </c:pt>
                <c:pt idx="2713">
                  <c:v>0.27302409672012118</c:v>
                </c:pt>
                <c:pt idx="2714">
                  <c:v>0.27427886115339151</c:v>
                </c:pt>
                <c:pt idx="2715">
                  <c:v>0.27551370854365587</c:v>
                </c:pt>
                <c:pt idx="2716">
                  <c:v>0.27676847204946914</c:v>
                </c:pt>
                <c:pt idx="2717">
                  <c:v>0.27800331943979018</c:v>
                </c:pt>
                <c:pt idx="2718">
                  <c:v>0.2792580838730605</c:v>
                </c:pt>
                <c:pt idx="2719">
                  <c:v>0.28051284830632994</c:v>
                </c:pt>
                <c:pt idx="2720">
                  <c:v>0.28176960398013762</c:v>
                </c:pt>
                <c:pt idx="2721">
                  <c:v>0.28300445137045993</c:v>
                </c:pt>
                <c:pt idx="2722">
                  <c:v>0.28425921487627193</c:v>
                </c:pt>
                <c:pt idx="2723">
                  <c:v>0.28549406226653684</c:v>
                </c:pt>
                <c:pt idx="2724">
                  <c:v>0.286748826699807</c:v>
                </c:pt>
                <c:pt idx="2725">
                  <c:v>0.28798367409012832</c:v>
                </c:pt>
                <c:pt idx="2726">
                  <c:v>0.28923843852339765</c:v>
                </c:pt>
                <c:pt idx="2727">
                  <c:v>0.29049320202921081</c:v>
                </c:pt>
                <c:pt idx="2728">
                  <c:v>0.291728049419476</c:v>
                </c:pt>
                <c:pt idx="2729">
                  <c:v>0.29298281385274666</c:v>
                </c:pt>
                <c:pt idx="2730">
                  <c:v>0.29421766124301074</c:v>
                </c:pt>
                <c:pt idx="2731">
                  <c:v>0.29547242474888025</c:v>
                </c:pt>
                <c:pt idx="2732">
                  <c:v>0.29672718918215013</c:v>
                </c:pt>
                <c:pt idx="2733">
                  <c:v>0.29796203657241482</c:v>
                </c:pt>
                <c:pt idx="2734">
                  <c:v>0.29919688396268018</c:v>
                </c:pt>
                <c:pt idx="2735">
                  <c:v>0.30045164839594962</c:v>
                </c:pt>
                <c:pt idx="2736">
                  <c:v>0.30170641190176223</c:v>
                </c:pt>
                <c:pt idx="2737">
                  <c:v>0.30294125929208382</c:v>
                </c:pt>
                <c:pt idx="2738">
                  <c:v>0.30419602372535337</c:v>
                </c:pt>
                <c:pt idx="2739">
                  <c:v>0.30545078815862386</c:v>
                </c:pt>
                <c:pt idx="2740">
                  <c:v>0.3081196515141188</c:v>
                </c:pt>
                <c:pt idx="2741">
                  <c:v>0.30937441501993218</c:v>
                </c:pt>
                <c:pt idx="2742">
                  <c:v>0.31065108773674432</c:v>
                </c:pt>
                <c:pt idx="2743">
                  <c:v>0.31190585217001432</c:v>
                </c:pt>
                <c:pt idx="2744">
                  <c:v>0.31314069956027923</c:v>
                </c:pt>
                <c:pt idx="2745">
                  <c:v>0.31439546399354951</c:v>
                </c:pt>
                <c:pt idx="2746">
                  <c:v>0.3156303104564131</c:v>
                </c:pt>
                <c:pt idx="2747">
                  <c:v>0.31688507488968409</c:v>
                </c:pt>
                <c:pt idx="2748">
                  <c:v>0.31813983932295342</c:v>
                </c:pt>
                <c:pt idx="2749">
                  <c:v>0.3193746867132185</c:v>
                </c:pt>
                <c:pt idx="2750">
                  <c:v>0.32062945021903072</c:v>
                </c:pt>
                <c:pt idx="2751">
                  <c:v>0.32186429760935298</c:v>
                </c:pt>
                <c:pt idx="2752">
                  <c:v>0.32311906204262242</c:v>
                </c:pt>
                <c:pt idx="2753">
                  <c:v>0.32439374259138276</c:v>
                </c:pt>
                <c:pt idx="2754">
                  <c:v>0.32564850702465359</c:v>
                </c:pt>
                <c:pt idx="2755">
                  <c:v>0.32688335441497485</c:v>
                </c:pt>
                <c:pt idx="2756">
                  <c:v>0.32811820180523976</c:v>
                </c:pt>
                <c:pt idx="2757">
                  <c:v>0.32935304919556124</c:v>
                </c:pt>
                <c:pt idx="2758">
                  <c:v>0.3306078127013734</c:v>
                </c:pt>
                <c:pt idx="2759">
                  <c:v>0.33186257713464506</c:v>
                </c:pt>
                <c:pt idx="2760">
                  <c:v>0.33311734156791362</c:v>
                </c:pt>
                <c:pt idx="2761">
                  <c:v>0.33435218895817853</c:v>
                </c:pt>
                <c:pt idx="2762">
                  <c:v>0.33558703634850007</c:v>
                </c:pt>
                <c:pt idx="2763">
                  <c:v>0.33684179985431312</c:v>
                </c:pt>
                <c:pt idx="2764">
                  <c:v>0.33809656428758295</c:v>
                </c:pt>
                <c:pt idx="2765">
                  <c:v>0.33933340291844238</c:v>
                </c:pt>
                <c:pt idx="2766">
                  <c:v>0.34058816735171249</c:v>
                </c:pt>
                <c:pt idx="2767">
                  <c:v>0.34184293178498226</c:v>
                </c:pt>
                <c:pt idx="2768">
                  <c:v>0.34307777917524734</c:v>
                </c:pt>
                <c:pt idx="2769">
                  <c:v>0.34433254268105917</c:v>
                </c:pt>
                <c:pt idx="2770">
                  <c:v>0.3469814899210073</c:v>
                </c:pt>
                <c:pt idx="2771">
                  <c:v>0.34821633638387162</c:v>
                </c:pt>
                <c:pt idx="2772">
                  <c:v>0.34945118377413614</c:v>
                </c:pt>
                <c:pt idx="2773">
                  <c:v>0.35072586525041138</c:v>
                </c:pt>
                <c:pt idx="2774">
                  <c:v>0.35196071264067591</c:v>
                </c:pt>
                <c:pt idx="2775">
                  <c:v>0.35321547614648807</c:v>
                </c:pt>
                <c:pt idx="2776">
                  <c:v>0.3544702405797584</c:v>
                </c:pt>
                <c:pt idx="2777">
                  <c:v>0.35570508797007988</c:v>
                </c:pt>
                <c:pt idx="2778">
                  <c:v>0.35695985240334949</c:v>
                </c:pt>
                <c:pt idx="2779">
                  <c:v>0.35821461590916287</c:v>
                </c:pt>
                <c:pt idx="2780">
                  <c:v>0.35944946329942778</c:v>
                </c:pt>
                <c:pt idx="2781">
                  <c:v>0.36070422773269722</c:v>
                </c:pt>
                <c:pt idx="2782">
                  <c:v>0.3619589921659675</c:v>
                </c:pt>
                <c:pt idx="2783">
                  <c:v>0.36319383862883114</c:v>
                </c:pt>
                <c:pt idx="2784">
                  <c:v>0.36444860306210164</c:v>
                </c:pt>
                <c:pt idx="2785">
                  <c:v>0.36570336749537091</c:v>
                </c:pt>
                <c:pt idx="2786">
                  <c:v>0.36697804804413181</c:v>
                </c:pt>
                <c:pt idx="2787">
                  <c:v>0.36821488760244936</c:v>
                </c:pt>
                <c:pt idx="2788">
                  <c:v>0.36946965110826163</c:v>
                </c:pt>
                <c:pt idx="2789">
                  <c:v>0.37070449849858278</c:v>
                </c:pt>
                <c:pt idx="2790">
                  <c:v>0.37195926293185344</c:v>
                </c:pt>
                <c:pt idx="2791">
                  <c:v>0.37321402736512282</c:v>
                </c:pt>
                <c:pt idx="2792">
                  <c:v>0.37444887475538785</c:v>
                </c:pt>
                <c:pt idx="2793">
                  <c:v>0.37570363826120001</c:v>
                </c:pt>
                <c:pt idx="2794">
                  <c:v>0.37693848565152188</c:v>
                </c:pt>
                <c:pt idx="2795">
                  <c:v>0.37819325008479154</c:v>
                </c:pt>
                <c:pt idx="2796">
                  <c:v>0.37944801359060487</c:v>
                </c:pt>
                <c:pt idx="2797">
                  <c:v>0.38070277802387464</c:v>
                </c:pt>
                <c:pt idx="2798">
                  <c:v>0.38193762541413889</c:v>
                </c:pt>
                <c:pt idx="2799">
                  <c:v>0.38317247280446159</c:v>
                </c:pt>
                <c:pt idx="2800">
                  <c:v>0.38586125320290487</c:v>
                </c:pt>
                <c:pt idx="2801">
                  <c:v>0.38711601763617431</c:v>
                </c:pt>
                <c:pt idx="2802">
                  <c:v>0.38835086409898251</c:v>
                </c:pt>
                <c:pt idx="2803">
                  <c:v>0.38960562853225195</c:v>
                </c:pt>
                <c:pt idx="2804">
                  <c:v>0.39086039296552222</c:v>
                </c:pt>
                <c:pt idx="2805">
                  <c:v>0.39211515647133366</c:v>
                </c:pt>
                <c:pt idx="2806">
                  <c:v>0.3933699209046051</c:v>
                </c:pt>
                <c:pt idx="2807">
                  <c:v>0.39460476829492652</c:v>
                </c:pt>
                <c:pt idx="2808">
                  <c:v>0.39585953272819552</c:v>
                </c:pt>
                <c:pt idx="2809">
                  <c:v>0.39711628840200375</c:v>
                </c:pt>
                <c:pt idx="2810">
                  <c:v>0.39835113579232523</c:v>
                </c:pt>
                <c:pt idx="2811">
                  <c:v>0.39960589929813789</c:v>
                </c:pt>
                <c:pt idx="2812">
                  <c:v>0.40086066373140816</c:v>
                </c:pt>
                <c:pt idx="2813">
                  <c:v>0.40211542816467732</c:v>
                </c:pt>
                <c:pt idx="2814">
                  <c:v>0.40337019259794787</c:v>
                </c:pt>
                <c:pt idx="2815">
                  <c:v>0.40460503906075485</c:v>
                </c:pt>
                <c:pt idx="2816">
                  <c:v>0.40585980349402506</c:v>
                </c:pt>
                <c:pt idx="2817">
                  <c:v>0.40711456792729528</c:v>
                </c:pt>
                <c:pt idx="2818">
                  <c:v>0.40834941531761687</c:v>
                </c:pt>
                <c:pt idx="2819">
                  <c:v>0.40960417882342881</c:v>
                </c:pt>
                <c:pt idx="2820">
                  <c:v>0.41087886029970494</c:v>
                </c:pt>
                <c:pt idx="2821">
                  <c:v>0.41211370768996908</c:v>
                </c:pt>
                <c:pt idx="2822">
                  <c:v>0.41334855508023338</c:v>
                </c:pt>
                <c:pt idx="2823">
                  <c:v>0.41460331858604604</c:v>
                </c:pt>
                <c:pt idx="2824">
                  <c:v>0.41585808301931665</c:v>
                </c:pt>
                <c:pt idx="2825">
                  <c:v>0.41711284745258581</c:v>
                </c:pt>
                <c:pt idx="2826">
                  <c:v>0.41836761095845593</c:v>
                </c:pt>
                <c:pt idx="2827">
                  <c:v>0.41962237539172575</c:v>
                </c:pt>
                <c:pt idx="2828">
                  <c:v>0.42087713982499564</c:v>
                </c:pt>
                <c:pt idx="2829">
                  <c:v>0.42211198721526066</c:v>
                </c:pt>
                <c:pt idx="2830">
                  <c:v>0.42480076761370433</c:v>
                </c:pt>
                <c:pt idx="2831">
                  <c:v>0.42605752328756857</c:v>
                </c:pt>
                <c:pt idx="2832">
                  <c:v>0.42733220383638582</c:v>
                </c:pt>
                <c:pt idx="2833">
                  <c:v>0.42856705122665106</c:v>
                </c:pt>
                <c:pt idx="2834">
                  <c:v>0.42980189861691542</c:v>
                </c:pt>
                <c:pt idx="2835">
                  <c:v>0.43105666305018586</c:v>
                </c:pt>
                <c:pt idx="2836">
                  <c:v>0.43229151044050679</c:v>
                </c:pt>
                <c:pt idx="2837">
                  <c:v>0.43354627394632006</c:v>
                </c:pt>
                <c:pt idx="2838">
                  <c:v>0.43482095542253818</c:v>
                </c:pt>
                <c:pt idx="2839">
                  <c:v>0.43605580281286005</c:v>
                </c:pt>
                <c:pt idx="2840">
                  <c:v>0.4373105663186731</c:v>
                </c:pt>
                <c:pt idx="2841">
                  <c:v>0.43858524779489094</c:v>
                </c:pt>
                <c:pt idx="2842">
                  <c:v>0.43982009518521276</c:v>
                </c:pt>
                <c:pt idx="2843">
                  <c:v>0.44107485961848214</c:v>
                </c:pt>
                <c:pt idx="2844">
                  <c:v>0.44232962312429513</c:v>
                </c:pt>
                <c:pt idx="2845">
                  <c:v>0.44356447051455983</c:v>
                </c:pt>
                <c:pt idx="2846">
                  <c:v>0.44483915199083457</c:v>
                </c:pt>
                <c:pt idx="2847">
                  <c:v>0.44607399845364226</c:v>
                </c:pt>
                <c:pt idx="2848">
                  <c:v>0.44732876288691253</c:v>
                </c:pt>
                <c:pt idx="2849">
                  <c:v>0.44856361027723363</c:v>
                </c:pt>
                <c:pt idx="2850">
                  <c:v>0.44981837471050395</c:v>
                </c:pt>
                <c:pt idx="2851">
                  <c:v>0.45107313821631573</c:v>
                </c:pt>
                <c:pt idx="2852">
                  <c:v>0.45230798560658081</c:v>
                </c:pt>
                <c:pt idx="2853">
                  <c:v>0.45356275003985103</c:v>
                </c:pt>
                <c:pt idx="2854">
                  <c:v>0.45481950571371532</c:v>
                </c:pt>
                <c:pt idx="2855">
                  <c:v>0.45605435310397985</c:v>
                </c:pt>
                <c:pt idx="2856">
                  <c:v>0.45730911753725012</c:v>
                </c:pt>
                <c:pt idx="2857">
                  <c:v>0.45856388104311918</c:v>
                </c:pt>
                <c:pt idx="2858">
                  <c:v>0.45979872843338354</c:v>
                </c:pt>
                <c:pt idx="2859">
                  <c:v>0.46105349286665387</c:v>
                </c:pt>
                <c:pt idx="2860">
                  <c:v>0.46370243917914461</c:v>
                </c:pt>
                <c:pt idx="2861">
                  <c:v>0.46493728656946587</c:v>
                </c:pt>
                <c:pt idx="2862">
                  <c:v>0.46619205100273575</c:v>
                </c:pt>
                <c:pt idx="2863">
                  <c:v>0.4674468154360058</c:v>
                </c:pt>
                <c:pt idx="2864">
                  <c:v>0.46868166189881394</c:v>
                </c:pt>
                <c:pt idx="2865">
                  <c:v>0.46993642633208332</c:v>
                </c:pt>
                <c:pt idx="2866">
                  <c:v>0.4711712737223484</c:v>
                </c:pt>
                <c:pt idx="2867">
                  <c:v>0.47242603815561823</c:v>
                </c:pt>
                <c:pt idx="2868">
                  <c:v>0.47366088461848238</c:v>
                </c:pt>
                <c:pt idx="2869">
                  <c:v>0.47491564905175232</c:v>
                </c:pt>
                <c:pt idx="2870">
                  <c:v>0.4761504964420169</c:v>
                </c:pt>
                <c:pt idx="2871">
                  <c:v>0.47742517791829242</c:v>
                </c:pt>
                <c:pt idx="2872">
                  <c:v>0.47866002438109945</c:v>
                </c:pt>
                <c:pt idx="2873">
                  <c:v>0.47991478881437011</c:v>
                </c:pt>
                <c:pt idx="2874">
                  <c:v>0.48116955324763938</c:v>
                </c:pt>
                <c:pt idx="2875">
                  <c:v>0.48240440063796142</c:v>
                </c:pt>
                <c:pt idx="2876">
                  <c:v>0.48366115631176854</c:v>
                </c:pt>
                <c:pt idx="2877">
                  <c:v>0.48489600370209063</c:v>
                </c:pt>
                <c:pt idx="2878">
                  <c:v>0.48617068425090854</c:v>
                </c:pt>
                <c:pt idx="2879">
                  <c:v>0.48742544868417781</c:v>
                </c:pt>
                <c:pt idx="2880">
                  <c:v>0.48866029607444339</c:v>
                </c:pt>
                <c:pt idx="2881">
                  <c:v>0.48991506050771289</c:v>
                </c:pt>
                <c:pt idx="2882">
                  <c:v>0.49116982401352516</c:v>
                </c:pt>
                <c:pt idx="2883">
                  <c:v>0.49242458844679532</c:v>
                </c:pt>
                <c:pt idx="2884">
                  <c:v>0.49367935288006498</c:v>
                </c:pt>
                <c:pt idx="2885">
                  <c:v>0.49491419934293018</c:v>
                </c:pt>
                <c:pt idx="2886">
                  <c:v>0.49614904673319371</c:v>
                </c:pt>
                <c:pt idx="2887">
                  <c:v>0.49738389412345979</c:v>
                </c:pt>
                <c:pt idx="2888">
                  <c:v>0.49865857559973448</c:v>
                </c:pt>
                <c:pt idx="2889">
                  <c:v>0.49989342298999917</c:v>
                </c:pt>
                <c:pt idx="2890">
                  <c:v>0.50248261817358764</c:v>
                </c:pt>
                <c:pt idx="2891">
                  <c:v>0.50373738260685741</c:v>
                </c:pt>
                <c:pt idx="2892">
                  <c:v>0.50499214704012729</c:v>
                </c:pt>
                <c:pt idx="2893">
                  <c:v>0.50624691054593951</c:v>
                </c:pt>
                <c:pt idx="2894">
                  <c:v>0.50748175793620387</c:v>
                </c:pt>
                <c:pt idx="2895">
                  <c:v>0.50871660532652641</c:v>
                </c:pt>
                <c:pt idx="2896">
                  <c:v>0.50997136975979629</c:v>
                </c:pt>
                <c:pt idx="2897">
                  <c:v>0.51122613419306617</c:v>
                </c:pt>
                <c:pt idx="2898">
                  <c:v>0.5124629728239245</c:v>
                </c:pt>
                <c:pt idx="2899">
                  <c:v>0.51371773725719561</c:v>
                </c:pt>
                <c:pt idx="2900">
                  <c:v>0.51497250076300816</c:v>
                </c:pt>
                <c:pt idx="2901">
                  <c:v>0.51620734815327296</c:v>
                </c:pt>
                <c:pt idx="2902">
                  <c:v>0.51748202962954759</c:v>
                </c:pt>
                <c:pt idx="2903">
                  <c:v>0.51871687701981273</c:v>
                </c:pt>
                <c:pt idx="2904">
                  <c:v>0.51997164052562561</c:v>
                </c:pt>
                <c:pt idx="2905">
                  <c:v>0.52120648791594593</c:v>
                </c:pt>
                <c:pt idx="2906">
                  <c:v>0.52246125234921692</c:v>
                </c:pt>
                <c:pt idx="2907">
                  <c:v>0.52369609973948172</c:v>
                </c:pt>
                <c:pt idx="2908">
                  <c:v>0.52495086324529461</c:v>
                </c:pt>
                <c:pt idx="2909">
                  <c:v>0.52618571063561603</c:v>
                </c:pt>
                <c:pt idx="2910">
                  <c:v>0.52742055802588084</c:v>
                </c:pt>
                <c:pt idx="2911">
                  <c:v>0.52865540541614564</c:v>
                </c:pt>
                <c:pt idx="2912">
                  <c:v>0.52991016984941475</c:v>
                </c:pt>
                <c:pt idx="2913">
                  <c:v>0.53114501723973828</c:v>
                </c:pt>
                <c:pt idx="2914">
                  <c:v>0.5323997807455495</c:v>
                </c:pt>
                <c:pt idx="2915">
                  <c:v>0.5336147110928664</c:v>
                </c:pt>
                <c:pt idx="2916">
                  <c:v>0.53486947552613662</c:v>
                </c:pt>
                <c:pt idx="2917">
                  <c:v>0.53612423995940661</c:v>
                </c:pt>
                <c:pt idx="2918">
                  <c:v>0.53735908734967164</c:v>
                </c:pt>
                <c:pt idx="2919">
                  <c:v>0.53861385085548363</c:v>
                </c:pt>
                <c:pt idx="2920">
                  <c:v>0.54128470637903092</c:v>
                </c:pt>
                <c:pt idx="2921">
                  <c:v>0.54253946988484358</c:v>
                </c:pt>
                <c:pt idx="2922">
                  <c:v>0.54377431727510939</c:v>
                </c:pt>
                <c:pt idx="2923">
                  <c:v>0.5450290817083786</c:v>
                </c:pt>
                <c:pt idx="2924">
                  <c:v>0.54626392909869959</c:v>
                </c:pt>
                <c:pt idx="2925">
                  <c:v>0.54751869353196958</c:v>
                </c:pt>
                <c:pt idx="2926">
                  <c:v>0.54877345703778335</c:v>
                </c:pt>
                <c:pt idx="2927">
                  <c:v>0.55002822147105235</c:v>
                </c:pt>
                <c:pt idx="2928">
                  <c:v>0.55128298590432079</c:v>
                </c:pt>
                <c:pt idx="2929">
                  <c:v>0.55253774941013456</c:v>
                </c:pt>
                <c:pt idx="2930">
                  <c:v>0.55379251384340555</c:v>
                </c:pt>
                <c:pt idx="2931">
                  <c:v>0.55502736123366958</c:v>
                </c:pt>
                <c:pt idx="2932">
                  <c:v>0.55626220862399123</c:v>
                </c:pt>
                <c:pt idx="2933">
                  <c:v>0.55749705601425603</c:v>
                </c:pt>
                <c:pt idx="2934">
                  <c:v>0.55875181952006958</c:v>
                </c:pt>
                <c:pt idx="2935">
                  <c:v>0.56000658395333858</c:v>
                </c:pt>
                <c:pt idx="2936">
                  <c:v>0.56126134838660846</c:v>
                </c:pt>
                <c:pt idx="2937">
                  <c:v>0.56251611189241968</c:v>
                </c:pt>
                <c:pt idx="2938">
                  <c:v>0.56375095928274277</c:v>
                </c:pt>
                <c:pt idx="2939">
                  <c:v>0.56500572371601254</c:v>
                </c:pt>
                <c:pt idx="2940">
                  <c:v>0.56626048814928254</c:v>
                </c:pt>
                <c:pt idx="2941">
                  <c:v>0.56749533553954823</c:v>
                </c:pt>
                <c:pt idx="2942">
                  <c:v>0.56875009904536</c:v>
                </c:pt>
                <c:pt idx="2943">
                  <c:v>0.57000685471922452</c:v>
                </c:pt>
                <c:pt idx="2944">
                  <c:v>0.57126161915249463</c:v>
                </c:pt>
                <c:pt idx="2945">
                  <c:v>0.57251638358576329</c:v>
                </c:pt>
                <c:pt idx="2946">
                  <c:v>0.57375123097602965</c:v>
                </c:pt>
                <c:pt idx="2947">
                  <c:v>0.5749860783662939</c:v>
                </c:pt>
                <c:pt idx="2948">
                  <c:v>0.5762408418721634</c:v>
                </c:pt>
                <c:pt idx="2949">
                  <c:v>0.57749560630543451</c:v>
                </c:pt>
                <c:pt idx="2950">
                  <c:v>0.58010471945937137</c:v>
                </c:pt>
                <c:pt idx="2951">
                  <c:v>0.58135948296524009</c:v>
                </c:pt>
                <c:pt idx="2952">
                  <c:v>0.58261424739851131</c:v>
                </c:pt>
                <c:pt idx="2953">
                  <c:v>0.58386901183178064</c:v>
                </c:pt>
                <c:pt idx="2954">
                  <c:v>0.58512377533759263</c:v>
                </c:pt>
                <c:pt idx="2955">
                  <c:v>0.58635862272785733</c:v>
                </c:pt>
                <c:pt idx="2956">
                  <c:v>0.58761338716112721</c:v>
                </c:pt>
                <c:pt idx="2957">
                  <c:v>0.58884823455139379</c:v>
                </c:pt>
                <c:pt idx="2958">
                  <c:v>0.59010299805726041</c:v>
                </c:pt>
                <c:pt idx="2959">
                  <c:v>0.59133784544752632</c:v>
                </c:pt>
                <c:pt idx="2960">
                  <c:v>0.59259260988079621</c:v>
                </c:pt>
                <c:pt idx="2961">
                  <c:v>0.59384737431406664</c:v>
                </c:pt>
                <c:pt idx="2962">
                  <c:v>0.59508222170433012</c:v>
                </c:pt>
                <c:pt idx="2963">
                  <c:v>0.59631706816719532</c:v>
                </c:pt>
                <c:pt idx="2964">
                  <c:v>0.59757183260046676</c:v>
                </c:pt>
                <c:pt idx="2965">
                  <c:v>0.59884850531727862</c:v>
                </c:pt>
                <c:pt idx="2966">
                  <c:v>0.60010326975054751</c:v>
                </c:pt>
                <c:pt idx="2967">
                  <c:v>0.60133811714081353</c:v>
                </c:pt>
                <c:pt idx="2968">
                  <c:v>0.6025928806466827</c:v>
                </c:pt>
                <c:pt idx="2969">
                  <c:v>0.60384764507995214</c:v>
                </c:pt>
                <c:pt idx="2970">
                  <c:v>0.60510240951322203</c:v>
                </c:pt>
                <c:pt idx="2971">
                  <c:v>0.60633725690348783</c:v>
                </c:pt>
                <c:pt idx="2972">
                  <c:v>0.60757210429375152</c:v>
                </c:pt>
                <c:pt idx="2973">
                  <c:v>0.60882686779956463</c:v>
                </c:pt>
                <c:pt idx="2974">
                  <c:v>0.6100816322328354</c:v>
                </c:pt>
                <c:pt idx="2975">
                  <c:v>0.61133639666610462</c:v>
                </c:pt>
                <c:pt idx="2976">
                  <c:v>0.61259116017197368</c:v>
                </c:pt>
                <c:pt idx="2977">
                  <c:v>0.6138260075622386</c:v>
                </c:pt>
                <c:pt idx="2978">
                  <c:v>0.6150807719955087</c:v>
                </c:pt>
                <c:pt idx="2979">
                  <c:v>0.61633553642877992</c:v>
                </c:pt>
                <c:pt idx="2980">
                  <c:v>0.61894464865531629</c:v>
                </c:pt>
                <c:pt idx="2981">
                  <c:v>2.0952388061232341E-2</c:v>
                </c:pt>
                <c:pt idx="2982">
                  <c:v>2.2187235451554058E-2</c:v>
                </c:pt>
                <c:pt idx="2983">
                  <c:v>2.3441999884823948E-2</c:v>
                </c:pt>
                <c:pt idx="2984">
                  <c:v>2.4676846347631454E-2</c:v>
                </c:pt>
                <c:pt idx="2985">
                  <c:v>2.5911693737953136E-2</c:v>
                </c:pt>
                <c:pt idx="2986">
                  <c:v>2.7166458171222985E-2</c:v>
                </c:pt>
                <c:pt idx="2987">
                  <c:v>2.8401305561487847E-2</c:v>
                </c:pt>
                <c:pt idx="2988">
                  <c:v>2.9656069994757665E-2</c:v>
                </c:pt>
                <c:pt idx="2989">
                  <c:v>3.0910833500570396E-2</c:v>
                </c:pt>
                <c:pt idx="2990">
                  <c:v>3.2145680890891981E-2</c:v>
                </c:pt>
                <c:pt idx="2991">
                  <c:v>3.3400445324161886E-2</c:v>
                </c:pt>
                <c:pt idx="2992">
                  <c:v>3.4635292714426759E-2</c:v>
                </c:pt>
                <c:pt idx="2993">
                  <c:v>3.5890056220239372E-2</c:v>
                </c:pt>
                <c:pt idx="2994">
                  <c:v>3.7124903610561026E-2</c:v>
                </c:pt>
                <c:pt idx="2995">
                  <c:v>3.8379668043830861E-2</c:v>
                </c:pt>
                <c:pt idx="2996">
                  <c:v>3.9614515434095707E-2</c:v>
                </c:pt>
                <c:pt idx="2997">
                  <c:v>4.0869279867365563E-2</c:v>
                </c:pt>
                <c:pt idx="2998">
                  <c:v>4.2124043373178204E-2</c:v>
                </c:pt>
                <c:pt idx="2999">
                  <c:v>4.3358890763499851E-2</c:v>
                </c:pt>
                <c:pt idx="3000">
                  <c:v>4.4613655196769783E-2</c:v>
                </c:pt>
                <c:pt idx="3001">
                  <c:v>4.5868418702582403E-2</c:v>
                </c:pt>
                <c:pt idx="3002">
                  <c:v>4.7123183135852294E-2</c:v>
                </c:pt>
                <c:pt idx="3003">
                  <c:v>4.8360022694168954E-2</c:v>
                </c:pt>
                <c:pt idx="3004">
                  <c:v>4.9634703242929915E-2</c:v>
                </c:pt>
                <c:pt idx="3005">
                  <c:v>5.0869550633251492E-2</c:v>
                </c:pt>
                <c:pt idx="3006">
                  <c:v>5.2104398023516421E-2</c:v>
                </c:pt>
                <c:pt idx="3007">
                  <c:v>5.3359161529328993E-2</c:v>
                </c:pt>
                <c:pt idx="3008">
                  <c:v>5.4613925962598953E-2</c:v>
                </c:pt>
                <c:pt idx="3009">
                  <c:v>5.5848773352920524E-2</c:v>
                </c:pt>
                <c:pt idx="3010">
                  <c:v>5.7103537786190435E-2</c:v>
                </c:pt>
                <c:pt idx="3011">
                  <c:v>5.9752484098680905E-2</c:v>
                </c:pt>
                <c:pt idx="3012">
                  <c:v>6.1007248531950609E-2</c:v>
                </c:pt>
                <c:pt idx="3013">
                  <c:v>6.2262012037763395E-2</c:v>
                </c:pt>
                <c:pt idx="3014">
                  <c:v>6.3496859428028171E-2</c:v>
                </c:pt>
                <c:pt idx="3015">
                  <c:v>6.475162386129811E-2</c:v>
                </c:pt>
                <c:pt idx="3016">
                  <c:v>6.5986471251619772E-2</c:v>
                </c:pt>
                <c:pt idx="3017">
                  <c:v>6.7221318641884395E-2</c:v>
                </c:pt>
                <c:pt idx="3018">
                  <c:v>6.8495999190702234E-2</c:v>
                </c:pt>
                <c:pt idx="3019">
                  <c:v>6.9750763623972034E-2</c:v>
                </c:pt>
                <c:pt idx="3020">
                  <c:v>7.0985611014236991E-2</c:v>
                </c:pt>
                <c:pt idx="3021">
                  <c:v>7.22403745200495E-2</c:v>
                </c:pt>
                <c:pt idx="3022">
                  <c:v>7.349513895331948E-2</c:v>
                </c:pt>
                <c:pt idx="3023">
                  <c:v>7.4749903386589323E-2</c:v>
                </c:pt>
                <c:pt idx="3024">
                  <c:v>7.6004667819859248E-2</c:v>
                </c:pt>
                <c:pt idx="3025">
                  <c:v>7.7239514282723687E-2</c:v>
                </c:pt>
                <c:pt idx="3026">
                  <c:v>7.8496270883988653E-2</c:v>
                </c:pt>
                <c:pt idx="3027">
                  <c:v>7.9751034389801315E-2</c:v>
                </c:pt>
                <c:pt idx="3028">
                  <c:v>8.1005798823071046E-2</c:v>
                </c:pt>
                <c:pt idx="3029">
                  <c:v>8.2240646213392665E-2</c:v>
                </c:pt>
                <c:pt idx="3030">
                  <c:v>8.3475493603657622E-2</c:v>
                </c:pt>
                <c:pt idx="3031">
                  <c:v>8.4710340993979394E-2</c:v>
                </c:pt>
                <c:pt idx="3032">
                  <c:v>8.5965104499791764E-2</c:v>
                </c:pt>
                <c:pt idx="3033">
                  <c:v>8.7199951890056596E-2</c:v>
                </c:pt>
                <c:pt idx="3034">
                  <c:v>8.8454716323326604E-2</c:v>
                </c:pt>
                <c:pt idx="3035">
                  <c:v>8.9689563713591422E-2</c:v>
                </c:pt>
                <c:pt idx="3036">
                  <c:v>9.0944327219460955E-2</c:v>
                </c:pt>
                <c:pt idx="3037">
                  <c:v>9.2199091652730644E-2</c:v>
                </c:pt>
                <c:pt idx="3038">
                  <c:v>9.3453856086000736E-2</c:v>
                </c:pt>
                <c:pt idx="3039">
                  <c:v>9.4688703476265346E-2</c:v>
                </c:pt>
                <c:pt idx="3040">
                  <c:v>9.5923550866530163E-2</c:v>
                </c:pt>
                <c:pt idx="3041">
                  <c:v>9.8552580136072626E-2</c:v>
                </c:pt>
                <c:pt idx="3042">
                  <c:v>9.980734456934244E-2</c:v>
                </c:pt>
                <c:pt idx="3043">
                  <c:v>0.10104219103214973</c:v>
                </c:pt>
                <c:pt idx="3044">
                  <c:v>0.10229695546541991</c:v>
                </c:pt>
                <c:pt idx="3045">
                  <c:v>0.1035517198986896</c:v>
                </c:pt>
                <c:pt idx="3046">
                  <c:v>0.10480648433195955</c:v>
                </c:pt>
                <c:pt idx="3047">
                  <c:v>0.10606124783782898</c:v>
                </c:pt>
                <c:pt idx="3048">
                  <c:v>0.1072980873960887</c:v>
                </c:pt>
                <c:pt idx="3049">
                  <c:v>0.10855285090195822</c:v>
                </c:pt>
                <c:pt idx="3050">
                  <c:v>0.10980761533522808</c:v>
                </c:pt>
                <c:pt idx="3051">
                  <c:v>0.11104246272549292</c:v>
                </c:pt>
                <c:pt idx="3052">
                  <c:v>0.11229722715876279</c:v>
                </c:pt>
                <c:pt idx="3053">
                  <c:v>0.11355199066457543</c:v>
                </c:pt>
                <c:pt idx="3054">
                  <c:v>0.11478683805484026</c:v>
                </c:pt>
                <c:pt idx="3055">
                  <c:v>0.11604160248811042</c:v>
                </c:pt>
                <c:pt idx="3056">
                  <c:v>0.11729636692138029</c:v>
                </c:pt>
                <c:pt idx="3057">
                  <c:v>0.11853121338424458</c:v>
                </c:pt>
                <c:pt idx="3058">
                  <c:v>0.11978597781751452</c:v>
                </c:pt>
                <c:pt idx="3059">
                  <c:v>0.12102082520777922</c:v>
                </c:pt>
                <c:pt idx="3060">
                  <c:v>0.12227558964104918</c:v>
                </c:pt>
                <c:pt idx="3061">
                  <c:v>0.12351043703137066</c:v>
                </c:pt>
                <c:pt idx="3062">
                  <c:v>0.12476520053718361</c:v>
                </c:pt>
                <c:pt idx="3063">
                  <c:v>0.1260199649704532</c:v>
                </c:pt>
                <c:pt idx="3064">
                  <c:v>0.12725481236071787</c:v>
                </c:pt>
                <c:pt idx="3065">
                  <c:v>0.1285095758665307</c:v>
                </c:pt>
                <c:pt idx="3066">
                  <c:v>0.12976434029980075</c:v>
                </c:pt>
                <c:pt idx="3067">
                  <c:v>0.13101910473307044</c:v>
                </c:pt>
                <c:pt idx="3068">
                  <c:v>0.1322539521233923</c:v>
                </c:pt>
                <c:pt idx="3069">
                  <c:v>0.13352863267215298</c:v>
                </c:pt>
                <c:pt idx="3070">
                  <c:v>0.1347634800624751</c:v>
                </c:pt>
                <c:pt idx="3071">
                  <c:v>0.13741441854301703</c:v>
                </c:pt>
                <c:pt idx="3072">
                  <c:v>0.13864926593328164</c:v>
                </c:pt>
                <c:pt idx="3073">
                  <c:v>0.13990402943909441</c:v>
                </c:pt>
                <c:pt idx="3074">
                  <c:v>0.14113887682941595</c:v>
                </c:pt>
                <c:pt idx="3075">
                  <c:v>0.14239364126268583</c:v>
                </c:pt>
                <c:pt idx="3076">
                  <c:v>0.14364840569595574</c:v>
                </c:pt>
                <c:pt idx="3077">
                  <c:v>0.14488325308622088</c:v>
                </c:pt>
                <c:pt idx="3078">
                  <c:v>0.14613801659203349</c:v>
                </c:pt>
                <c:pt idx="3079">
                  <c:v>0.14741269806830837</c:v>
                </c:pt>
                <c:pt idx="3080">
                  <c:v>0.1486674615741212</c:v>
                </c:pt>
                <c:pt idx="3081">
                  <c:v>0.14990230896438583</c:v>
                </c:pt>
                <c:pt idx="3082">
                  <c:v>0.15113715635465039</c:v>
                </c:pt>
                <c:pt idx="3083">
                  <c:v>0.15239192078792063</c:v>
                </c:pt>
                <c:pt idx="3084">
                  <c:v>0.15364668522119049</c:v>
                </c:pt>
                <c:pt idx="3085">
                  <c:v>0.15488153168405461</c:v>
                </c:pt>
                <c:pt idx="3086">
                  <c:v>0.15613629611732499</c:v>
                </c:pt>
                <c:pt idx="3087">
                  <c:v>0.15739106055059462</c:v>
                </c:pt>
                <c:pt idx="3088">
                  <c:v>0.15862590794085918</c:v>
                </c:pt>
                <c:pt idx="3089">
                  <c:v>0.15988067144667184</c:v>
                </c:pt>
                <c:pt idx="3090">
                  <c:v>0.16113543587994208</c:v>
                </c:pt>
                <c:pt idx="3091">
                  <c:v>0.16237028327026357</c:v>
                </c:pt>
                <c:pt idx="3092">
                  <c:v>0.16360513066052837</c:v>
                </c:pt>
                <c:pt idx="3093">
                  <c:v>0.16485989509379825</c:v>
                </c:pt>
                <c:pt idx="3094">
                  <c:v>0.16609673372465766</c:v>
                </c:pt>
                <c:pt idx="3095">
                  <c:v>0.16735149815792788</c:v>
                </c:pt>
                <c:pt idx="3096">
                  <c:v>0.16858634462079217</c:v>
                </c:pt>
                <c:pt idx="3097">
                  <c:v>0.16984110905406202</c:v>
                </c:pt>
                <c:pt idx="3098">
                  <c:v>0.17105603940137848</c:v>
                </c:pt>
                <c:pt idx="3099">
                  <c:v>0.17231080383464814</c:v>
                </c:pt>
                <c:pt idx="3100">
                  <c:v>0.17356556826791802</c:v>
                </c:pt>
                <c:pt idx="3101">
                  <c:v>0.17621451458040868</c:v>
                </c:pt>
                <c:pt idx="3102">
                  <c:v>0.17744936197067346</c:v>
                </c:pt>
                <c:pt idx="3103">
                  <c:v>0.17870412547648606</c:v>
                </c:pt>
                <c:pt idx="3104">
                  <c:v>0.17995888990975573</c:v>
                </c:pt>
                <c:pt idx="3105">
                  <c:v>0.1811937373000774</c:v>
                </c:pt>
                <c:pt idx="3106">
                  <c:v>0.18244850173334748</c:v>
                </c:pt>
                <c:pt idx="3107">
                  <c:v>0.18368334912361206</c:v>
                </c:pt>
                <c:pt idx="3108">
                  <c:v>0.18493811262942508</c:v>
                </c:pt>
                <c:pt idx="3109">
                  <c:v>0.18617296001974637</c:v>
                </c:pt>
                <c:pt idx="3110">
                  <c:v>0.18744764149596499</c:v>
                </c:pt>
                <c:pt idx="3111">
                  <c:v>0.18868248795882891</c:v>
                </c:pt>
                <c:pt idx="3112">
                  <c:v>0.18993725239209938</c:v>
                </c:pt>
                <c:pt idx="3113">
                  <c:v>0.19119201682536896</c:v>
                </c:pt>
                <c:pt idx="3114">
                  <c:v>0.19242686421563346</c:v>
                </c:pt>
                <c:pt idx="3115">
                  <c:v>0.1936816277214462</c:v>
                </c:pt>
                <c:pt idx="3116">
                  <c:v>0.19491846727976317</c:v>
                </c:pt>
                <c:pt idx="3117">
                  <c:v>0.19617323078557564</c:v>
                </c:pt>
                <c:pt idx="3118">
                  <c:v>0.19742799521884541</c:v>
                </c:pt>
                <c:pt idx="3119">
                  <c:v>0.19866284260916717</c:v>
                </c:pt>
                <c:pt idx="3120">
                  <c:v>0.19989768999943217</c:v>
                </c:pt>
                <c:pt idx="3121">
                  <c:v>0.20117237054824955</c:v>
                </c:pt>
                <c:pt idx="3122">
                  <c:v>0.20240721793851435</c:v>
                </c:pt>
                <c:pt idx="3123">
                  <c:v>0.20366198237178423</c:v>
                </c:pt>
                <c:pt idx="3124">
                  <c:v>0.2049366638480592</c:v>
                </c:pt>
                <c:pt idx="3125">
                  <c:v>0.20617151031086667</c:v>
                </c:pt>
                <c:pt idx="3126">
                  <c:v>0.20742627474413686</c:v>
                </c:pt>
                <c:pt idx="3127">
                  <c:v>0.20868103917740688</c:v>
                </c:pt>
                <c:pt idx="3128">
                  <c:v>0.20991588656772878</c:v>
                </c:pt>
                <c:pt idx="3129">
                  <c:v>0.21119056711648909</c:v>
                </c:pt>
                <c:pt idx="3130">
                  <c:v>0.21242541450681102</c:v>
                </c:pt>
                <c:pt idx="3131">
                  <c:v>0.21509427786230662</c:v>
                </c:pt>
                <c:pt idx="3132">
                  <c:v>0.21634904229557628</c:v>
                </c:pt>
                <c:pt idx="3133">
                  <c:v>0.21758388968584091</c:v>
                </c:pt>
                <c:pt idx="3134">
                  <c:v>0.21883865319165371</c:v>
                </c:pt>
                <c:pt idx="3135">
                  <c:v>0.22009341762492363</c:v>
                </c:pt>
                <c:pt idx="3136">
                  <c:v>0.22134818205819365</c:v>
                </c:pt>
                <c:pt idx="3137">
                  <c:v>0.22258302944845806</c:v>
                </c:pt>
                <c:pt idx="3138">
                  <c:v>0.22383978512232316</c:v>
                </c:pt>
                <c:pt idx="3139">
                  <c:v>0.22507463251258741</c:v>
                </c:pt>
                <c:pt idx="3140">
                  <c:v>0.22632939601845709</c:v>
                </c:pt>
                <c:pt idx="3141">
                  <c:v>0.22758416045172708</c:v>
                </c:pt>
                <c:pt idx="3142">
                  <c:v>0.22883892488499696</c:v>
                </c:pt>
                <c:pt idx="3143">
                  <c:v>0.2300936883908094</c:v>
                </c:pt>
                <c:pt idx="3144">
                  <c:v>0.23134845282407945</c:v>
                </c:pt>
                <c:pt idx="3145">
                  <c:v>0.23258330021434404</c:v>
                </c:pt>
                <c:pt idx="3146">
                  <c:v>0.23381814760460884</c:v>
                </c:pt>
                <c:pt idx="3147">
                  <c:v>0.23505299499493049</c:v>
                </c:pt>
                <c:pt idx="3148">
                  <c:v>0.23632767554374817</c:v>
                </c:pt>
                <c:pt idx="3149">
                  <c:v>0.23756252293401287</c:v>
                </c:pt>
                <c:pt idx="3150">
                  <c:v>0.2388172873672833</c:v>
                </c:pt>
                <c:pt idx="3151">
                  <c:v>0.24005213475754791</c:v>
                </c:pt>
                <c:pt idx="3152">
                  <c:v>0.24130689826336041</c:v>
                </c:pt>
                <c:pt idx="3153">
                  <c:v>0.24256166269663026</c:v>
                </c:pt>
                <c:pt idx="3154">
                  <c:v>0.24381642712990037</c:v>
                </c:pt>
                <c:pt idx="3155">
                  <c:v>0.24507119156317028</c:v>
                </c:pt>
                <c:pt idx="3156">
                  <c:v>0.24630603802603473</c:v>
                </c:pt>
                <c:pt idx="3157">
                  <c:v>0.24756080245930456</c:v>
                </c:pt>
                <c:pt idx="3158">
                  <c:v>0.24883548393557944</c:v>
                </c:pt>
                <c:pt idx="3159">
                  <c:v>0.25007033039838689</c:v>
                </c:pt>
                <c:pt idx="3160">
                  <c:v>0.25132509483165688</c:v>
                </c:pt>
                <c:pt idx="3161">
                  <c:v>0.25401586739815274</c:v>
                </c:pt>
                <c:pt idx="3162">
                  <c:v>0.25527063090396496</c:v>
                </c:pt>
                <c:pt idx="3163">
                  <c:v>0.25652539533723523</c:v>
                </c:pt>
                <c:pt idx="3164">
                  <c:v>0.25778015977050472</c:v>
                </c:pt>
                <c:pt idx="3165">
                  <c:v>0.25903492327631739</c:v>
                </c:pt>
                <c:pt idx="3166">
                  <c:v>0.26026977066658219</c:v>
                </c:pt>
                <c:pt idx="3167">
                  <c:v>0.26150461805690384</c:v>
                </c:pt>
                <c:pt idx="3168">
                  <c:v>0.26277929953312179</c:v>
                </c:pt>
                <c:pt idx="3169">
                  <c:v>0.26401414599598638</c:v>
                </c:pt>
                <c:pt idx="3170">
                  <c:v>0.26526891042925632</c:v>
                </c:pt>
                <c:pt idx="3171">
                  <c:v>0.26652367486252632</c:v>
                </c:pt>
                <c:pt idx="3172">
                  <c:v>0.26775852225279095</c:v>
                </c:pt>
                <c:pt idx="3173">
                  <c:v>0.2689933696431126</c:v>
                </c:pt>
                <c:pt idx="3174">
                  <c:v>0.27022821610592018</c:v>
                </c:pt>
                <c:pt idx="3175">
                  <c:v>0.27150289758219531</c:v>
                </c:pt>
                <c:pt idx="3176">
                  <c:v>0.27273774497245995</c:v>
                </c:pt>
                <c:pt idx="3177">
                  <c:v>0.27399250940572983</c:v>
                </c:pt>
                <c:pt idx="3178">
                  <c:v>0.2752472729115425</c:v>
                </c:pt>
                <c:pt idx="3179">
                  <c:v>0.27648212030186475</c:v>
                </c:pt>
                <c:pt idx="3180">
                  <c:v>0.27773688473513403</c:v>
                </c:pt>
                <c:pt idx="3181">
                  <c:v>0.27899164916840391</c:v>
                </c:pt>
                <c:pt idx="3182">
                  <c:v>0.28022649563121182</c:v>
                </c:pt>
                <c:pt idx="3183">
                  <c:v>0.28148126006448204</c:v>
                </c:pt>
                <c:pt idx="3184">
                  <c:v>0.28273801573834589</c:v>
                </c:pt>
                <c:pt idx="3185">
                  <c:v>0.28399278017161617</c:v>
                </c:pt>
                <c:pt idx="3186">
                  <c:v>0.28522762756188058</c:v>
                </c:pt>
                <c:pt idx="3187">
                  <c:v>0.28648239199515135</c:v>
                </c:pt>
                <c:pt idx="3188">
                  <c:v>0.2877172384580145</c:v>
                </c:pt>
                <c:pt idx="3189">
                  <c:v>0.28897200289128488</c:v>
                </c:pt>
                <c:pt idx="3190">
                  <c:v>0.29022676732455577</c:v>
                </c:pt>
                <c:pt idx="3191">
                  <c:v>0.2928358795510918</c:v>
                </c:pt>
                <c:pt idx="3192">
                  <c:v>0.29409064398436208</c:v>
                </c:pt>
                <c:pt idx="3193">
                  <c:v>0.29534540841763146</c:v>
                </c:pt>
                <c:pt idx="3194">
                  <c:v>0.29660017192344501</c:v>
                </c:pt>
                <c:pt idx="3195">
                  <c:v>0.29783501931370898</c:v>
                </c:pt>
                <c:pt idx="3196">
                  <c:v>0.29908978374697937</c:v>
                </c:pt>
                <c:pt idx="3197">
                  <c:v>0.30034454818024925</c:v>
                </c:pt>
                <c:pt idx="3198">
                  <c:v>0.30161922872906682</c:v>
                </c:pt>
                <c:pt idx="3199">
                  <c:v>0.30285407611933174</c:v>
                </c:pt>
                <c:pt idx="3200">
                  <c:v>0.30410884055260157</c:v>
                </c:pt>
                <c:pt idx="3201">
                  <c:v>0.30536360405841417</c:v>
                </c:pt>
                <c:pt idx="3202">
                  <c:v>0.30661836849168406</c:v>
                </c:pt>
                <c:pt idx="3203">
                  <c:v>0.30787313292495433</c:v>
                </c:pt>
                <c:pt idx="3204">
                  <c:v>0.30912789735822416</c:v>
                </c:pt>
                <c:pt idx="3205">
                  <c:v>0.31036274382108842</c:v>
                </c:pt>
                <c:pt idx="3206">
                  <c:v>0.31161950042235281</c:v>
                </c:pt>
                <c:pt idx="3207">
                  <c:v>0.31287426392822343</c:v>
                </c:pt>
                <c:pt idx="3208">
                  <c:v>0.31412902836149231</c:v>
                </c:pt>
                <c:pt idx="3209">
                  <c:v>0.31536387575175773</c:v>
                </c:pt>
                <c:pt idx="3210">
                  <c:v>0.31661864018502722</c:v>
                </c:pt>
                <c:pt idx="3211">
                  <c:v>0.31785348664783497</c:v>
                </c:pt>
                <c:pt idx="3212">
                  <c:v>0.3191082510811043</c:v>
                </c:pt>
                <c:pt idx="3213">
                  <c:v>0.32038293255737993</c:v>
                </c:pt>
                <c:pt idx="3214">
                  <c:v>0.32163769606319176</c:v>
                </c:pt>
                <c:pt idx="3215">
                  <c:v>0.32287254345351407</c:v>
                </c:pt>
                <c:pt idx="3216">
                  <c:v>0.3241472249297318</c:v>
                </c:pt>
                <c:pt idx="3217">
                  <c:v>0.32538207232005451</c:v>
                </c:pt>
                <c:pt idx="3218">
                  <c:v>0.32661691971031875</c:v>
                </c:pt>
                <c:pt idx="3219">
                  <c:v>0.32787168321613136</c:v>
                </c:pt>
                <c:pt idx="3220">
                  <c:v>0.32910653060639561</c:v>
                </c:pt>
                <c:pt idx="3221">
                  <c:v>0.33175547691894336</c:v>
                </c:pt>
                <c:pt idx="3222">
                  <c:v>0.33299032430920839</c:v>
                </c:pt>
                <c:pt idx="3223">
                  <c:v>0.33424508874247782</c:v>
                </c:pt>
                <c:pt idx="3224">
                  <c:v>0.33551976929129612</c:v>
                </c:pt>
                <c:pt idx="3225">
                  <c:v>0.33675461668156031</c:v>
                </c:pt>
                <c:pt idx="3226">
                  <c:v>0.33798946407188252</c:v>
                </c:pt>
                <c:pt idx="3227">
                  <c:v>0.33924422850515157</c:v>
                </c:pt>
                <c:pt idx="3228">
                  <c:v>0.34050098417896013</c:v>
                </c:pt>
                <c:pt idx="3229">
                  <c:v>0.34173583156928122</c:v>
                </c:pt>
                <c:pt idx="3230">
                  <c:v>0.34299059600255144</c:v>
                </c:pt>
                <c:pt idx="3231">
                  <c:v>0.34424535950836327</c:v>
                </c:pt>
                <c:pt idx="3232">
                  <c:v>0.34550012394163387</c:v>
                </c:pt>
                <c:pt idx="3233">
                  <c:v>0.34675488837490409</c:v>
                </c:pt>
                <c:pt idx="3234">
                  <c:v>0.34800965188071636</c:v>
                </c:pt>
                <c:pt idx="3235">
                  <c:v>0.34924449927098139</c:v>
                </c:pt>
                <c:pt idx="3236">
                  <c:v>0.35049926370425133</c:v>
                </c:pt>
                <c:pt idx="3237">
                  <c:v>0.35175402813752044</c:v>
                </c:pt>
                <c:pt idx="3238">
                  <c:v>0.35300879164333332</c:v>
                </c:pt>
                <c:pt idx="3239">
                  <c:v>0.35426355607660293</c:v>
                </c:pt>
                <c:pt idx="3240">
                  <c:v>0.35549840346692468</c:v>
                </c:pt>
                <c:pt idx="3241">
                  <c:v>0.35675316790019451</c:v>
                </c:pt>
                <c:pt idx="3242">
                  <c:v>0.35798801436300276</c:v>
                </c:pt>
                <c:pt idx="3243">
                  <c:v>0.35926269583927783</c:v>
                </c:pt>
                <c:pt idx="3244">
                  <c:v>0.36049754322954242</c:v>
                </c:pt>
                <c:pt idx="3245">
                  <c:v>0.36173239061986395</c:v>
                </c:pt>
                <c:pt idx="3246">
                  <c:v>0.36298715412567661</c:v>
                </c:pt>
                <c:pt idx="3247">
                  <c:v>0.36424191855894605</c:v>
                </c:pt>
                <c:pt idx="3248">
                  <c:v>0.36549668299221666</c:v>
                </c:pt>
                <c:pt idx="3249">
                  <c:v>0.36675144649802816</c:v>
                </c:pt>
                <c:pt idx="3250">
                  <c:v>0.36798629388829429</c:v>
                </c:pt>
                <c:pt idx="3251">
                  <c:v>0.37063723236883561</c:v>
                </c:pt>
                <c:pt idx="3252">
                  <c:v>0.37189199680210588</c:v>
                </c:pt>
                <c:pt idx="3253">
                  <c:v>0.37312684419237074</c:v>
                </c:pt>
                <c:pt idx="3254">
                  <c:v>0.37438160769818346</c:v>
                </c:pt>
                <c:pt idx="3255">
                  <c:v>0.375616455088505</c:v>
                </c:pt>
                <c:pt idx="3256">
                  <c:v>0.37687121952177488</c:v>
                </c:pt>
                <c:pt idx="3257">
                  <c:v>0.37812598395504543</c:v>
                </c:pt>
                <c:pt idx="3258">
                  <c:v>0.37938074746085809</c:v>
                </c:pt>
                <c:pt idx="3259">
                  <c:v>0.38063551189412692</c:v>
                </c:pt>
                <c:pt idx="3260">
                  <c:v>0.3818703592843925</c:v>
                </c:pt>
                <c:pt idx="3261">
                  <c:v>0.38310520667471337</c:v>
                </c:pt>
                <c:pt idx="3262">
                  <c:v>0.38435997018052664</c:v>
                </c:pt>
                <c:pt idx="3263">
                  <c:v>0.38561473461379592</c:v>
                </c:pt>
                <c:pt idx="3264">
                  <c:v>0.3868495820040615</c:v>
                </c:pt>
                <c:pt idx="3265">
                  <c:v>0.38808442939438337</c:v>
                </c:pt>
                <c:pt idx="3266">
                  <c:v>0.38933919382765325</c:v>
                </c:pt>
                <c:pt idx="3267">
                  <c:v>0.39059395733346541</c:v>
                </c:pt>
                <c:pt idx="3268">
                  <c:v>0.39184872176673524</c:v>
                </c:pt>
                <c:pt idx="3269">
                  <c:v>0.39310348620000513</c:v>
                </c:pt>
                <c:pt idx="3270">
                  <c:v>0.39435824970581818</c:v>
                </c:pt>
                <c:pt idx="3271">
                  <c:v>0.39559309709608231</c:v>
                </c:pt>
                <c:pt idx="3272">
                  <c:v>0.39684786152935303</c:v>
                </c:pt>
                <c:pt idx="3273">
                  <c:v>0.39810262596262286</c:v>
                </c:pt>
                <c:pt idx="3274">
                  <c:v>0.39935938163648715</c:v>
                </c:pt>
                <c:pt idx="3275">
                  <c:v>0.40061414514229932</c:v>
                </c:pt>
                <c:pt idx="3276">
                  <c:v>0.40184899253256434</c:v>
                </c:pt>
                <c:pt idx="3277">
                  <c:v>0.40312367400883886</c:v>
                </c:pt>
                <c:pt idx="3278">
                  <c:v>0.40435852139910444</c:v>
                </c:pt>
                <c:pt idx="3279">
                  <c:v>0.40561328490491638</c:v>
                </c:pt>
                <c:pt idx="3280">
                  <c:v>0.40684813229523797</c:v>
                </c:pt>
                <c:pt idx="3281">
                  <c:v>0.40949707953518555</c:v>
                </c:pt>
                <c:pt idx="3282">
                  <c:v>0.41075184304099821</c:v>
                </c:pt>
                <c:pt idx="3283">
                  <c:v>0.41198669043126351</c:v>
                </c:pt>
                <c:pt idx="3284">
                  <c:v>0.41326137190753798</c:v>
                </c:pt>
                <c:pt idx="3285">
                  <c:v>0.41451613541335081</c:v>
                </c:pt>
                <c:pt idx="3286">
                  <c:v>0.41575098280361583</c:v>
                </c:pt>
                <c:pt idx="3287">
                  <c:v>0.41700574723688538</c:v>
                </c:pt>
                <c:pt idx="3288">
                  <c:v>0.41826051167015532</c:v>
                </c:pt>
                <c:pt idx="3289">
                  <c:v>0.41949535813301964</c:v>
                </c:pt>
                <c:pt idx="3290">
                  <c:v>0.42077003960923781</c:v>
                </c:pt>
                <c:pt idx="3291">
                  <c:v>0.42200488699956029</c:v>
                </c:pt>
                <c:pt idx="3292">
                  <c:v>0.42323973438982432</c:v>
                </c:pt>
                <c:pt idx="3293">
                  <c:v>0.42449449789563742</c:v>
                </c:pt>
                <c:pt idx="3294">
                  <c:v>0.42576917937191222</c:v>
                </c:pt>
                <c:pt idx="3295">
                  <c:v>0.4270040267621768</c:v>
                </c:pt>
                <c:pt idx="3296">
                  <c:v>0.42827870731099504</c:v>
                </c:pt>
                <c:pt idx="3297">
                  <c:v>0.42951554686931132</c:v>
                </c:pt>
                <c:pt idx="3298">
                  <c:v>0.43077031037512381</c:v>
                </c:pt>
                <c:pt idx="3299">
                  <c:v>0.4320051577653885</c:v>
                </c:pt>
                <c:pt idx="3300">
                  <c:v>0.43325992219865878</c:v>
                </c:pt>
                <c:pt idx="3301">
                  <c:v>0.43449476958898064</c:v>
                </c:pt>
                <c:pt idx="3302">
                  <c:v>0.43574953402224992</c:v>
                </c:pt>
                <c:pt idx="3303">
                  <c:v>0.43698438048505828</c:v>
                </c:pt>
                <c:pt idx="3304">
                  <c:v>0.43823914491832694</c:v>
                </c:pt>
                <c:pt idx="3305">
                  <c:v>0.43949390935159732</c:v>
                </c:pt>
                <c:pt idx="3306">
                  <c:v>0.44074867285741054</c:v>
                </c:pt>
                <c:pt idx="3307">
                  <c:v>0.44198352024773202</c:v>
                </c:pt>
                <c:pt idx="3308">
                  <c:v>0.44321836763799694</c:v>
                </c:pt>
                <c:pt idx="3309">
                  <c:v>0.44447313207126632</c:v>
                </c:pt>
                <c:pt idx="3310">
                  <c:v>0.44572789650453631</c:v>
                </c:pt>
                <c:pt idx="3311">
                  <c:v>0.44835692577407926</c:v>
                </c:pt>
                <c:pt idx="3312">
                  <c:v>0.44961169020734865</c:v>
                </c:pt>
                <c:pt idx="3313">
                  <c:v>0.45088637075616628</c:v>
                </c:pt>
                <c:pt idx="3314">
                  <c:v>0.45212121814643069</c:v>
                </c:pt>
                <c:pt idx="3315">
                  <c:v>0.45337598257970108</c:v>
                </c:pt>
                <c:pt idx="3316">
                  <c:v>0.45463074608551324</c:v>
                </c:pt>
                <c:pt idx="3317">
                  <c:v>0.45588551051878312</c:v>
                </c:pt>
                <c:pt idx="3318">
                  <c:v>0.45712035790904854</c:v>
                </c:pt>
                <c:pt idx="3319">
                  <c:v>0.45835719653990736</c:v>
                </c:pt>
                <c:pt idx="3320">
                  <c:v>0.4596119609731773</c:v>
                </c:pt>
                <c:pt idx="3321">
                  <c:v>0.46084680836349934</c:v>
                </c:pt>
                <c:pt idx="3322">
                  <c:v>0.46210157279676878</c:v>
                </c:pt>
                <c:pt idx="3323">
                  <c:v>0.46335633630258183</c:v>
                </c:pt>
                <c:pt idx="3324">
                  <c:v>0.46459118369284674</c:v>
                </c:pt>
                <c:pt idx="3325">
                  <c:v>0.46584594812611613</c:v>
                </c:pt>
                <c:pt idx="3326">
                  <c:v>0.46708079551643816</c:v>
                </c:pt>
                <c:pt idx="3327">
                  <c:v>0.46833555902225082</c:v>
                </c:pt>
                <c:pt idx="3328">
                  <c:v>0.46959032345552026</c:v>
                </c:pt>
                <c:pt idx="3329">
                  <c:v>0.47082517084578557</c:v>
                </c:pt>
                <c:pt idx="3330">
                  <c:v>0.47206001823610677</c:v>
                </c:pt>
                <c:pt idx="3331">
                  <c:v>0.47331478266937738</c:v>
                </c:pt>
                <c:pt idx="3332">
                  <c:v>0.47456954617518926</c:v>
                </c:pt>
                <c:pt idx="3333">
                  <c:v>0.47582431060845976</c:v>
                </c:pt>
                <c:pt idx="3334">
                  <c:v>0.47707907504172908</c:v>
                </c:pt>
                <c:pt idx="3335">
                  <c:v>0.47831392243199389</c:v>
                </c:pt>
                <c:pt idx="3336">
                  <c:v>0.47956868593780766</c:v>
                </c:pt>
                <c:pt idx="3337">
                  <c:v>0.48082345037107682</c:v>
                </c:pt>
                <c:pt idx="3338">
                  <c:v>0.48209813091989462</c:v>
                </c:pt>
                <c:pt idx="3339">
                  <c:v>0.48333297831015953</c:v>
                </c:pt>
                <c:pt idx="3340">
                  <c:v>0.48458774274342886</c:v>
                </c:pt>
                <c:pt idx="3341">
                  <c:v>0.48723868122397157</c:v>
                </c:pt>
                <c:pt idx="3342">
                  <c:v>0.48847352861423587</c:v>
                </c:pt>
                <c:pt idx="3343">
                  <c:v>0.48972829212010538</c:v>
                </c:pt>
                <c:pt idx="3344">
                  <c:v>0.49098305655337526</c:v>
                </c:pt>
                <c:pt idx="3345">
                  <c:v>0.49221790394364096</c:v>
                </c:pt>
                <c:pt idx="3346">
                  <c:v>0.49347266837691073</c:v>
                </c:pt>
                <c:pt idx="3347">
                  <c:v>0.49474734892572769</c:v>
                </c:pt>
                <c:pt idx="3348">
                  <c:v>0.49598219631599327</c:v>
                </c:pt>
                <c:pt idx="3349">
                  <c:v>0.49723696074926305</c:v>
                </c:pt>
                <c:pt idx="3350">
                  <c:v>0.49847180813952763</c:v>
                </c:pt>
                <c:pt idx="3351">
                  <c:v>0.49972657164539713</c:v>
                </c:pt>
                <c:pt idx="3352">
                  <c:v>0.50098133607866668</c:v>
                </c:pt>
                <c:pt idx="3353">
                  <c:v>0.50221618346893027</c:v>
                </c:pt>
                <c:pt idx="3354">
                  <c:v>0.50347094790220015</c:v>
                </c:pt>
                <c:pt idx="3355">
                  <c:v>0.50470579436500884</c:v>
                </c:pt>
                <c:pt idx="3356">
                  <c:v>0.5059605587982785</c:v>
                </c:pt>
                <c:pt idx="3357">
                  <c:v>0.5072153232315485</c:v>
                </c:pt>
                <c:pt idx="3358">
                  <c:v>0.50847008673741756</c:v>
                </c:pt>
                <c:pt idx="3359">
                  <c:v>0.50972485117068878</c:v>
                </c:pt>
                <c:pt idx="3360">
                  <c:v>0.5109596985609528</c:v>
                </c:pt>
                <c:pt idx="3361">
                  <c:v>0.51221446299422257</c:v>
                </c:pt>
                <c:pt idx="3362">
                  <c:v>0.5134493103844886</c:v>
                </c:pt>
                <c:pt idx="3363">
                  <c:v>0.51470407389030015</c:v>
                </c:pt>
                <c:pt idx="3364">
                  <c:v>0.51595883832357192</c:v>
                </c:pt>
                <c:pt idx="3365">
                  <c:v>0.51719567695443036</c:v>
                </c:pt>
                <c:pt idx="3366">
                  <c:v>0.51847035843070444</c:v>
                </c:pt>
                <c:pt idx="3367">
                  <c:v>0.51970520582096857</c:v>
                </c:pt>
                <c:pt idx="3368">
                  <c:v>0.52094005321129166</c:v>
                </c:pt>
                <c:pt idx="3369">
                  <c:v>0.52219481671710433</c:v>
                </c:pt>
                <c:pt idx="3370">
                  <c:v>0.52342966410736758</c:v>
                </c:pt>
                <c:pt idx="3371">
                  <c:v>0.52605869430436769</c:v>
                </c:pt>
                <c:pt idx="3372">
                  <c:v>0.52731345781018035</c:v>
                </c:pt>
                <c:pt idx="3373">
                  <c:v>0.52856822224345024</c:v>
                </c:pt>
                <c:pt idx="3374">
                  <c:v>0.52982298667672012</c:v>
                </c:pt>
                <c:pt idx="3375">
                  <c:v>0.53105783406698492</c:v>
                </c:pt>
                <c:pt idx="3376">
                  <c:v>0.53233251461580267</c:v>
                </c:pt>
                <c:pt idx="3377">
                  <c:v>0.53356736200606636</c:v>
                </c:pt>
                <c:pt idx="3378">
                  <c:v>0.53480220939638912</c:v>
                </c:pt>
                <c:pt idx="3379">
                  <c:v>0.53605697290220156</c:v>
                </c:pt>
                <c:pt idx="3380">
                  <c:v>0.53731173733547244</c:v>
                </c:pt>
                <c:pt idx="3381">
                  <c:v>0.53856650176873999</c:v>
                </c:pt>
                <c:pt idx="3382">
                  <c:v>0.53980134915900635</c:v>
                </c:pt>
                <c:pt idx="3383">
                  <c:v>0.5410561126648199</c:v>
                </c:pt>
                <c:pt idx="3384">
                  <c:v>0.54231087709808978</c:v>
                </c:pt>
                <c:pt idx="3385">
                  <c:v>0.54354572448841065</c:v>
                </c:pt>
                <c:pt idx="3386">
                  <c:v>0.54480048892168043</c:v>
                </c:pt>
                <c:pt idx="3387">
                  <c:v>0.54603732755253986</c:v>
                </c:pt>
                <c:pt idx="3388">
                  <c:v>0.54727217494280456</c:v>
                </c:pt>
                <c:pt idx="3389">
                  <c:v>0.54852693937607455</c:v>
                </c:pt>
                <c:pt idx="3390">
                  <c:v>0.54978170288188799</c:v>
                </c:pt>
                <c:pt idx="3391">
                  <c:v>0.5510364673151571</c:v>
                </c:pt>
                <c:pt idx="3392">
                  <c:v>0.55227131470547874</c:v>
                </c:pt>
                <c:pt idx="3393">
                  <c:v>0.55352607913874852</c:v>
                </c:pt>
                <c:pt idx="3394">
                  <c:v>0.55476092560155621</c:v>
                </c:pt>
                <c:pt idx="3395">
                  <c:v>0.55601569003482665</c:v>
                </c:pt>
                <c:pt idx="3396">
                  <c:v>0.55725053742514774</c:v>
                </c:pt>
                <c:pt idx="3397">
                  <c:v>0.55852521890136586</c:v>
                </c:pt>
                <c:pt idx="3398">
                  <c:v>0.55976006536423029</c:v>
                </c:pt>
                <c:pt idx="3399">
                  <c:v>0.56099491275449664</c:v>
                </c:pt>
                <c:pt idx="3400">
                  <c:v>0.56222976014481674</c:v>
                </c:pt>
                <c:pt idx="3401">
                  <c:v>0.56487870645730764</c:v>
                </c:pt>
                <c:pt idx="3402">
                  <c:v>0.56613347089057764</c:v>
                </c:pt>
                <c:pt idx="3403">
                  <c:v>0.56736831828084178</c:v>
                </c:pt>
                <c:pt idx="3404">
                  <c:v>0.56862308271411244</c:v>
                </c:pt>
                <c:pt idx="3405">
                  <c:v>0.5698778462199251</c:v>
                </c:pt>
                <c:pt idx="3406">
                  <c:v>0.57111269361024597</c:v>
                </c:pt>
                <c:pt idx="3407">
                  <c:v>0.57236745804351585</c:v>
                </c:pt>
                <c:pt idx="3408">
                  <c:v>0.57362222247678685</c:v>
                </c:pt>
                <c:pt idx="3409">
                  <c:v>0.57485706893959365</c:v>
                </c:pt>
                <c:pt idx="3410">
                  <c:v>0.57611382554091506</c:v>
                </c:pt>
                <c:pt idx="3411">
                  <c:v>0.57734867200372386</c:v>
                </c:pt>
                <c:pt idx="3412">
                  <c:v>0.57860343643699386</c:v>
                </c:pt>
                <c:pt idx="3413">
                  <c:v>0.57985820087026241</c:v>
                </c:pt>
                <c:pt idx="3414">
                  <c:v>0.58111296530353218</c:v>
                </c:pt>
                <c:pt idx="3415">
                  <c:v>0.58234781176639661</c:v>
                </c:pt>
                <c:pt idx="3416">
                  <c:v>0.5836025761996666</c:v>
                </c:pt>
                <c:pt idx="3417">
                  <c:v>0.58483742358993163</c:v>
                </c:pt>
                <c:pt idx="3418">
                  <c:v>0.58609218802320118</c:v>
                </c:pt>
                <c:pt idx="3419">
                  <c:v>0.58734695152901384</c:v>
                </c:pt>
                <c:pt idx="3420">
                  <c:v>0.58860171596228372</c:v>
                </c:pt>
                <c:pt idx="3421">
                  <c:v>0.58983656335260537</c:v>
                </c:pt>
                <c:pt idx="3422">
                  <c:v>0.59109132778587625</c:v>
                </c:pt>
                <c:pt idx="3423">
                  <c:v>0.59234609129168792</c:v>
                </c:pt>
                <c:pt idx="3424">
                  <c:v>0.59358093868195239</c:v>
                </c:pt>
                <c:pt idx="3425">
                  <c:v>0.5948357031152226</c:v>
                </c:pt>
                <c:pt idx="3426">
                  <c:v>0.59609046754849426</c:v>
                </c:pt>
                <c:pt idx="3427">
                  <c:v>0.59732531401135691</c:v>
                </c:pt>
                <c:pt idx="3428">
                  <c:v>0.59983484287789746</c:v>
                </c:pt>
                <c:pt idx="3429">
                  <c:v>0.6010696902681627</c:v>
                </c:pt>
                <c:pt idx="3430">
                  <c:v>0.60371863658065306</c:v>
                </c:pt>
                <c:pt idx="3431">
                  <c:v>0.60497539225451824</c:v>
                </c:pt>
                <c:pt idx="3432">
                  <c:v>0.60623015668778724</c:v>
                </c:pt>
                <c:pt idx="3433">
                  <c:v>0.60748492112105557</c:v>
                </c:pt>
                <c:pt idx="3434">
                  <c:v>0.60873968462686978</c:v>
                </c:pt>
                <c:pt idx="3435">
                  <c:v>0.60997453201713459</c:v>
                </c:pt>
                <c:pt idx="3436">
                  <c:v>0.61122929645040536</c:v>
                </c:pt>
                <c:pt idx="3437">
                  <c:v>0.61246414384072456</c:v>
                </c:pt>
                <c:pt idx="3438">
                  <c:v>0.91532405695517238</c:v>
                </c:pt>
                <c:pt idx="3439">
                  <c:v>0.91765433336229363</c:v>
                </c:pt>
                <c:pt idx="3440">
                  <c:v>0.9200045268124768</c:v>
                </c:pt>
                <c:pt idx="3441">
                  <c:v>0.92233480321959949</c:v>
                </c:pt>
                <c:pt idx="3442">
                  <c:v>0.92468499574232432</c:v>
                </c:pt>
                <c:pt idx="3443">
                  <c:v>0.92701527214944779</c:v>
                </c:pt>
                <c:pt idx="3444">
                  <c:v>0.92934554855662554</c:v>
                </c:pt>
                <c:pt idx="3445">
                  <c:v>0.93169574200681038</c:v>
                </c:pt>
                <c:pt idx="3446">
                  <c:v>0.93404593545693615</c:v>
                </c:pt>
                <c:pt idx="3447">
                  <c:v>0.93637621093665757</c:v>
                </c:pt>
                <c:pt idx="3448">
                  <c:v>0.93872640438678534</c:v>
                </c:pt>
                <c:pt idx="3449">
                  <c:v>0.94107659783691056</c:v>
                </c:pt>
                <c:pt idx="3450">
                  <c:v>0.94352637557454955</c:v>
                </c:pt>
                <c:pt idx="3451">
                  <c:v>0.94587856026527162</c:v>
                </c:pt>
                <c:pt idx="3452">
                  <c:v>0.94822875371539794</c:v>
                </c:pt>
                <c:pt idx="3453">
                  <c:v>0.95055903012257759</c:v>
                </c:pt>
                <c:pt idx="3454">
                  <c:v>0.95288930560224117</c:v>
                </c:pt>
                <c:pt idx="3455">
                  <c:v>0.95523949905242489</c:v>
                </c:pt>
                <c:pt idx="3456">
                  <c:v>0.95754985841660012</c:v>
                </c:pt>
                <c:pt idx="3457">
                  <c:v>0.95988013482377765</c:v>
                </c:pt>
                <c:pt idx="3458">
                  <c:v>0.96223032827390398</c:v>
                </c:pt>
                <c:pt idx="3459">
                  <c:v>0.96456060468108262</c:v>
                </c:pt>
                <c:pt idx="3460">
                  <c:v>0.96691079720375261</c:v>
                </c:pt>
                <c:pt idx="3461">
                  <c:v>0.96924107361093192</c:v>
                </c:pt>
                <c:pt idx="3462">
                  <c:v>0.97159126706105758</c:v>
                </c:pt>
                <c:pt idx="3463">
                  <c:v>0.97392154346823667</c:v>
                </c:pt>
                <c:pt idx="3464">
                  <c:v>0.97625381111595222</c:v>
                </c:pt>
                <c:pt idx="3465">
                  <c:v>0.97860400456613672</c:v>
                </c:pt>
                <c:pt idx="3466">
                  <c:v>0.98093428097325741</c:v>
                </c:pt>
                <c:pt idx="3467">
                  <c:v>0.98328447349598491</c:v>
                </c:pt>
                <c:pt idx="3468">
                  <c:v>0.98561474990310649</c:v>
                </c:pt>
                <c:pt idx="3469">
                  <c:v>0.98796494335329044</c:v>
                </c:pt>
                <c:pt idx="3470">
                  <c:v>0.99029521976046908</c:v>
                </c:pt>
                <c:pt idx="3471">
                  <c:v>0.99262549616759244</c:v>
                </c:pt>
                <c:pt idx="3472">
                  <c:v>0.99497568869031761</c:v>
                </c:pt>
                <c:pt idx="3473">
                  <c:v>0.99730596509743819</c:v>
                </c:pt>
                <c:pt idx="3474">
                  <c:v>0.99965615854762258</c:v>
                </c:pt>
                <c:pt idx="3475">
                  <c:v>1.9864349547447121E-3</c:v>
                </c:pt>
                <c:pt idx="3476">
                  <c:v>4.336627477471218E-3</c:v>
                </c:pt>
                <c:pt idx="3477">
                  <c:v>6.6688960526448777E-3</c:v>
                </c:pt>
                <c:pt idx="3478">
                  <c:v>8.9991724598235227E-3</c:v>
                </c:pt>
                <c:pt idx="3479">
                  <c:v>1.1349364982493169E-2</c:v>
                </c:pt>
                <c:pt idx="3480">
                  <c:v>1.3679641389671815E-2</c:v>
                </c:pt>
                <c:pt idx="3481">
                  <c:v>1.602983483979872E-2</c:v>
                </c:pt>
                <c:pt idx="3482">
                  <c:v>1.8360111246977395E-2</c:v>
                </c:pt>
                <c:pt idx="3483">
                  <c:v>2.1487062881192339E-2</c:v>
                </c:pt>
                <c:pt idx="3484">
                  <c:v>2.3817339288370994E-2</c:v>
                </c:pt>
                <c:pt idx="3485">
                  <c:v>2.6167532738497805E-2</c:v>
                </c:pt>
                <c:pt idx="3486">
                  <c:v>2.8497809145676456E-2</c:v>
                </c:pt>
                <c:pt idx="3487">
                  <c:v>3.0848001668402996E-2</c:v>
                </c:pt>
                <c:pt idx="3488">
                  <c:v>3.3178278075524835E-2</c:v>
                </c:pt>
                <c:pt idx="3489">
                  <c:v>3.5528471525708483E-2</c:v>
                </c:pt>
                <c:pt idx="3490">
                  <c:v>3.7860739173425008E-2</c:v>
                </c:pt>
                <c:pt idx="3491">
                  <c:v>4.0210932623551812E-2</c:v>
                </c:pt>
                <c:pt idx="3492">
                  <c:v>4.2541209030730484E-2</c:v>
                </c:pt>
                <c:pt idx="3493">
                  <c:v>4.4871485437909094E-2</c:v>
                </c:pt>
                <c:pt idx="3494">
                  <c:v>4.7221677960578815E-2</c:v>
                </c:pt>
                <c:pt idx="3495">
                  <c:v>4.9551954367757389E-2</c:v>
                </c:pt>
                <c:pt idx="3496">
                  <c:v>5.1902147817884332E-2</c:v>
                </c:pt>
                <c:pt idx="3497">
                  <c:v>5.4212507182057834E-2</c:v>
                </c:pt>
                <c:pt idx="3498">
                  <c:v>5.6542783589236513E-2</c:v>
                </c:pt>
                <c:pt idx="3499">
                  <c:v>5.8892977039363532E-2</c:v>
                </c:pt>
                <c:pt idx="3500">
                  <c:v>6.122325251908476E-2</c:v>
                </c:pt>
                <c:pt idx="3501">
                  <c:v>6.3573445969268505E-2</c:v>
                </c:pt>
                <c:pt idx="3502">
                  <c:v>6.5903722376390333E-2</c:v>
                </c:pt>
                <c:pt idx="3503">
                  <c:v>6.8255907067111821E-2</c:v>
                </c:pt>
                <c:pt idx="3504">
                  <c:v>7.0586183474290493E-2</c:v>
                </c:pt>
                <c:pt idx="3505">
                  <c:v>7.2936376924417526E-2</c:v>
                </c:pt>
                <c:pt idx="3506">
                  <c:v>7.5266653331596128E-2</c:v>
                </c:pt>
                <c:pt idx="3507">
                  <c:v>7.7616845854265787E-2</c:v>
                </c:pt>
                <c:pt idx="3508">
                  <c:v>7.9947122261444292E-2</c:v>
                </c:pt>
                <c:pt idx="3509">
                  <c:v>8.2297315711628044E-2</c:v>
                </c:pt>
                <c:pt idx="3510">
                  <c:v>8.4627592118750136E-2</c:v>
                </c:pt>
                <c:pt idx="3511">
                  <c:v>8.6977785568933527E-2</c:v>
                </c:pt>
                <c:pt idx="3512">
                  <c:v>8.9308061048598245E-2</c:v>
                </c:pt>
                <c:pt idx="3513">
                  <c:v>9.1658254498781844E-2</c:v>
                </c:pt>
                <c:pt idx="3514">
                  <c:v>9.4008447948908724E-2</c:v>
                </c:pt>
                <c:pt idx="3515">
                  <c:v>9.6338724356087507E-2</c:v>
                </c:pt>
                <c:pt idx="3516">
                  <c:v>9.8690909046809133E-2</c:v>
                </c:pt>
                <c:pt idx="3517">
                  <c:v>0.10102118545393092</c:v>
                </c:pt>
                <c:pt idx="3518">
                  <c:v>0.10337137797665728</c:v>
                </c:pt>
                <c:pt idx="3519">
                  <c:v>0.10570165438383602</c:v>
                </c:pt>
                <c:pt idx="3520">
                  <c:v>0.11038212424114154</c:v>
                </c:pt>
                <c:pt idx="3521">
                  <c:v>0.11271240064826324</c:v>
                </c:pt>
                <c:pt idx="3522">
                  <c:v>0.11506259317098985</c:v>
                </c:pt>
                <c:pt idx="3523">
                  <c:v>0.11739286957816839</c:v>
                </c:pt>
                <c:pt idx="3524">
                  <c:v>0.11972314598529052</c:v>
                </c:pt>
                <c:pt idx="3525">
                  <c:v>0.12207333943547392</c:v>
                </c:pt>
                <c:pt idx="3526">
                  <c:v>0.12753255964486238</c:v>
                </c:pt>
                <c:pt idx="3527">
                  <c:v>0.12986283512458385</c:v>
                </c:pt>
                <c:pt idx="3528">
                  <c:v>0.13221302857471073</c:v>
                </c:pt>
                <c:pt idx="3529">
                  <c:v>0.13689349843201648</c:v>
                </c:pt>
                <c:pt idx="3530">
                  <c:v>0.1392237748391949</c:v>
                </c:pt>
                <c:pt idx="3531">
                  <c:v>0.1415739673619214</c:v>
                </c:pt>
                <c:pt idx="3532">
                  <c:v>0.14858471362634873</c:v>
                </c:pt>
                <c:pt idx="3533">
                  <c:v>2.4142731656297638E-2</c:v>
                </c:pt>
                <c:pt idx="3534">
                  <c:v>2.5377578119218966E-2</c:v>
                </c:pt>
                <c:pt idx="3535">
                  <c:v>2.6632342552488874E-2</c:v>
                </c:pt>
                <c:pt idx="3536">
                  <c:v>2.7867189942753612E-2</c:v>
                </c:pt>
                <c:pt idx="3537">
                  <c:v>2.9121954376023496E-2</c:v>
                </c:pt>
                <c:pt idx="3538">
                  <c:v>3.0356800838831077E-2</c:v>
                </c:pt>
                <c:pt idx="3539">
                  <c:v>3.1591648229095937E-2</c:v>
                </c:pt>
                <c:pt idx="3540">
                  <c:v>3.2826495619474448E-2</c:v>
                </c:pt>
                <c:pt idx="3541">
                  <c:v>3.4061343009739252E-2</c:v>
                </c:pt>
                <c:pt idx="3542">
                  <c:v>3.5296190400004049E-2</c:v>
                </c:pt>
                <c:pt idx="3543">
                  <c:v>3.6570870948821811E-2</c:v>
                </c:pt>
                <c:pt idx="3544">
                  <c:v>3.7805718339086608E-2</c:v>
                </c:pt>
                <c:pt idx="3545">
                  <c:v>3.9040565729351398E-2</c:v>
                </c:pt>
                <c:pt idx="3546">
                  <c:v>4.0295330162621289E-2</c:v>
                </c:pt>
                <c:pt idx="3547">
                  <c:v>4.1530177552886023E-2</c:v>
                </c:pt>
                <c:pt idx="3548">
                  <c:v>4.2784941058698837E-2</c:v>
                </c:pt>
                <c:pt idx="3549">
                  <c:v>4.4019788449077231E-2</c:v>
                </c:pt>
                <c:pt idx="3550">
                  <c:v>4.5254635839342097E-2</c:v>
                </c:pt>
                <c:pt idx="3551">
                  <c:v>4.6509400272611863E-2</c:v>
                </c:pt>
                <c:pt idx="3552">
                  <c:v>4.7764164705881823E-2</c:v>
                </c:pt>
                <c:pt idx="3553">
                  <c:v>4.8999011168689321E-2</c:v>
                </c:pt>
                <c:pt idx="3554">
                  <c:v>5.0233858558954056E-2</c:v>
                </c:pt>
                <c:pt idx="3555">
                  <c:v>5.1468705949332741E-2</c:v>
                </c:pt>
                <c:pt idx="3556">
                  <c:v>5.2721478214493869E-2</c:v>
                </c:pt>
                <c:pt idx="3557">
                  <c:v>5.3956325604758604E-2</c:v>
                </c:pt>
                <c:pt idx="3558">
                  <c:v>5.7043444080591227E-2</c:v>
                </c:pt>
                <c:pt idx="3559">
                  <c:v>5.8278291470855947E-2</c:v>
                </c:pt>
                <c:pt idx="3560">
                  <c:v>5.9513138861120869E-2</c:v>
                </c:pt>
                <c:pt idx="3561">
                  <c:v>6.0767902366933531E-2</c:v>
                </c:pt>
                <c:pt idx="3562">
                  <c:v>6.2002749757198342E-2</c:v>
                </c:pt>
                <c:pt idx="3563">
                  <c:v>6.3237597147463118E-2</c:v>
                </c:pt>
                <c:pt idx="3564">
                  <c:v>6.4492361580733001E-2</c:v>
                </c:pt>
                <c:pt idx="3565">
                  <c:v>6.5747125086545594E-2</c:v>
                </c:pt>
                <c:pt idx="3566">
                  <c:v>6.6981972476924057E-2</c:v>
                </c:pt>
                <c:pt idx="3567">
                  <c:v>6.821681986718893E-2</c:v>
                </c:pt>
                <c:pt idx="3568">
                  <c:v>6.9471584300458813E-2</c:v>
                </c:pt>
                <c:pt idx="3569">
                  <c:v>7.0726348733728725E-2</c:v>
                </c:pt>
                <c:pt idx="3570">
                  <c:v>7.1961195196536307E-2</c:v>
                </c:pt>
                <c:pt idx="3571">
                  <c:v>7.3215959629806093E-2</c:v>
                </c:pt>
                <c:pt idx="3572">
                  <c:v>7.445080702007098E-2</c:v>
                </c:pt>
                <c:pt idx="3573">
                  <c:v>7.5705571453340947E-2</c:v>
                </c:pt>
                <c:pt idx="3574">
                  <c:v>7.6960334959153623E-2</c:v>
                </c:pt>
                <c:pt idx="3575">
                  <c:v>7.8195182349531933E-2</c:v>
                </c:pt>
                <c:pt idx="3576">
                  <c:v>7.9449946782801817E-2</c:v>
                </c:pt>
                <c:pt idx="3577">
                  <c:v>8.0704711216071701E-2</c:v>
                </c:pt>
                <c:pt idx="3578">
                  <c:v>8.1939557678879296E-2</c:v>
                </c:pt>
                <c:pt idx="3579">
                  <c:v>8.3174405069144322E-2</c:v>
                </c:pt>
                <c:pt idx="3580">
                  <c:v>8.442916950241415E-2</c:v>
                </c:pt>
                <c:pt idx="3581">
                  <c:v>8.5683933935683868E-2</c:v>
                </c:pt>
                <c:pt idx="3582">
                  <c:v>8.6918781325948519E-2</c:v>
                </c:pt>
                <c:pt idx="3583">
                  <c:v>9.0003907633672567E-2</c:v>
                </c:pt>
                <c:pt idx="3584">
                  <c:v>9.1258671139485228E-2</c:v>
                </c:pt>
                <c:pt idx="3585">
                  <c:v>9.2513435572755043E-2</c:v>
                </c:pt>
                <c:pt idx="3586">
                  <c:v>9.3748282963020041E-2</c:v>
                </c:pt>
                <c:pt idx="3587">
                  <c:v>9.5003047396289994E-2</c:v>
                </c:pt>
                <c:pt idx="3588">
                  <c:v>9.6237894786554548E-2</c:v>
                </c:pt>
                <c:pt idx="3589">
                  <c:v>9.7472741249475719E-2</c:v>
                </c:pt>
                <c:pt idx="3590">
                  <c:v>9.8707588639740731E-2</c:v>
                </c:pt>
                <c:pt idx="3591">
                  <c:v>9.9962353073010699E-2</c:v>
                </c:pt>
                <c:pt idx="3592">
                  <c:v>0.10119720046327552</c:v>
                </c:pt>
                <c:pt idx="3593">
                  <c:v>0.1024320478535402</c:v>
                </c:pt>
                <c:pt idx="3594">
                  <c:v>0.10368681135935275</c:v>
                </c:pt>
                <c:pt idx="3595">
                  <c:v>0.10494157579262264</c:v>
                </c:pt>
                <c:pt idx="3596">
                  <c:v>0.10617642318300127</c:v>
                </c:pt>
                <c:pt idx="3597">
                  <c:v>0.1074112705732661</c:v>
                </c:pt>
                <c:pt idx="3598">
                  <c:v>0.10866603500653604</c:v>
                </c:pt>
                <c:pt idx="3599">
                  <c:v>0.10992079851234848</c:v>
                </c:pt>
                <c:pt idx="3600">
                  <c:v>0.11117556294561862</c:v>
                </c:pt>
                <c:pt idx="3601">
                  <c:v>0.11241041033588316</c:v>
                </c:pt>
                <c:pt idx="3602">
                  <c:v>0.11364525772614816</c:v>
                </c:pt>
                <c:pt idx="3603">
                  <c:v>0.11490002123196077</c:v>
                </c:pt>
                <c:pt idx="3604">
                  <c:v>0.11615478566523071</c:v>
                </c:pt>
                <c:pt idx="3605">
                  <c:v>0.11738963305560916</c:v>
                </c:pt>
                <c:pt idx="3606">
                  <c:v>0.11862448044587409</c:v>
                </c:pt>
                <c:pt idx="3607">
                  <c:v>0.11987924487914378</c:v>
                </c:pt>
                <c:pt idx="3608">
                  <c:v>0.1230061965133019</c:v>
                </c:pt>
                <c:pt idx="3609">
                  <c:v>0.12424104390368058</c:v>
                </c:pt>
                <c:pt idx="3610">
                  <c:v>0.12547389912595008</c:v>
                </c:pt>
                <c:pt idx="3611">
                  <c:v>0.12672866355921997</c:v>
                </c:pt>
                <c:pt idx="3612">
                  <c:v>0.12798342706503271</c:v>
                </c:pt>
                <c:pt idx="3613">
                  <c:v>0.12921827445529774</c:v>
                </c:pt>
                <c:pt idx="3614">
                  <c:v>0.13047303888856734</c:v>
                </c:pt>
                <c:pt idx="3615">
                  <c:v>0.1317078862788322</c:v>
                </c:pt>
                <c:pt idx="3616">
                  <c:v>0.13296265071210225</c:v>
                </c:pt>
                <c:pt idx="3617">
                  <c:v>0.13419749717490981</c:v>
                </c:pt>
                <c:pt idx="3618">
                  <c:v>0.13545226160817947</c:v>
                </c:pt>
                <c:pt idx="3619">
                  <c:v>0.13670702604144941</c:v>
                </c:pt>
                <c:pt idx="3620">
                  <c:v>0.13794187343171421</c:v>
                </c:pt>
                <c:pt idx="3621">
                  <c:v>0.1391966369375269</c:v>
                </c:pt>
                <c:pt idx="3622">
                  <c:v>0.1404314843279057</c:v>
                </c:pt>
                <c:pt idx="3623">
                  <c:v>0.14166633171817034</c:v>
                </c:pt>
                <c:pt idx="3624">
                  <c:v>0.14292109615144039</c:v>
                </c:pt>
                <c:pt idx="3625">
                  <c:v>0.14415594354170491</c:v>
                </c:pt>
                <c:pt idx="3626">
                  <c:v>0.14541070704751746</c:v>
                </c:pt>
                <c:pt idx="3627">
                  <c:v>0.1466654714807874</c:v>
                </c:pt>
                <c:pt idx="3628">
                  <c:v>0.14790031887105243</c:v>
                </c:pt>
                <c:pt idx="3629">
                  <c:v>0.14915508330432228</c:v>
                </c:pt>
                <c:pt idx="3630">
                  <c:v>0.15038993069470072</c:v>
                </c:pt>
                <c:pt idx="3631">
                  <c:v>0.15164469420051319</c:v>
                </c:pt>
                <c:pt idx="3632">
                  <c:v>0.15287954159077799</c:v>
                </c:pt>
                <c:pt idx="3633">
                  <c:v>0.15598657710950192</c:v>
                </c:pt>
                <c:pt idx="3634">
                  <c:v>0.15722142357230995</c:v>
                </c:pt>
                <c:pt idx="3635">
                  <c:v>0.1584562709625745</c:v>
                </c:pt>
                <c:pt idx="3636">
                  <c:v>0.15971103539584453</c:v>
                </c:pt>
                <c:pt idx="3637">
                  <c:v>0.16094588278610955</c:v>
                </c:pt>
                <c:pt idx="3638">
                  <c:v>0.16219865505138406</c:v>
                </c:pt>
                <c:pt idx="3639">
                  <c:v>0.16343350244164886</c:v>
                </c:pt>
                <c:pt idx="3640">
                  <c:v>0.16468826687491875</c:v>
                </c:pt>
                <c:pt idx="3641">
                  <c:v>0.16592311333784007</c:v>
                </c:pt>
                <c:pt idx="3642">
                  <c:v>0.16717787777110971</c:v>
                </c:pt>
                <c:pt idx="3643">
                  <c:v>0.16841272516137495</c:v>
                </c:pt>
                <c:pt idx="3644">
                  <c:v>0.16966748959464475</c:v>
                </c:pt>
                <c:pt idx="3645">
                  <c:v>0.17090233698490939</c:v>
                </c:pt>
                <c:pt idx="3646">
                  <c:v>0.17215710049072191</c:v>
                </c:pt>
                <c:pt idx="3647">
                  <c:v>0.17341186492399174</c:v>
                </c:pt>
                <c:pt idx="3648">
                  <c:v>0.17464671231425655</c:v>
                </c:pt>
                <c:pt idx="3649">
                  <c:v>0.17588155970452135</c:v>
                </c:pt>
                <c:pt idx="3650">
                  <c:v>0.17715624025333909</c:v>
                </c:pt>
                <c:pt idx="3651">
                  <c:v>0.17841100468660917</c:v>
                </c:pt>
                <c:pt idx="3652">
                  <c:v>0.17966576911987886</c:v>
                </c:pt>
                <c:pt idx="3653">
                  <c:v>0.18090061651014386</c:v>
                </c:pt>
                <c:pt idx="3654">
                  <c:v>0.18213546297306493</c:v>
                </c:pt>
                <c:pt idx="3655">
                  <c:v>0.18339022740633507</c:v>
                </c:pt>
                <c:pt idx="3656">
                  <c:v>0.18464499183960492</c:v>
                </c:pt>
                <c:pt idx="3657">
                  <c:v>0.1858798392298695</c:v>
                </c:pt>
                <c:pt idx="3658">
                  <c:v>0.18896695677813147</c:v>
                </c:pt>
                <c:pt idx="3659">
                  <c:v>0.19020180416839627</c:v>
                </c:pt>
                <c:pt idx="3660">
                  <c:v>0.19143665155866099</c:v>
                </c:pt>
                <c:pt idx="3661">
                  <c:v>0.19269141599193088</c:v>
                </c:pt>
                <c:pt idx="3662">
                  <c:v>0.19394617949774365</c:v>
                </c:pt>
                <c:pt idx="3663">
                  <c:v>0.19520094393101337</c:v>
                </c:pt>
                <c:pt idx="3664">
                  <c:v>0.19645570836428325</c:v>
                </c:pt>
                <c:pt idx="3665">
                  <c:v>0.1976885635865529</c:v>
                </c:pt>
                <c:pt idx="3666">
                  <c:v>0.19894332801982309</c:v>
                </c:pt>
                <c:pt idx="3667">
                  <c:v>0.20017817541020122</c:v>
                </c:pt>
                <c:pt idx="3668">
                  <c:v>0.20143293891601391</c:v>
                </c:pt>
                <c:pt idx="3669">
                  <c:v>0.20268770334928377</c:v>
                </c:pt>
                <c:pt idx="3670">
                  <c:v>0.20392255073954857</c:v>
                </c:pt>
                <c:pt idx="3671">
                  <c:v>0.2051573981298134</c:v>
                </c:pt>
                <c:pt idx="3672">
                  <c:v>0.20641216256308348</c:v>
                </c:pt>
                <c:pt idx="3673">
                  <c:v>0.20766692606889592</c:v>
                </c:pt>
                <c:pt idx="3674">
                  <c:v>0.20890177345916092</c:v>
                </c:pt>
                <c:pt idx="3675">
                  <c:v>0.21015653789243097</c:v>
                </c:pt>
                <c:pt idx="3676">
                  <c:v>0.21141130232570082</c:v>
                </c:pt>
                <c:pt idx="3677">
                  <c:v>0.21264614878862198</c:v>
                </c:pt>
                <c:pt idx="3678">
                  <c:v>0.21388099617888656</c:v>
                </c:pt>
                <c:pt idx="3679">
                  <c:v>0.21513576061215645</c:v>
                </c:pt>
                <c:pt idx="3680">
                  <c:v>0.21637060800242144</c:v>
                </c:pt>
                <c:pt idx="3681">
                  <c:v>0.21760545539268625</c:v>
                </c:pt>
                <c:pt idx="3682">
                  <c:v>0.21886021889849902</c:v>
                </c:pt>
                <c:pt idx="3683">
                  <c:v>0.22194733737421801</c:v>
                </c:pt>
                <c:pt idx="3684">
                  <c:v>0.22318218476448257</c:v>
                </c:pt>
                <c:pt idx="3685">
                  <c:v>0.22443694919775264</c:v>
                </c:pt>
                <c:pt idx="3686">
                  <c:v>0.2256717956606735</c:v>
                </c:pt>
                <c:pt idx="3687">
                  <c:v>0.22690664305093863</c:v>
                </c:pt>
                <c:pt idx="3688">
                  <c:v>0.22814149044120363</c:v>
                </c:pt>
                <c:pt idx="3689">
                  <c:v>0.22937633783146844</c:v>
                </c:pt>
                <c:pt idx="3690">
                  <c:v>0.23063110226473782</c:v>
                </c:pt>
                <c:pt idx="3691">
                  <c:v>0.23186594965511631</c:v>
                </c:pt>
                <c:pt idx="3692">
                  <c:v>0.23312071316092897</c:v>
                </c:pt>
                <c:pt idx="3693">
                  <c:v>0.23437348542609046</c:v>
                </c:pt>
                <c:pt idx="3694">
                  <c:v>0.23560833281646906</c:v>
                </c:pt>
                <c:pt idx="3695">
                  <c:v>0.23686309724973853</c:v>
                </c:pt>
                <c:pt idx="3696">
                  <c:v>0.23811786168300839</c:v>
                </c:pt>
                <c:pt idx="3697">
                  <c:v>0.23935270907327322</c:v>
                </c:pt>
                <c:pt idx="3698">
                  <c:v>0.24060747257908591</c:v>
                </c:pt>
                <c:pt idx="3699">
                  <c:v>0.24186223701235601</c:v>
                </c:pt>
                <c:pt idx="3700">
                  <c:v>0.24311700144562587</c:v>
                </c:pt>
                <c:pt idx="3701">
                  <c:v>0.24435184883589067</c:v>
                </c:pt>
                <c:pt idx="3702">
                  <c:v>0.245626529384708</c:v>
                </c:pt>
                <c:pt idx="3703">
                  <c:v>0.24688129381797844</c:v>
                </c:pt>
                <c:pt idx="3704">
                  <c:v>0.24811614120824291</c:v>
                </c:pt>
                <c:pt idx="3705">
                  <c:v>0.24937090471405537</c:v>
                </c:pt>
                <c:pt idx="3706">
                  <c:v>0.25060575210432029</c:v>
                </c:pt>
                <c:pt idx="3707">
                  <c:v>0.25184059949458532</c:v>
                </c:pt>
                <c:pt idx="3708">
                  <c:v>0.25496755112885733</c:v>
                </c:pt>
                <c:pt idx="3709">
                  <c:v>0.25620239851912174</c:v>
                </c:pt>
                <c:pt idx="3710">
                  <c:v>0.25743724590950035</c:v>
                </c:pt>
                <c:pt idx="3711">
                  <c:v>0.25869201034277012</c:v>
                </c:pt>
                <c:pt idx="3712">
                  <c:v>0.25994677477604039</c:v>
                </c:pt>
                <c:pt idx="3713">
                  <c:v>0.26120153828185266</c:v>
                </c:pt>
                <c:pt idx="3714">
                  <c:v>0.26245630271512255</c:v>
                </c:pt>
                <c:pt idx="3715">
                  <c:v>0.26371106714839243</c:v>
                </c:pt>
                <c:pt idx="3716">
                  <c:v>0.26496583065420531</c:v>
                </c:pt>
                <c:pt idx="3717">
                  <c:v>0.26622059508747553</c:v>
                </c:pt>
                <c:pt idx="3718">
                  <c:v>0.26747535952074486</c:v>
                </c:pt>
                <c:pt idx="3719">
                  <c:v>0.26873012302655724</c:v>
                </c:pt>
                <c:pt idx="3720">
                  <c:v>0.26998289621917665</c:v>
                </c:pt>
                <c:pt idx="3721">
                  <c:v>0.2712177426820972</c:v>
                </c:pt>
                <c:pt idx="3722">
                  <c:v>0.27247250711536758</c:v>
                </c:pt>
                <c:pt idx="3723">
                  <c:v>0.27370735450563144</c:v>
                </c:pt>
                <c:pt idx="3724">
                  <c:v>0.27496211893890182</c:v>
                </c:pt>
                <c:pt idx="3725">
                  <c:v>0.27619696632916707</c:v>
                </c:pt>
                <c:pt idx="3726">
                  <c:v>0.27743181279197415</c:v>
                </c:pt>
                <c:pt idx="3727">
                  <c:v>0.27868657722524504</c:v>
                </c:pt>
                <c:pt idx="3728">
                  <c:v>0.27992142461550884</c:v>
                </c:pt>
                <c:pt idx="3729">
                  <c:v>0.28117618904877911</c:v>
                </c:pt>
                <c:pt idx="3730">
                  <c:v>0.28241103643915721</c:v>
                </c:pt>
                <c:pt idx="3731">
                  <c:v>0.28366579994497054</c:v>
                </c:pt>
                <c:pt idx="3732">
                  <c:v>0.28492056437824059</c:v>
                </c:pt>
                <c:pt idx="3733">
                  <c:v>0.28802759896950703</c:v>
                </c:pt>
                <c:pt idx="3734">
                  <c:v>0.28928236340277685</c:v>
                </c:pt>
                <c:pt idx="3735">
                  <c:v>0.29053712783604635</c:v>
                </c:pt>
                <c:pt idx="3736">
                  <c:v>0.29177197522631132</c:v>
                </c:pt>
                <c:pt idx="3737">
                  <c:v>0.29302673873212381</c:v>
                </c:pt>
                <c:pt idx="3738">
                  <c:v>0.29428150316539381</c:v>
                </c:pt>
                <c:pt idx="3739">
                  <c:v>0.29551635055565878</c:v>
                </c:pt>
                <c:pt idx="3740">
                  <c:v>0.29677111498892828</c:v>
                </c:pt>
                <c:pt idx="3741">
                  <c:v>0.29800596237919358</c:v>
                </c:pt>
                <c:pt idx="3742">
                  <c:v>0.29926072588500624</c:v>
                </c:pt>
                <c:pt idx="3743">
                  <c:v>0.30049557327538468</c:v>
                </c:pt>
                <c:pt idx="3744">
                  <c:v>0.30173042066564931</c:v>
                </c:pt>
                <c:pt idx="3745">
                  <c:v>0.30298518509891947</c:v>
                </c:pt>
                <c:pt idx="3746">
                  <c:v>0.30422003248918372</c:v>
                </c:pt>
                <c:pt idx="3747">
                  <c:v>0.30547479599499749</c:v>
                </c:pt>
                <c:pt idx="3748">
                  <c:v>0.30672756826027187</c:v>
                </c:pt>
                <c:pt idx="3749">
                  <c:v>0.3079624156505365</c:v>
                </c:pt>
                <c:pt idx="3750">
                  <c:v>0.30919726304080142</c:v>
                </c:pt>
                <c:pt idx="3751">
                  <c:v>0.31045202747407125</c:v>
                </c:pt>
                <c:pt idx="3752">
                  <c:v>0.31170679190734152</c:v>
                </c:pt>
                <c:pt idx="3753">
                  <c:v>0.31294163837014832</c:v>
                </c:pt>
                <c:pt idx="3754">
                  <c:v>0.31417648576052726</c:v>
                </c:pt>
                <c:pt idx="3755">
                  <c:v>0.31543125019379659</c:v>
                </c:pt>
                <c:pt idx="3756">
                  <c:v>0.31668601462706703</c:v>
                </c:pt>
                <c:pt idx="3757">
                  <c:v>0.31794077813288002</c:v>
                </c:pt>
                <c:pt idx="3758">
                  <c:v>0.32102789660859798</c:v>
                </c:pt>
                <c:pt idx="3759">
                  <c:v>0.32226274399886368</c:v>
                </c:pt>
                <c:pt idx="3760">
                  <c:v>0.32349759138912826</c:v>
                </c:pt>
                <c:pt idx="3761">
                  <c:v>0.32475235489494086</c:v>
                </c:pt>
                <c:pt idx="3762">
                  <c:v>0.32600711932821075</c:v>
                </c:pt>
                <c:pt idx="3763">
                  <c:v>0.32724196671847533</c:v>
                </c:pt>
                <c:pt idx="3764">
                  <c:v>0.3284768141088546</c:v>
                </c:pt>
                <c:pt idx="3765">
                  <c:v>0.32971166149911868</c:v>
                </c:pt>
                <c:pt idx="3766">
                  <c:v>0.33098634204793653</c:v>
                </c:pt>
                <c:pt idx="3767">
                  <c:v>0.33222118943820117</c:v>
                </c:pt>
                <c:pt idx="3768">
                  <c:v>0.33345603682846614</c:v>
                </c:pt>
                <c:pt idx="3769">
                  <c:v>0.33473071830474127</c:v>
                </c:pt>
                <c:pt idx="3770">
                  <c:v>0.33598548181055427</c:v>
                </c:pt>
                <c:pt idx="3771">
                  <c:v>0.33722032920081896</c:v>
                </c:pt>
                <c:pt idx="3772">
                  <c:v>0.33845517659108282</c:v>
                </c:pt>
                <c:pt idx="3773">
                  <c:v>0.33970994102435326</c:v>
                </c:pt>
                <c:pt idx="3774">
                  <c:v>0.34094478841461828</c:v>
                </c:pt>
                <c:pt idx="3775">
                  <c:v>0.34217764363688763</c:v>
                </c:pt>
                <c:pt idx="3776">
                  <c:v>0.34341249102726701</c:v>
                </c:pt>
                <c:pt idx="3777">
                  <c:v>0.34464733841753054</c:v>
                </c:pt>
                <c:pt idx="3778">
                  <c:v>0.3459021019233442</c:v>
                </c:pt>
                <c:pt idx="3779">
                  <c:v>0.34715686635661397</c:v>
                </c:pt>
                <c:pt idx="3780">
                  <c:v>0.34839171374687866</c:v>
                </c:pt>
                <c:pt idx="3781">
                  <c:v>0.34964647818014838</c:v>
                </c:pt>
                <c:pt idx="3782">
                  <c:v>0.35090124168596082</c:v>
                </c:pt>
                <c:pt idx="3783">
                  <c:v>0.35402819424769028</c:v>
                </c:pt>
                <c:pt idx="3784">
                  <c:v>0.35526304071049675</c:v>
                </c:pt>
                <c:pt idx="3785">
                  <c:v>0.35651780514376746</c:v>
                </c:pt>
                <c:pt idx="3786">
                  <c:v>0.35775265253403177</c:v>
                </c:pt>
                <c:pt idx="3787">
                  <c:v>0.35898749992429746</c:v>
                </c:pt>
                <c:pt idx="3788">
                  <c:v>0.3602422643575669</c:v>
                </c:pt>
                <c:pt idx="3789">
                  <c:v>0.36147711082048811</c:v>
                </c:pt>
                <c:pt idx="3790">
                  <c:v>0.36271195821075258</c:v>
                </c:pt>
                <c:pt idx="3791">
                  <c:v>0.36396672264402291</c:v>
                </c:pt>
                <c:pt idx="3792">
                  <c:v>0.36522148707729285</c:v>
                </c:pt>
                <c:pt idx="3793">
                  <c:v>0.36645633446755732</c:v>
                </c:pt>
                <c:pt idx="3794">
                  <c:v>0.36771109797336982</c:v>
                </c:pt>
                <c:pt idx="3795">
                  <c:v>0.36896586240663981</c:v>
                </c:pt>
                <c:pt idx="3796">
                  <c:v>0.37020070979690489</c:v>
                </c:pt>
                <c:pt idx="3797">
                  <c:v>0.37143555718728333</c:v>
                </c:pt>
                <c:pt idx="3798">
                  <c:v>0.37267040457754824</c:v>
                </c:pt>
                <c:pt idx="3799">
                  <c:v>0.3739251680833609</c:v>
                </c:pt>
                <c:pt idx="3800">
                  <c:v>0.37516001547362532</c:v>
                </c:pt>
                <c:pt idx="3801">
                  <c:v>0.376434696949901</c:v>
                </c:pt>
                <c:pt idx="3802">
                  <c:v>0.37766954434016498</c:v>
                </c:pt>
                <c:pt idx="3803">
                  <c:v>0.37890239956243543</c:v>
                </c:pt>
                <c:pt idx="3804">
                  <c:v>0.38013724695269957</c:v>
                </c:pt>
                <c:pt idx="3805">
                  <c:v>0.38141192750151731</c:v>
                </c:pt>
                <c:pt idx="3806">
                  <c:v>0.38264677489178256</c:v>
                </c:pt>
                <c:pt idx="3807">
                  <c:v>0.38390153932505278</c:v>
                </c:pt>
                <c:pt idx="3808">
                  <c:v>0.38698865780077168</c:v>
                </c:pt>
                <c:pt idx="3809">
                  <c:v>0.38822350426357882</c:v>
                </c:pt>
                <c:pt idx="3810">
                  <c:v>0.38945835165395748</c:v>
                </c:pt>
                <c:pt idx="3811">
                  <c:v>0.39071311608722681</c:v>
                </c:pt>
                <c:pt idx="3812">
                  <c:v>0.39194796347749239</c:v>
                </c:pt>
                <c:pt idx="3813">
                  <c:v>0.39320272698330438</c:v>
                </c:pt>
                <c:pt idx="3814">
                  <c:v>0.39443757437356958</c:v>
                </c:pt>
                <c:pt idx="3815">
                  <c:v>0.39569233880683896</c:v>
                </c:pt>
                <c:pt idx="3816">
                  <c:v>0.39692718619710443</c:v>
                </c:pt>
                <c:pt idx="3817">
                  <c:v>0.39818195063037382</c:v>
                </c:pt>
                <c:pt idx="3818">
                  <c:v>0.39943671413618631</c:v>
                </c:pt>
                <c:pt idx="3819">
                  <c:v>0.4006715615265648</c:v>
                </c:pt>
                <c:pt idx="3820">
                  <c:v>0.40190640891682988</c:v>
                </c:pt>
                <c:pt idx="3821">
                  <c:v>0.40314125630709424</c:v>
                </c:pt>
                <c:pt idx="3822">
                  <c:v>0.40439602074036435</c:v>
                </c:pt>
                <c:pt idx="3823">
                  <c:v>0.40565078424617695</c:v>
                </c:pt>
                <c:pt idx="3824">
                  <c:v>0.40688563163644237</c:v>
                </c:pt>
                <c:pt idx="3825">
                  <c:v>0.40814039606971181</c:v>
                </c:pt>
                <c:pt idx="3826">
                  <c:v>0.40937524345997683</c:v>
                </c:pt>
                <c:pt idx="3827">
                  <c:v>0.41061009085035532</c:v>
                </c:pt>
                <c:pt idx="3828">
                  <c:v>0.41186485435616782</c:v>
                </c:pt>
                <c:pt idx="3829">
                  <c:v>0.4130997017464324</c:v>
                </c:pt>
                <c:pt idx="3830">
                  <c:v>0.41433255789615941</c:v>
                </c:pt>
                <c:pt idx="3831">
                  <c:v>0.41558732140197208</c:v>
                </c:pt>
                <c:pt idx="3832">
                  <c:v>0.41684208583524279</c:v>
                </c:pt>
                <c:pt idx="3833">
                  <c:v>0.41992920431096137</c:v>
                </c:pt>
                <c:pt idx="3834">
                  <c:v>0.42118396781677403</c:v>
                </c:pt>
                <c:pt idx="3835">
                  <c:v>0.42241881520703906</c:v>
                </c:pt>
                <c:pt idx="3836">
                  <c:v>0.42367357964030838</c:v>
                </c:pt>
                <c:pt idx="3837">
                  <c:v>0.42490842703057347</c:v>
                </c:pt>
                <c:pt idx="3838">
                  <c:v>0.42616319053638563</c:v>
                </c:pt>
                <c:pt idx="3839">
                  <c:v>0.4274179549696564</c:v>
                </c:pt>
                <c:pt idx="3840">
                  <c:v>0.42865280236003439</c:v>
                </c:pt>
                <c:pt idx="3841">
                  <c:v>0.42990756679330427</c:v>
                </c:pt>
                <c:pt idx="3842">
                  <c:v>0.43114241325611147</c:v>
                </c:pt>
                <c:pt idx="3843">
                  <c:v>0.43239717768938185</c:v>
                </c:pt>
                <c:pt idx="3844">
                  <c:v>0.43367185916565693</c:v>
                </c:pt>
                <c:pt idx="3845">
                  <c:v>0.43490670655592156</c:v>
                </c:pt>
                <c:pt idx="3846">
                  <c:v>0.4361415530187287</c:v>
                </c:pt>
                <c:pt idx="3847">
                  <c:v>0.43739631745199858</c:v>
                </c:pt>
                <c:pt idx="3848">
                  <c:v>0.43865108188526897</c:v>
                </c:pt>
                <c:pt idx="3849">
                  <c:v>0.43988592927553394</c:v>
                </c:pt>
                <c:pt idx="3850">
                  <c:v>0.44114069278134627</c:v>
                </c:pt>
                <c:pt idx="3851">
                  <c:v>0.44239545721461637</c:v>
                </c:pt>
                <c:pt idx="3852">
                  <c:v>0.44365022164788614</c:v>
                </c:pt>
                <c:pt idx="3853">
                  <c:v>0.44490498608115603</c:v>
                </c:pt>
                <c:pt idx="3854">
                  <c:v>0.4461597495869683</c:v>
                </c:pt>
                <c:pt idx="3855">
                  <c:v>0.44739459697734762</c:v>
                </c:pt>
                <c:pt idx="3856">
                  <c:v>0.44864936141061701</c:v>
                </c:pt>
                <c:pt idx="3857">
                  <c:v>0.44990412491642962</c:v>
                </c:pt>
                <c:pt idx="3858">
                  <c:v>0.45302908531005026</c:v>
                </c:pt>
                <c:pt idx="3859">
                  <c:v>0.45430376678632456</c:v>
                </c:pt>
                <c:pt idx="3860">
                  <c:v>0.45553861417658925</c:v>
                </c:pt>
                <c:pt idx="3861">
                  <c:v>0.45679337768240202</c:v>
                </c:pt>
                <c:pt idx="3862">
                  <c:v>0.45802822507266755</c:v>
                </c:pt>
                <c:pt idx="3863">
                  <c:v>0.45928298950593682</c:v>
                </c:pt>
                <c:pt idx="3864">
                  <c:v>0.46053775393920682</c:v>
                </c:pt>
                <c:pt idx="3865">
                  <c:v>0.46177260132947223</c:v>
                </c:pt>
                <c:pt idx="3866">
                  <c:v>0.4630273648353978</c:v>
                </c:pt>
                <c:pt idx="3867">
                  <c:v>0.46428212926866813</c:v>
                </c:pt>
                <c:pt idx="3868">
                  <c:v>0.46553689370193752</c:v>
                </c:pt>
                <c:pt idx="3869">
                  <c:v>0.46677174016474532</c:v>
                </c:pt>
                <c:pt idx="3870">
                  <c:v>0.46802650459801498</c:v>
                </c:pt>
                <c:pt idx="3871">
                  <c:v>0.46928126903128486</c:v>
                </c:pt>
                <c:pt idx="3872">
                  <c:v>0.47051611642154967</c:v>
                </c:pt>
                <c:pt idx="3873">
                  <c:v>0.47175096381181503</c:v>
                </c:pt>
                <c:pt idx="3874">
                  <c:v>0.47298581027462283</c:v>
                </c:pt>
                <c:pt idx="3875">
                  <c:v>0.47424057470789233</c:v>
                </c:pt>
                <c:pt idx="3876">
                  <c:v>0.47545550505526585</c:v>
                </c:pt>
                <c:pt idx="3877">
                  <c:v>0.47671026948853534</c:v>
                </c:pt>
                <c:pt idx="3878">
                  <c:v>0.47794511687880031</c:v>
                </c:pt>
                <c:pt idx="3879">
                  <c:v>0.47919988038461325</c:v>
                </c:pt>
                <c:pt idx="3880">
                  <c:v>0.48043472777487828</c:v>
                </c:pt>
                <c:pt idx="3881">
                  <c:v>0.48166957516525677</c:v>
                </c:pt>
                <c:pt idx="3882">
                  <c:v>0.48292433959852588</c:v>
                </c:pt>
                <c:pt idx="3883">
                  <c:v>0.48599154103123965</c:v>
                </c:pt>
                <c:pt idx="3884">
                  <c:v>0.48722439625350983</c:v>
                </c:pt>
                <c:pt idx="3885">
                  <c:v>0.48847916068677932</c:v>
                </c:pt>
                <c:pt idx="3886">
                  <c:v>0.48973392419259199</c:v>
                </c:pt>
                <c:pt idx="3887">
                  <c:v>0.49096877158285801</c:v>
                </c:pt>
                <c:pt idx="3888">
                  <c:v>0.49220361897312159</c:v>
                </c:pt>
                <c:pt idx="3889">
                  <c:v>0.49343846636338684</c:v>
                </c:pt>
                <c:pt idx="3890">
                  <c:v>0.49469323079665628</c:v>
                </c:pt>
                <c:pt idx="3891">
                  <c:v>0.49592807818703544</c:v>
                </c:pt>
                <c:pt idx="3892">
                  <c:v>0.4971828416928486</c:v>
                </c:pt>
                <c:pt idx="3893">
                  <c:v>0.49841768908311268</c:v>
                </c:pt>
                <c:pt idx="3894">
                  <c:v>0.49967245351638212</c:v>
                </c:pt>
                <c:pt idx="3895">
                  <c:v>0.5009073009066457</c:v>
                </c:pt>
                <c:pt idx="3896">
                  <c:v>0.50216206441245848</c:v>
                </c:pt>
                <c:pt idx="3897">
                  <c:v>0.50339691180272339</c:v>
                </c:pt>
                <c:pt idx="3898">
                  <c:v>0.50465167623599538</c:v>
                </c:pt>
                <c:pt idx="3899">
                  <c:v>0.50588652362637276</c:v>
                </c:pt>
                <c:pt idx="3900">
                  <c:v>0.50712137101663757</c:v>
                </c:pt>
                <c:pt idx="3901">
                  <c:v>0.50837613452244956</c:v>
                </c:pt>
                <c:pt idx="3902">
                  <c:v>0.50963089895572011</c:v>
                </c:pt>
                <c:pt idx="3903">
                  <c:v>0.51090558043199508</c:v>
                </c:pt>
                <c:pt idx="3904">
                  <c:v>0.51214042689480344</c:v>
                </c:pt>
                <c:pt idx="3905">
                  <c:v>0.51337527428506768</c:v>
                </c:pt>
                <c:pt idx="3906">
                  <c:v>0.51461012167533227</c:v>
                </c:pt>
                <c:pt idx="3907">
                  <c:v>0.51586488610860215</c:v>
                </c:pt>
                <c:pt idx="3908">
                  <c:v>0.51901175478587902</c:v>
                </c:pt>
                <c:pt idx="3909">
                  <c:v>0.52024660217614382</c:v>
                </c:pt>
                <c:pt idx="3910">
                  <c:v>0.52148144956640852</c:v>
                </c:pt>
                <c:pt idx="3911">
                  <c:v>0.52271430478867842</c:v>
                </c:pt>
                <c:pt idx="3912">
                  <c:v>0.52394915217894411</c:v>
                </c:pt>
                <c:pt idx="3913">
                  <c:v>0.52518399956920758</c:v>
                </c:pt>
                <c:pt idx="3914">
                  <c:v>0.52643876400247758</c:v>
                </c:pt>
                <c:pt idx="3915">
                  <c:v>0.52769352750829146</c:v>
                </c:pt>
                <c:pt idx="3916">
                  <c:v>0.52894829194156068</c:v>
                </c:pt>
                <c:pt idx="3917">
                  <c:v>0.53018313933193795</c:v>
                </c:pt>
                <c:pt idx="3918">
                  <c:v>0.53141798672220197</c:v>
                </c:pt>
                <c:pt idx="3919">
                  <c:v>0.53265283411246855</c:v>
                </c:pt>
                <c:pt idx="3920">
                  <c:v>0.53390759761828199</c:v>
                </c:pt>
                <c:pt idx="3921">
                  <c:v>0.53514244500854602</c:v>
                </c:pt>
                <c:pt idx="3922">
                  <c:v>0.5363972094418159</c:v>
                </c:pt>
                <c:pt idx="3923">
                  <c:v>0.53765197387508656</c:v>
                </c:pt>
                <c:pt idx="3924">
                  <c:v>0.53890673738089934</c:v>
                </c:pt>
                <c:pt idx="3925">
                  <c:v>0.5401415847712765</c:v>
                </c:pt>
                <c:pt idx="3926">
                  <c:v>0.54141626624743744</c:v>
                </c:pt>
                <c:pt idx="3927">
                  <c:v>0.5426511127103596</c:v>
                </c:pt>
                <c:pt idx="3928">
                  <c:v>0.54388596010062429</c:v>
                </c:pt>
                <c:pt idx="3929">
                  <c:v>0.54514072453389528</c:v>
                </c:pt>
                <c:pt idx="3930">
                  <c:v>0.54639548896716406</c:v>
                </c:pt>
                <c:pt idx="3931">
                  <c:v>0.54765025247297772</c:v>
                </c:pt>
                <c:pt idx="3932">
                  <c:v>0.54888509986324152</c:v>
                </c:pt>
                <c:pt idx="3933">
                  <c:v>0.55203196854051861</c:v>
                </c:pt>
                <c:pt idx="3934">
                  <c:v>0.5532668159307832</c:v>
                </c:pt>
                <c:pt idx="3935">
                  <c:v>0.554501663321048</c:v>
                </c:pt>
                <c:pt idx="3936">
                  <c:v>0.55575642775431788</c:v>
                </c:pt>
                <c:pt idx="3937">
                  <c:v>0.55701119218758854</c:v>
                </c:pt>
                <c:pt idx="3938">
                  <c:v>0.55826595569340065</c:v>
                </c:pt>
                <c:pt idx="3939">
                  <c:v>0.55949881184312822</c:v>
                </c:pt>
                <c:pt idx="3940">
                  <c:v>0.5607535753489401</c:v>
                </c:pt>
                <c:pt idx="3941">
                  <c:v>0.5620083397822091</c:v>
                </c:pt>
                <c:pt idx="3942">
                  <c:v>0.56324318717247479</c:v>
                </c:pt>
                <c:pt idx="3943">
                  <c:v>0.56451786772129176</c:v>
                </c:pt>
                <c:pt idx="3944">
                  <c:v>0.56575271511155734</c:v>
                </c:pt>
                <c:pt idx="3945">
                  <c:v>0.567007479544828</c:v>
                </c:pt>
                <c:pt idx="3946">
                  <c:v>0.56824232693509202</c:v>
                </c:pt>
                <c:pt idx="3947">
                  <c:v>0.56949709136836191</c:v>
                </c:pt>
                <c:pt idx="3948">
                  <c:v>0.57073193783128362</c:v>
                </c:pt>
                <c:pt idx="3949">
                  <c:v>0.57198670226455361</c:v>
                </c:pt>
                <c:pt idx="3950">
                  <c:v>0.57324146669782394</c:v>
                </c:pt>
                <c:pt idx="3951">
                  <c:v>0.57449623113109283</c:v>
                </c:pt>
                <c:pt idx="3952">
                  <c:v>0.5757509946369056</c:v>
                </c:pt>
                <c:pt idx="3953">
                  <c:v>0.57698584202717162</c:v>
                </c:pt>
                <c:pt idx="3954">
                  <c:v>0.57824060646044129</c:v>
                </c:pt>
                <c:pt idx="3955">
                  <c:v>0.57949537089371062</c:v>
                </c:pt>
                <c:pt idx="3956">
                  <c:v>0.58075013439952361</c:v>
                </c:pt>
                <c:pt idx="3957">
                  <c:v>0.58198498178978741</c:v>
                </c:pt>
                <c:pt idx="3958">
                  <c:v>0.58509201730851312</c:v>
                </c:pt>
                <c:pt idx="3959">
                  <c:v>0.58634678081432356</c:v>
                </c:pt>
                <c:pt idx="3960">
                  <c:v>0.58758162820458992</c:v>
                </c:pt>
                <c:pt idx="3961">
                  <c:v>0.58881647559485362</c:v>
                </c:pt>
                <c:pt idx="3962">
                  <c:v>0.5900712400281245</c:v>
                </c:pt>
                <c:pt idx="3963">
                  <c:v>0.59132600353393661</c:v>
                </c:pt>
                <c:pt idx="3964">
                  <c:v>0.59256085092431454</c:v>
                </c:pt>
                <c:pt idx="3965">
                  <c:v>0.59379569831458201</c:v>
                </c:pt>
                <c:pt idx="3966">
                  <c:v>0.59504847057985588</c:v>
                </c:pt>
                <c:pt idx="3967">
                  <c:v>0.59630323501312499</c:v>
                </c:pt>
                <c:pt idx="3968">
                  <c:v>0.59755799944639409</c:v>
                </c:pt>
                <c:pt idx="3969">
                  <c:v>0.5987928468366589</c:v>
                </c:pt>
                <c:pt idx="3970">
                  <c:v>0.60004761034247334</c:v>
                </c:pt>
                <c:pt idx="3971">
                  <c:v>0.60130237477574078</c:v>
                </c:pt>
                <c:pt idx="3972">
                  <c:v>0.60255713920901144</c:v>
                </c:pt>
                <c:pt idx="3973">
                  <c:v>0.60381190271482488</c:v>
                </c:pt>
                <c:pt idx="3974">
                  <c:v>0.60504675010508979</c:v>
                </c:pt>
                <c:pt idx="3975">
                  <c:v>0.60630151453835956</c:v>
                </c:pt>
                <c:pt idx="3976">
                  <c:v>0.60753636192862248</c:v>
                </c:pt>
                <c:pt idx="3977">
                  <c:v>0.60881104247744222</c:v>
                </c:pt>
                <c:pt idx="3978">
                  <c:v>0.61004588986770614</c:v>
                </c:pt>
                <c:pt idx="3979">
                  <c:v>0.61128073725808574</c:v>
                </c:pt>
                <c:pt idx="3980">
                  <c:v>0.61253550169135451</c:v>
                </c:pt>
                <c:pt idx="3981">
                  <c:v>0.61379026519716762</c:v>
                </c:pt>
                <c:pt idx="3982">
                  <c:v>0.61502511258743331</c:v>
                </c:pt>
                <c:pt idx="3983">
                  <c:v>0.61813214810615558</c:v>
                </c:pt>
                <c:pt idx="3984">
                  <c:v>0.61936699549642049</c:v>
                </c:pt>
                <c:pt idx="3985">
                  <c:v>0.62060184288668674</c:v>
                </c:pt>
                <c:pt idx="3986">
                  <c:v>0.6218566063924994</c:v>
                </c:pt>
                <c:pt idx="3987">
                  <c:v>0.62309145378276365</c:v>
                </c:pt>
                <c:pt idx="3988">
                  <c:v>0.6243263011731417</c:v>
                </c:pt>
                <c:pt idx="3989">
                  <c:v>0.62558106560641169</c:v>
                </c:pt>
                <c:pt idx="3990">
                  <c:v>0.62683582911222402</c:v>
                </c:pt>
                <c:pt idx="3991">
                  <c:v>0.62809059354549557</c:v>
                </c:pt>
                <c:pt idx="3992">
                  <c:v>0.62934535797876456</c:v>
                </c:pt>
                <c:pt idx="3993">
                  <c:v>0.63059813024392564</c:v>
                </c:pt>
                <c:pt idx="3994">
                  <c:v>0.63183297763430435</c:v>
                </c:pt>
                <c:pt idx="3995">
                  <c:v>0.63308774206757423</c:v>
                </c:pt>
                <c:pt idx="3996">
                  <c:v>0.63434250557338689</c:v>
                </c:pt>
                <c:pt idx="3997">
                  <c:v>0.63557735296365081</c:v>
                </c:pt>
                <c:pt idx="3998">
                  <c:v>0.63681220035391561</c:v>
                </c:pt>
                <c:pt idx="3999">
                  <c:v>0.6380669647871855</c:v>
                </c:pt>
                <c:pt idx="4000">
                  <c:v>0.6393217282929986</c:v>
                </c:pt>
                <c:pt idx="4001">
                  <c:v>0.64055657568326296</c:v>
                </c:pt>
                <c:pt idx="4002">
                  <c:v>0.64181134011653285</c:v>
                </c:pt>
                <c:pt idx="4003">
                  <c:v>0.64304618750679765</c:v>
                </c:pt>
                <c:pt idx="4004">
                  <c:v>0.64430095101261031</c:v>
                </c:pt>
                <c:pt idx="4005">
                  <c:v>0.6455357984029888</c:v>
                </c:pt>
                <c:pt idx="4006">
                  <c:v>0.64677064579325361</c:v>
                </c:pt>
                <c:pt idx="4007">
                  <c:v>0.64802541022652527</c:v>
                </c:pt>
                <c:pt idx="4008">
                  <c:v>0.6511125287022409</c:v>
                </c:pt>
                <c:pt idx="4009">
                  <c:v>0.65234737516504993</c:v>
                </c:pt>
                <c:pt idx="4010">
                  <c:v>0.65360213959832081</c:v>
                </c:pt>
                <c:pt idx="4011">
                  <c:v>0.65483698698858572</c:v>
                </c:pt>
                <c:pt idx="4012">
                  <c:v>0.65609175142185561</c:v>
                </c:pt>
                <c:pt idx="4013">
                  <c:v>0.65732659788477654</c:v>
                </c:pt>
                <c:pt idx="4014">
                  <c:v>0.65860127936093804</c:v>
                </c:pt>
                <c:pt idx="4015">
                  <c:v>0.65983612675131553</c:v>
                </c:pt>
                <c:pt idx="4016">
                  <c:v>0.66107097414158211</c:v>
                </c:pt>
                <c:pt idx="4017">
                  <c:v>0.66230582153184614</c:v>
                </c:pt>
                <c:pt idx="4018">
                  <c:v>0.66356058503765658</c:v>
                </c:pt>
                <c:pt idx="4019">
                  <c:v>0.66479543242792427</c:v>
                </c:pt>
                <c:pt idx="4020">
                  <c:v>0.6660501968611936</c:v>
                </c:pt>
                <c:pt idx="4021">
                  <c:v>0.66730296912646736</c:v>
                </c:pt>
                <c:pt idx="4022">
                  <c:v>0.66853781651673316</c:v>
                </c:pt>
                <c:pt idx="4023">
                  <c:v>0.66977266390699763</c:v>
                </c:pt>
                <c:pt idx="4024">
                  <c:v>0.67102742834026685</c:v>
                </c:pt>
                <c:pt idx="4025">
                  <c:v>0.6722821918461932</c:v>
                </c:pt>
                <c:pt idx="4026">
                  <c:v>0.67353695627946364</c:v>
                </c:pt>
                <c:pt idx="4027">
                  <c:v>0.67477180366973022</c:v>
                </c:pt>
                <c:pt idx="4028">
                  <c:v>0.67600665105999358</c:v>
                </c:pt>
                <c:pt idx="4029">
                  <c:v>0.67726141456580713</c:v>
                </c:pt>
                <c:pt idx="4030">
                  <c:v>0.6784962619560706</c:v>
                </c:pt>
                <c:pt idx="4031">
                  <c:v>0.67975102638934193</c:v>
                </c:pt>
                <c:pt idx="4032">
                  <c:v>0.68098587377960595</c:v>
                </c:pt>
                <c:pt idx="4033">
                  <c:v>0.68409290837087311</c:v>
                </c:pt>
                <c:pt idx="4034">
                  <c:v>0.68536758984714541</c:v>
                </c:pt>
                <c:pt idx="4035">
                  <c:v>0.68660243723741277</c:v>
                </c:pt>
                <c:pt idx="4036">
                  <c:v>0.68783728462767701</c:v>
                </c:pt>
                <c:pt idx="4037">
                  <c:v>0.68907213109059828</c:v>
                </c:pt>
                <c:pt idx="4038">
                  <c:v>0.69030697848086264</c:v>
                </c:pt>
                <c:pt idx="4039">
                  <c:v>0.69156174291413264</c:v>
                </c:pt>
                <c:pt idx="4040">
                  <c:v>0.69279659030439833</c:v>
                </c:pt>
                <c:pt idx="4041">
                  <c:v>0.69403143769466336</c:v>
                </c:pt>
                <c:pt idx="4042">
                  <c:v>0.69528620120047513</c:v>
                </c:pt>
                <c:pt idx="4043">
                  <c:v>0.69654096563374501</c:v>
                </c:pt>
                <c:pt idx="4044">
                  <c:v>0.69777581302412528</c:v>
                </c:pt>
                <c:pt idx="4045">
                  <c:v>0.69903057745739339</c:v>
                </c:pt>
                <c:pt idx="4046">
                  <c:v>0.70028534096320527</c:v>
                </c:pt>
                <c:pt idx="4047">
                  <c:v>0.70152018835347063</c:v>
                </c:pt>
                <c:pt idx="4048">
                  <c:v>0.70275304450319853</c:v>
                </c:pt>
                <c:pt idx="4049">
                  <c:v>0.70400780800900975</c:v>
                </c:pt>
                <c:pt idx="4050">
                  <c:v>0.70526257244227952</c:v>
                </c:pt>
                <c:pt idx="4051">
                  <c:v>0.70651733687554952</c:v>
                </c:pt>
                <c:pt idx="4052">
                  <c:v>0.7077521833383571</c:v>
                </c:pt>
                <c:pt idx="4053">
                  <c:v>0.70900694777162609</c:v>
                </c:pt>
                <c:pt idx="4054">
                  <c:v>0.71026171220489831</c:v>
                </c:pt>
                <c:pt idx="4055">
                  <c:v>0.71151647663816675</c:v>
                </c:pt>
                <c:pt idx="4056">
                  <c:v>0.71275132310097511</c:v>
                </c:pt>
                <c:pt idx="4057">
                  <c:v>0.71400608753424422</c:v>
                </c:pt>
                <c:pt idx="4058">
                  <c:v>0.71713303916851689</c:v>
                </c:pt>
                <c:pt idx="4059">
                  <c:v>0.71838780360178678</c:v>
                </c:pt>
                <c:pt idx="4060">
                  <c:v>0.71962265099205069</c:v>
                </c:pt>
                <c:pt idx="4061">
                  <c:v>0.72085749838231561</c:v>
                </c:pt>
                <c:pt idx="4062">
                  <c:v>0.72213217893113257</c:v>
                </c:pt>
                <c:pt idx="4063">
                  <c:v>0.72336702632139804</c:v>
                </c:pt>
                <c:pt idx="4064">
                  <c:v>0.72460187371177798</c:v>
                </c:pt>
                <c:pt idx="4065">
                  <c:v>0.72583672110204056</c:v>
                </c:pt>
                <c:pt idx="4066">
                  <c:v>0.727091485535312</c:v>
                </c:pt>
                <c:pt idx="4067">
                  <c:v>0.72832633292557702</c:v>
                </c:pt>
                <c:pt idx="4068">
                  <c:v>0.72958109643138946</c:v>
                </c:pt>
                <c:pt idx="4069">
                  <c:v>0.73081594382165349</c:v>
                </c:pt>
                <c:pt idx="4070">
                  <c:v>0.7320707082549236</c:v>
                </c:pt>
                <c:pt idx="4071">
                  <c:v>0.73332547268819592</c:v>
                </c:pt>
                <c:pt idx="4072">
                  <c:v>0.73458023619400692</c:v>
                </c:pt>
                <c:pt idx="4073">
                  <c:v>0.7358350006272768</c:v>
                </c:pt>
                <c:pt idx="4074">
                  <c:v>0.73706984801765429</c:v>
                </c:pt>
                <c:pt idx="4075">
                  <c:v>0.73830270323981062</c:v>
                </c:pt>
                <c:pt idx="4076">
                  <c:v>0.73953755063018978</c:v>
                </c:pt>
                <c:pt idx="4077">
                  <c:v>0.74079231506345955</c:v>
                </c:pt>
                <c:pt idx="4078">
                  <c:v>0.74202716245372446</c:v>
                </c:pt>
                <c:pt idx="4079">
                  <c:v>1.7873344714985293E-2</c:v>
                </c:pt>
                <c:pt idx="4080">
                  <c:v>1.912810914825518E-2</c:v>
                </c:pt>
                <c:pt idx="4081">
                  <c:v>2.0382873581525088E-2</c:v>
                </c:pt>
                <c:pt idx="4082">
                  <c:v>2.1617720971789853E-2</c:v>
                </c:pt>
                <c:pt idx="4083">
                  <c:v>2.2870493237064696E-2</c:v>
                </c:pt>
                <c:pt idx="4084">
                  <c:v>2.4105340627329594E-2</c:v>
                </c:pt>
                <c:pt idx="4085">
                  <c:v>2.5360104133142138E-2</c:v>
                </c:pt>
                <c:pt idx="4086">
                  <c:v>2.6594951523406997E-2</c:v>
                </c:pt>
                <c:pt idx="4087">
                  <c:v>2.7829798913785498E-2</c:v>
                </c:pt>
                <c:pt idx="4088">
                  <c:v>2.9064646304050257E-2</c:v>
                </c:pt>
                <c:pt idx="4089">
                  <c:v>3.0299493694315092E-2</c:v>
                </c:pt>
                <c:pt idx="4090">
                  <c:v>3.1554257200127771E-2</c:v>
                </c:pt>
                <c:pt idx="4091">
                  <c:v>3.2809021633397606E-2</c:v>
                </c:pt>
                <c:pt idx="4092">
                  <c:v>3.4043869023662465E-2</c:v>
                </c:pt>
                <c:pt idx="4093">
                  <c:v>3.527871641392729E-2</c:v>
                </c:pt>
                <c:pt idx="4094">
                  <c:v>3.6513563804305753E-2</c:v>
                </c:pt>
                <c:pt idx="4095">
                  <c:v>3.7748411194570557E-2</c:v>
                </c:pt>
                <c:pt idx="4096">
                  <c:v>3.8983257657378159E-2</c:v>
                </c:pt>
                <c:pt idx="4097">
                  <c:v>4.0218105047642894E-2</c:v>
                </c:pt>
                <c:pt idx="4098">
                  <c:v>4.1452952438021454E-2</c:v>
                </c:pt>
                <c:pt idx="4099">
                  <c:v>4.2687799828286327E-2</c:v>
                </c:pt>
                <c:pt idx="4100">
                  <c:v>4.3942564261556072E-2</c:v>
                </c:pt>
                <c:pt idx="4101">
                  <c:v>4.5177411651820945E-2</c:v>
                </c:pt>
                <c:pt idx="4102">
                  <c:v>4.6412258114628541E-2</c:v>
                </c:pt>
                <c:pt idx="4103">
                  <c:v>4.7667022547898438E-2</c:v>
                </c:pt>
                <c:pt idx="4104">
                  <c:v>5.0774058066622274E-2</c:v>
                </c:pt>
                <c:pt idx="4105">
                  <c:v>5.2028821572434936E-2</c:v>
                </c:pt>
                <c:pt idx="4106">
                  <c:v>5.3263668962699739E-2</c:v>
                </c:pt>
                <c:pt idx="4107">
                  <c:v>5.4518433395969734E-2</c:v>
                </c:pt>
                <c:pt idx="4108">
                  <c:v>5.5753280786348232E-2</c:v>
                </c:pt>
                <c:pt idx="4109">
                  <c:v>5.6988128176612876E-2</c:v>
                </c:pt>
                <c:pt idx="4110">
                  <c:v>5.8220983398882709E-2</c:v>
                </c:pt>
                <c:pt idx="4111">
                  <c:v>5.9475747832152592E-2</c:v>
                </c:pt>
                <c:pt idx="4112">
                  <c:v>6.0710595222417521E-2</c:v>
                </c:pt>
                <c:pt idx="4113">
                  <c:v>6.1945441685224929E-2</c:v>
                </c:pt>
                <c:pt idx="4114">
                  <c:v>6.3200206118494862E-2</c:v>
                </c:pt>
                <c:pt idx="4115">
                  <c:v>6.4454970551764842E-2</c:v>
                </c:pt>
                <c:pt idx="4116">
                  <c:v>6.5729651100582528E-2</c:v>
                </c:pt>
                <c:pt idx="4117">
                  <c:v>6.6964498490847332E-2</c:v>
                </c:pt>
                <c:pt idx="4118">
                  <c:v>6.8199345881112095E-2</c:v>
                </c:pt>
                <c:pt idx="4119">
                  <c:v>6.9434193271490696E-2</c:v>
                </c:pt>
                <c:pt idx="4120">
                  <c:v>7.0688957704760469E-2</c:v>
                </c:pt>
                <c:pt idx="4121">
                  <c:v>7.1943721210573131E-2</c:v>
                </c:pt>
                <c:pt idx="4122">
                  <c:v>7.3198485643843125E-2</c:v>
                </c:pt>
                <c:pt idx="4123">
                  <c:v>7.4433333034107999E-2</c:v>
                </c:pt>
                <c:pt idx="4124">
                  <c:v>7.5688097467377702E-2</c:v>
                </c:pt>
                <c:pt idx="4125">
                  <c:v>7.6922943930185381E-2</c:v>
                </c:pt>
                <c:pt idx="4126">
                  <c:v>7.8157791320450171E-2</c:v>
                </c:pt>
                <c:pt idx="4127">
                  <c:v>7.9412555753720096E-2</c:v>
                </c:pt>
                <c:pt idx="4128">
                  <c:v>8.0667320186990243E-2</c:v>
                </c:pt>
                <c:pt idx="4129">
                  <c:v>8.3774354778256871E-2</c:v>
                </c:pt>
                <c:pt idx="4130">
                  <c:v>8.5029119211526463E-2</c:v>
                </c:pt>
                <c:pt idx="4131">
                  <c:v>8.6283883644796333E-2</c:v>
                </c:pt>
                <c:pt idx="4132">
                  <c:v>8.7518730107603998E-2</c:v>
                </c:pt>
                <c:pt idx="4133">
                  <c:v>8.8773494540874034E-2</c:v>
                </c:pt>
                <c:pt idx="4134">
                  <c:v>9.0008341931252595E-2</c:v>
                </c:pt>
                <c:pt idx="4135">
                  <c:v>9.1263106364522228E-2</c:v>
                </c:pt>
                <c:pt idx="4136">
                  <c:v>9.2497953754787046E-2</c:v>
                </c:pt>
                <c:pt idx="4137">
                  <c:v>9.3750726020062097E-2</c:v>
                </c:pt>
                <c:pt idx="4138">
                  <c:v>9.5005489525874717E-2</c:v>
                </c:pt>
                <c:pt idx="4139">
                  <c:v>9.6260253959144393E-2</c:v>
                </c:pt>
                <c:pt idx="4140">
                  <c:v>9.7495101349409266E-2</c:v>
                </c:pt>
                <c:pt idx="4141">
                  <c:v>9.8749865782679566E-2</c:v>
                </c:pt>
                <c:pt idx="4142">
                  <c:v>0.10000462928849188</c:v>
                </c:pt>
                <c:pt idx="4143">
                  <c:v>0.10125939372176153</c:v>
                </c:pt>
                <c:pt idx="4144">
                  <c:v>0.10251415815503152</c:v>
                </c:pt>
                <c:pt idx="4145">
                  <c:v>0.10374900554529641</c:v>
                </c:pt>
                <c:pt idx="4146">
                  <c:v>0.10500376905110914</c:v>
                </c:pt>
                <c:pt idx="4147">
                  <c:v>0.10625853348437886</c:v>
                </c:pt>
                <c:pt idx="4148">
                  <c:v>0.10749338087464366</c:v>
                </c:pt>
                <c:pt idx="4149">
                  <c:v>0.10874814530791366</c:v>
                </c:pt>
                <c:pt idx="4150">
                  <c:v>0.11000290881372618</c:v>
                </c:pt>
                <c:pt idx="4151">
                  <c:v>0.11123775620410478</c:v>
                </c:pt>
                <c:pt idx="4152">
                  <c:v>0.11249252063737462</c:v>
                </c:pt>
                <c:pt idx="4153">
                  <c:v>0.11372736802763957</c:v>
                </c:pt>
                <c:pt idx="4154">
                  <c:v>0.11683440261890612</c:v>
                </c:pt>
                <c:pt idx="4155">
                  <c:v>0.11808916705217599</c:v>
                </c:pt>
                <c:pt idx="4156">
                  <c:v>0.119343931485446</c:v>
                </c:pt>
                <c:pt idx="4157">
                  <c:v>0.12057877887571072</c:v>
                </c:pt>
                <c:pt idx="4158">
                  <c:v>0.12181362533851826</c:v>
                </c:pt>
                <c:pt idx="4159">
                  <c:v>0.12306838977178813</c:v>
                </c:pt>
                <c:pt idx="4160">
                  <c:v>0.12432315420505813</c:v>
                </c:pt>
                <c:pt idx="4161">
                  <c:v>0.12555800159532313</c:v>
                </c:pt>
                <c:pt idx="4162">
                  <c:v>0.12679284898570131</c:v>
                </c:pt>
                <c:pt idx="4163">
                  <c:v>0.12802570420785722</c:v>
                </c:pt>
                <c:pt idx="4164">
                  <c:v>0.12928046864112741</c:v>
                </c:pt>
                <c:pt idx="4165">
                  <c:v>0.13053523214694027</c:v>
                </c:pt>
                <c:pt idx="4166">
                  <c:v>0.13177007953731845</c:v>
                </c:pt>
                <c:pt idx="4167">
                  <c:v>0.13302484397058817</c:v>
                </c:pt>
                <c:pt idx="4168">
                  <c:v>0.13425969136085314</c:v>
                </c:pt>
                <c:pt idx="4169">
                  <c:v>0.13549453875111794</c:v>
                </c:pt>
                <c:pt idx="4170">
                  <c:v>0.13674930225693097</c:v>
                </c:pt>
                <c:pt idx="4171">
                  <c:v>0.13798414964719569</c:v>
                </c:pt>
                <c:pt idx="4172">
                  <c:v>0.13923891408046554</c:v>
                </c:pt>
                <c:pt idx="4173">
                  <c:v>0.1404936785137352</c:v>
                </c:pt>
                <c:pt idx="4174">
                  <c:v>0.14172852497665622</c:v>
                </c:pt>
                <c:pt idx="4175">
                  <c:v>0.14296337236692164</c:v>
                </c:pt>
                <c:pt idx="4176">
                  <c:v>0.14419821975718625</c:v>
                </c:pt>
                <c:pt idx="4177">
                  <c:v>0.14543306714745119</c:v>
                </c:pt>
                <c:pt idx="4178">
                  <c:v>0.14668783158072102</c:v>
                </c:pt>
                <c:pt idx="4179">
                  <c:v>0.14979486617198767</c:v>
                </c:pt>
                <c:pt idx="4180">
                  <c:v>0.15102971356225248</c:v>
                </c:pt>
                <c:pt idx="4181">
                  <c:v>0.15226456095263091</c:v>
                </c:pt>
                <c:pt idx="4182">
                  <c:v>0.15351932538590096</c:v>
                </c:pt>
                <c:pt idx="4183">
                  <c:v>0.15475417184870821</c:v>
                </c:pt>
                <c:pt idx="4184">
                  <c:v>0.15600893628197837</c:v>
                </c:pt>
                <c:pt idx="4185">
                  <c:v>0.15724378367224331</c:v>
                </c:pt>
                <c:pt idx="4186">
                  <c:v>0.158498548105513</c:v>
                </c:pt>
                <c:pt idx="4187">
                  <c:v>0.15973339549577797</c:v>
                </c:pt>
                <c:pt idx="4188">
                  <c:v>0.16098815900159053</c:v>
                </c:pt>
                <c:pt idx="4189">
                  <c:v>0.16224292343486044</c:v>
                </c:pt>
                <c:pt idx="4190">
                  <c:v>0.16347577865713009</c:v>
                </c:pt>
                <c:pt idx="4191">
                  <c:v>0.16471062604739509</c:v>
                </c:pt>
                <c:pt idx="4192">
                  <c:v>0.16594547343777377</c:v>
                </c:pt>
                <c:pt idx="4193">
                  <c:v>0.1672002378710436</c:v>
                </c:pt>
                <c:pt idx="4194">
                  <c:v>0.16845500137685598</c:v>
                </c:pt>
                <c:pt idx="4195">
                  <c:v>0.16968984876712101</c:v>
                </c:pt>
                <c:pt idx="4196">
                  <c:v>0.17094461320039067</c:v>
                </c:pt>
                <c:pt idx="4197">
                  <c:v>0.17219937763366033</c:v>
                </c:pt>
                <c:pt idx="4198">
                  <c:v>0.17345414113947333</c:v>
                </c:pt>
                <c:pt idx="4199">
                  <c:v>0.17470890557274318</c:v>
                </c:pt>
                <c:pt idx="4200">
                  <c:v>0.17596367000601276</c:v>
                </c:pt>
                <c:pt idx="4201">
                  <c:v>0.17721843443928306</c:v>
                </c:pt>
                <c:pt idx="4202">
                  <c:v>0.17845328090209062</c:v>
                </c:pt>
                <c:pt idx="4203">
                  <c:v>0.17968812829235503</c:v>
                </c:pt>
                <c:pt idx="4204">
                  <c:v>0.18281508085408438</c:v>
                </c:pt>
                <c:pt idx="4205">
                  <c:v>0.18404992731689193</c:v>
                </c:pt>
                <c:pt idx="4206">
                  <c:v>0.18530469175016179</c:v>
                </c:pt>
                <c:pt idx="4207">
                  <c:v>0.18653953914042676</c:v>
                </c:pt>
                <c:pt idx="4208">
                  <c:v>0.18777438653080519</c:v>
                </c:pt>
                <c:pt idx="4209">
                  <c:v>0.18902915096407474</c:v>
                </c:pt>
                <c:pt idx="4210">
                  <c:v>0.19026399742688252</c:v>
                </c:pt>
                <c:pt idx="4211">
                  <c:v>0.19149884481714755</c:v>
                </c:pt>
                <c:pt idx="4212">
                  <c:v>0.19275360925041693</c:v>
                </c:pt>
                <c:pt idx="4213">
                  <c:v>0.19398845664068198</c:v>
                </c:pt>
                <c:pt idx="4214">
                  <c:v>0.19522330403106061</c:v>
                </c:pt>
                <c:pt idx="4215">
                  <c:v>0.19649798457976486</c:v>
                </c:pt>
                <c:pt idx="4216">
                  <c:v>0.19773283197014302</c:v>
                </c:pt>
                <c:pt idx="4217">
                  <c:v>0.19898560423530418</c:v>
                </c:pt>
                <c:pt idx="4218">
                  <c:v>0.20022045162568247</c:v>
                </c:pt>
                <c:pt idx="4219">
                  <c:v>0.20147521605895236</c:v>
                </c:pt>
                <c:pt idx="4220">
                  <c:v>0.20271006344921721</c:v>
                </c:pt>
                <c:pt idx="4221">
                  <c:v>0.20394491083948227</c:v>
                </c:pt>
                <c:pt idx="4222">
                  <c:v>0.20517975730228952</c:v>
                </c:pt>
                <c:pt idx="4223">
                  <c:v>0.20643452173555937</c:v>
                </c:pt>
                <c:pt idx="4224">
                  <c:v>0.20766936912582448</c:v>
                </c:pt>
                <c:pt idx="4225">
                  <c:v>0.20890421651620311</c:v>
                </c:pt>
                <c:pt idx="4226">
                  <c:v>0.2101589809494728</c:v>
                </c:pt>
                <c:pt idx="4227">
                  <c:v>0.21141374445528557</c:v>
                </c:pt>
                <c:pt idx="4228">
                  <c:v>0.21264859184555021</c:v>
                </c:pt>
                <c:pt idx="4229">
                  <c:v>0.21581537756571853</c:v>
                </c:pt>
                <c:pt idx="4230">
                  <c:v>0.21705022495598314</c:v>
                </c:pt>
                <c:pt idx="4231">
                  <c:v>0.21828507234624794</c:v>
                </c:pt>
                <c:pt idx="4232">
                  <c:v>0.21953983677951791</c:v>
                </c:pt>
                <c:pt idx="4233">
                  <c:v>0.22079460028544437</c:v>
                </c:pt>
                <c:pt idx="4234">
                  <c:v>0.22202944767570917</c:v>
                </c:pt>
                <c:pt idx="4235">
                  <c:v>0.22330412915198394</c:v>
                </c:pt>
                <c:pt idx="4236">
                  <c:v>0.22453897654224902</c:v>
                </c:pt>
                <c:pt idx="4237">
                  <c:v>0.22579374004806163</c:v>
                </c:pt>
                <c:pt idx="4238">
                  <c:v>0.22702858743832646</c:v>
                </c:pt>
                <c:pt idx="4239">
                  <c:v>0.22826343482859152</c:v>
                </c:pt>
                <c:pt idx="4240">
                  <c:v>0.22951819926186132</c:v>
                </c:pt>
                <c:pt idx="4241">
                  <c:v>0.23077296276767356</c:v>
                </c:pt>
                <c:pt idx="4242">
                  <c:v>0.23200781015793859</c:v>
                </c:pt>
                <c:pt idx="4243">
                  <c:v>0.23326257459120844</c:v>
                </c:pt>
                <c:pt idx="4244">
                  <c:v>0.23449542981347832</c:v>
                </c:pt>
                <c:pt idx="4245">
                  <c:v>0.23575019424674792</c:v>
                </c:pt>
                <c:pt idx="4246">
                  <c:v>0.23698504163712675</c:v>
                </c:pt>
                <c:pt idx="4247">
                  <c:v>0.23823980607039658</c:v>
                </c:pt>
                <c:pt idx="4248">
                  <c:v>0.23947465253320391</c:v>
                </c:pt>
                <c:pt idx="4249">
                  <c:v>0.24074933400947929</c:v>
                </c:pt>
                <c:pt idx="4250">
                  <c:v>0.24200409844274895</c:v>
                </c:pt>
                <c:pt idx="4251">
                  <c:v>0.24325886194856139</c:v>
                </c:pt>
                <c:pt idx="4252">
                  <c:v>0.24449370933882639</c:v>
                </c:pt>
                <c:pt idx="4253">
                  <c:v>0.24572855672909119</c:v>
                </c:pt>
                <c:pt idx="4254">
                  <c:v>0.24887542540636809</c:v>
                </c:pt>
                <c:pt idx="4255">
                  <c:v>0.25011027279663267</c:v>
                </c:pt>
                <c:pt idx="4256">
                  <c:v>0.25134512018689725</c:v>
                </c:pt>
                <c:pt idx="4257">
                  <c:v>0.25259988462016725</c:v>
                </c:pt>
                <c:pt idx="4258">
                  <c:v>0.25385464812598002</c:v>
                </c:pt>
                <c:pt idx="4259">
                  <c:v>0.25508949551624482</c:v>
                </c:pt>
                <c:pt idx="4260">
                  <c:v>0.25632434290650968</c:v>
                </c:pt>
                <c:pt idx="4261">
                  <c:v>0.25755919029688812</c:v>
                </c:pt>
                <c:pt idx="4262">
                  <c:v>0.258813954730158</c:v>
                </c:pt>
                <c:pt idx="4263">
                  <c:v>0.26006871823597105</c:v>
                </c:pt>
                <c:pt idx="4264">
                  <c:v>0.26132348266924127</c:v>
                </c:pt>
                <c:pt idx="4265">
                  <c:v>0.26255833005950535</c:v>
                </c:pt>
                <c:pt idx="4266">
                  <c:v>0.26381309449277535</c:v>
                </c:pt>
                <c:pt idx="4267">
                  <c:v>0.26504794095558276</c:v>
                </c:pt>
                <c:pt idx="4268">
                  <c:v>0.2663027053888537</c:v>
                </c:pt>
                <c:pt idx="4269">
                  <c:v>0.26755746982212258</c:v>
                </c:pt>
                <c:pt idx="4270">
                  <c:v>0.26879231721238739</c:v>
                </c:pt>
                <c:pt idx="4271">
                  <c:v>0.27002517243465762</c:v>
                </c:pt>
                <c:pt idx="4272">
                  <c:v>0.27126001982503567</c:v>
                </c:pt>
                <c:pt idx="4273">
                  <c:v>0.27251478425830594</c:v>
                </c:pt>
                <c:pt idx="4274">
                  <c:v>0.27374963072111258</c:v>
                </c:pt>
                <c:pt idx="4275">
                  <c:v>0.27500439515438352</c:v>
                </c:pt>
                <c:pt idx="4276">
                  <c:v>0.27623924254464777</c:v>
                </c:pt>
                <c:pt idx="4277">
                  <c:v>0.27747408993491357</c:v>
                </c:pt>
                <c:pt idx="4278">
                  <c:v>0.27870893732517782</c:v>
                </c:pt>
                <c:pt idx="4279">
                  <c:v>0.28181597191644508</c:v>
                </c:pt>
                <c:pt idx="4280">
                  <c:v>0.28307073634971452</c:v>
                </c:pt>
                <c:pt idx="4281">
                  <c:v>0.28430558373997955</c:v>
                </c:pt>
                <c:pt idx="4282">
                  <c:v>0.28556034817324882</c:v>
                </c:pt>
                <c:pt idx="4283">
                  <c:v>0.28679519463616948</c:v>
                </c:pt>
                <c:pt idx="4284">
                  <c:v>0.28804995906943986</c:v>
                </c:pt>
                <c:pt idx="4285">
                  <c:v>0.28930472350271036</c:v>
                </c:pt>
                <c:pt idx="4286">
                  <c:v>0.29053957089297494</c:v>
                </c:pt>
                <c:pt idx="4287">
                  <c:v>0.29179433439878721</c:v>
                </c:pt>
                <c:pt idx="4288">
                  <c:v>0.29304909883205732</c:v>
                </c:pt>
                <c:pt idx="4289">
                  <c:v>0.29430386326532765</c:v>
                </c:pt>
                <c:pt idx="4290">
                  <c:v>0.29553871065559184</c:v>
                </c:pt>
                <c:pt idx="4291">
                  <c:v>0.29679347416140445</c:v>
                </c:pt>
                <c:pt idx="4292">
                  <c:v>0.29804823859467472</c:v>
                </c:pt>
                <c:pt idx="4293">
                  <c:v>0.29932292007095018</c:v>
                </c:pt>
                <c:pt idx="4294">
                  <c:v>0.30055776653375688</c:v>
                </c:pt>
                <c:pt idx="4295">
                  <c:v>0.30181253096702743</c:v>
                </c:pt>
                <c:pt idx="4296">
                  <c:v>0.30306729540029681</c:v>
                </c:pt>
                <c:pt idx="4297">
                  <c:v>0.30430214279056184</c:v>
                </c:pt>
                <c:pt idx="4298">
                  <c:v>0.30555491505583693</c:v>
                </c:pt>
                <c:pt idx="4299">
                  <c:v>0.30678976244610112</c:v>
                </c:pt>
                <c:pt idx="4300">
                  <c:v>0.30804452595191417</c:v>
                </c:pt>
                <c:pt idx="4301">
                  <c:v>0.30929929038518367</c:v>
                </c:pt>
                <c:pt idx="4302">
                  <c:v>0.31055405481845388</c:v>
                </c:pt>
                <c:pt idx="4303">
                  <c:v>0.31180881925172416</c:v>
                </c:pt>
                <c:pt idx="4304">
                  <c:v>0.31491585384299076</c:v>
                </c:pt>
                <c:pt idx="4305">
                  <c:v>0.31617061827626064</c:v>
                </c:pt>
                <c:pt idx="4306">
                  <c:v>0.31740546566652522</c:v>
                </c:pt>
                <c:pt idx="4307">
                  <c:v>0.31864031212944677</c:v>
                </c:pt>
                <c:pt idx="4308">
                  <c:v>0.31987515951971141</c:v>
                </c:pt>
                <c:pt idx="4309">
                  <c:v>0.32111000690997638</c:v>
                </c:pt>
                <c:pt idx="4310">
                  <c:v>0.32238468838625184</c:v>
                </c:pt>
                <c:pt idx="4311">
                  <c:v>0.32363945189206372</c:v>
                </c:pt>
                <c:pt idx="4312">
                  <c:v>0.32487429928232908</c:v>
                </c:pt>
                <c:pt idx="4313">
                  <c:v>0.32612906371559852</c:v>
                </c:pt>
                <c:pt idx="4314">
                  <c:v>0.32736391110586399</c:v>
                </c:pt>
                <c:pt idx="4315">
                  <c:v>0.32861867461167615</c:v>
                </c:pt>
                <c:pt idx="4316">
                  <c:v>0.32987343904494643</c:v>
                </c:pt>
                <c:pt idx="4317">
                  <c:v>0.33112820347821587</c:v>
                </c:pt>
                <c:pt idx="4318">
                  <c:v>0.3323630508685938</c:v>
                </c:pt>
                <c:pt idx="4319">
                  <c:v>0.33359789825885927</c:v>
                </c:pt>
                <c:pt idx="4320">
                  <c:v>0.33483274472166663</c:v>
                </c:pt>
                <c:pt idx="4321">
                  <c:v>0.33608750915493696</c:v>
                </c:pt>
                <c:pt idx="4322">
                  <c:v>0.33732235654520143</c:v>
                </c:pt>
                <c:pt idx="4323">
                  <c:v>0.33855720393557986</c:v>
                </c:pt>
                <c:pt idx="4324">
                  <c:v>0.33980997620074166</c:v>
                </c:pt>
                <c:pt idx="4325">
                  <c:v>0.34104482359111898</c:v>
                </c:pt>
                <c:pt idx="4326">
                  <c:v>0.34227967098138418</c:v>
                </c:pt>
                <c:pt idx="4327">
                  <c:v>0.34353443541465439</c:v>
                </c:pt>
                <c:pt idx="4328">
                  <c:v>0.3447692818774622</c:v>
                </c:pt>
                <c:pt idx="4329">
                  <c:v>0.34791615148208233</c:v>
                </c:pt>
                <c:pt idx="4330">
                  <c:v>0.34917091498789532</c:v>
                </c:pt>
                <c:pt idx="4331">
                  <c:v>0.35042567942116432</c:v>
                </c:pt>
                <c:pt idx="4332">
                  <c:v>0.35166052681154281</c:v>
                </c:pt>
                <c:pt idx="4333">
                  <c:v>0.35291529124481347</c:v>
                </c:pt>
                <c:pt idx="4334">
                  <c:v>0.3541700547506253</c:v>
                </c:pt>
                <c:pt idx="4335">
                  <c:v>0.35542481918389601</c:v>
                </c:pt>
                <c:pt idx="4336">
                  <c:v>0.35665966657415998</c:v>
                </c:pt>
                <c:pt idx="4337">
                  <c:v>0.35791443007997314</c:v>
                </c:pt>
                <c:pt idx="4338">
                  <c:v>0.35916919451324247</c:v>
                </c:pt>
                <c:pt idx="4339">
                  <c:v>0.36042395894651236</c:v>
                </c:pt>
                <c:pt idx="4340">
                  <c:v>0.36165880633677738</c:v>
                </c:pt>
                <c:pt idx="4341">
                  <c:v>0.36289365372704246</c:v>
                </c:pt>
                <c:pt idx="4342">
                  <c:v>0.36414841723285557</c:v>
                </c:pt>
                <c:pt idx="4343">
                  <c:v>0.36540318166612451</c:v>
                </c:pt>
                <c:pt idx="4344">
                  <c:v>0.36665794609939439</c:v>
                </c:pt>
                <c:pt idx="4345">
                  <c:v>0.36789279348977355</c:v>
                </c:pt>
                <c:pt idx="4346">
                  <c:v>0.36912763995258097</c:v>
                </c:pt>
                <c:pt idx="4347">
                  <c:v>0.37038240438585152</c:v>
                </c:pt>
                <c:pt idx="4348">
                  <c:v>0.37161725177611515</c:v>
                </c:pt>
                <c:pt idx="4349">
                  <c:v>0.3728520991663804</c:v>
                </c:pt>
                <c:pt idx="4350">
                  <c:v>0.37408694655664543</c:v>
                </c:pt>
                <c:pt idx="4351">
                  <c:v>0.3753397188219198</c:v>
                </c:pt>
                <c:pt idx="4352">
                  <c:v>0.37659448325519002</c:v>
                </c:pt>
                <c:pt idx="4353">
                  <c:v>0.37784924676100218</c:v>
                </c:pt>
                <c:pt idx="4354">
                  <c:v>0.38256955070426152</c:v>
                </c:pt>
                <c:pt idx="4355">
                  <c:v>0.38380439716718318</c:v>
                </c:pt>
                <c:pt idx="4356">
                  <c:v>0.38503924455744731</c:v>
                </c:pt>
                <c:pt idx="4357">
                  <c:v>0.38631392603372244</c:v>
                </c:pt>
                <c:pt idx="4358">
                  <c:v>0.38754877342398741</c:v>
                </c:pt>
                <c:pt idx="4359">
                  <c:v>0.38880353692980002</c:v>
                </c:pt>
                <c:pt idx="4360">
                  <c:v>0.39005830136307029</c:v>
                </c:pt>
                <c:pt idx="4361">
                  <c:v>0.39129314875333376</c:v>
                </c:pt>
                <c:pt idx="4362">
                  <c:v>0.39254791318660465</c:v>
                </c:pt>
                <c:pt idx="4363">
                  <c:v>0.39380267669241775</c:v>
                </c:pt>
                <c:pt idx="4364">
                  <c:v>0.39505744112568725</c:v>
                </c:pt>
                <c:pt idx="4365">
                  <c:v>0.39631220555895741</c:v>
                </c:pt>
                <c:pt idx="4366">
                  <c:v>0.39756696906477035</c:v>
                </c:pt>
                <c:pt idx="4367">
                  <c:v>0.39880181645503432</c:v>
                </c:pt>
                <c:pt idx="4368">
                  <c:v>0.40003666384541303</c:v>
                </c:pt>
                <c:pt idx="4369">
                  <c:v>0.40127151123567767</c:v>
                </c:pt>
                <c:pt idx="4370">
                  <c:v>0.40252627566894794</c:v>
                </c:pt>
                <c:pt idx="4371">
                  <c:v>0.40378103917475988</c:v>
                </c:pt>
                <c:pt idx="4372">
                  <c:v>0.40503580360802971</c:v>
                </c:pt>
                <c:pt idx="4373">
                  <c:v>0.40629056804129959</c:v>
                </c:pt>
                <c:pt idx="4374">
                  <c:v>0.40754533154711226</c:v>
                </c:pt>
                <c:pt idx="4375">
                  <c:v>0.40880009598038275</c:v>
                </c:pt>
                <c:pt idx="4376">
                  <c:v>0.4100528682456579</c:v>
                </c:pt>
                <c:pt idx="4377">
                  <c:v>0.41130763267892689</c:v>
                </c:pt>
                <c:pt idx="4378">
                  <c:v>0.41256239711219717</c:v>
                </c:pt>
                <c:pt idx="4379">
                  <c:v>0.41568934874635483</c:v>
                </c:pt>
                <c:pt idx="4380">
                  <c:v>0.41692419613662013</c:v>
                </c:pt>
                <c:pt idx="4381">
                  <c:v>0.41815904352699779</c:v>
                </c:pt>
                <c:pt idx="4382">
                  <c:v>0.41941380796026889</c:v>
                </c:pt>
                <c:pt idx="4383">
                  <c:v>0.42064865442307564</c:v>
                </c:pt>
                <c:pt idx="4384">
                  <c:v>0.42190341885634552</c:v>
                </c:pt>
                <c:pt idx="4385">
                  <c:v>0.42313826624661038</c:v>
                </c:pt>
                <c:pt idx="4386">
                  <c:v>0.42437311363687563</c:v>
                </c:pt>
                <c:pt idx="4387">
                  <c:v>0.42560796102714055</c:v>
                </c:pt>
                <c:pt idx="4388">
                  <c:v>0.42686272453306667</c:v>
                </c:pt>
                <c:pt idx="4389">
                  <c:v>0.42809757192333131</c:v>
                </c:pt>
                <c:pt idx="4390">
                  <c:v>0.42935233635660153</c:v>
                </c:pt>
                <c:pt idx="4391">
                  <c:v>0.43060710078987136</c:v>
                </c:pt>
                <c:pt idx="4392">
                  <c:v>0.43184194818013566</c:v>
                </c:pt>
                <c:pt idx="4393">
                  <c:v>0.43307679464294413</c:v>
                </c:pt>
                <c:pt idx="4394">
                  <c:v>0.43431164203320832</c:v>
                </c:pt>
                <c:pt idx="4395">
                  <c:v>0.43556640646647798</c:v>
                </c:pt>
                <c:pt idx="4396">
                  <c:v>0.43682117089974876</c:v>
                </c:pt>
                <c:pt idx="4397">
                  <c:v>0.4380560182901263</c:v>
                </c:pt>
                <c:pt idx="4398">
                  <c:v>0.43929086475293427</c:v>
                </c:pt>
                <c:pt idx="4399">
                  <c:v>0.4405257121431988</c:v>
                </c:pt>
                <c:pt idx="4400">
                  <c:v>0.44178047657646902</c:v>
                </c:pt>
                <c:pt idx="4401">
                  <c:v>0.4430352410097384</c:v>
                </c:pt>
                <c:pt idx="4402">
                  <c:v>0.44427008747254665</c:v>
                </c:pt>
                <c:pt idx="4403">
                  <c:v>0.44550294362227366</c:v>
                </c:pt>
                <c:pt idx="4404">
                  <c:v>0.44860997821353982</c:v>
                </c:pt>
                <c:pt idx="4405">
                  <c:v>0.44986474264681015</c:v>
                </c:pt>
                <c:pt idx="4406">
                  <c:v>0.45109959003707445</c:v>
                </c:pt>
                <c:pt idx="4407">
                  <c:v>0.45233443742745333</c:v>
                </c:pt>
                <c:pt idx="4408">
                  <c:v>0.45358920093326582</c:v>
                </c:pt>
                <c:pt idx="4409">
                  <c:v>0.45484396536653582</c:v>
                </c:pt>
                <c:pt idx="4410">
                  <c:v>0.45609872979980592</c:v>
                </c:pt>
                <c:pt idx="4411">
                  <c:v>0.45733357719007062</c:v>
                </c:pt>
                <c:pt idx="4412">
                  <c:v>0.45856842458033475</c:v>
                </c:pt>
                <c:pt idx="4413">
                  <c:v>0.4598231880861478</c:v>
                </c:pt>
                <c:pt idx="4414">
                  <c:v>0.46105803547641244</c:v>
                </c:pt>
                <c:pt idx="4415">
                  <c:v>0.46231279990968349</c:v>
                </c:pt>
                <c:pt idx="4416">
                  <c:v>0.46352773025705624</c:v>
                </c:pt>
                <c:pt idx="4417">
                  <c:v>0.46476257764732082</c:v>
                </c:pt>
                <c:pt idx="4418">
                  <c:v>0.4660173411531332</c:v>
                </c:pt>
                <c:pt idx="4419">
                  <c:v>0.46727210558640331</c:v>
                </c:pt>
                <c:pt idx="4420">
                  <c:v>0.46852687001967386</c:v>
                </c:pt>
                <c:pt idx="4421">
                  <c:v>0.46976171740993777</c:v>
                </c:pt>
                <c:pt idx="4422">
                  <c:v>0.47099656480020308</c:v>
                </c:pt>
                <c:pt idx="4423">
                  <c:v>0.47225132830601524</c:v>
                </c:pt>
                <c:pt idx="4424">
                  <c:v>0.47350609273928557</c:v>
                </c:pt>
                <c:pt idx="4425">
                  <c:v>0.474740940129664</c:v>
                </c:pt>
                <c:pt idx="4426">
                  <c:v>0.47597578751992897</c:v>
                </c:pt>
                <c:pt idx="4427">
                  <c:v>0.47721063491019322</c:v>
                </c:pt>
                <c:pt idx="4428">
                  <c:v>0.47846539841600583</c:v>
                </c:pt>
                <c:pt idx="4429">
                  <c:v>0.4815704417667348</c:v>
                </c:pt>
                <c:pt idx="4430">
                  <c:v>0.48280528915699988</c:v>
                </c:pt>
                <c:pt idx="4431">
                  <c:v>0.48404013654726441</c:v>
                </c:pt>
                <c:pt idx="4432">
                  <c:v>0.48527498393752994</c:v>
                </c:pt>
                <c:pt idx="4433">
                  <c:v>0.48652974837079932</c:v>
                </c:pt>
                <c:pt idx="4434">
                  <c:v>0.48778451187661243</c:v>
                </c:pt>
                <c:pt idx="4435">
                  <c:v>0.48901935926687701</c:v>
                </c:pt>
                <c:pt idx="4436">
                  <c:v>0.49025420665725544</c:v>
                </c:pt>
                <c:pt idx="4437">
                  <c:v>0.49150897109052566</c:v>
                </c:pt>
                <c:pt idx="4438">
                  <c:v>0.49274381848078974</c:v>
                </c:pt>
                <c:pt idx="4439">
                  <c:v>0.49397866494359793</c:v>
                </c:pt>
                <c:pt idx="4440">
                  <c:v>0.49521351233386263</c:v>
                </c:pt>
                <c:pt idx="4441">
                  <c:v>0.49646827676713245</c:v>
                </c:pt>
                <c:pt idx="4442">
                  <c:v>0.4977031241575105</c:v>
                </c:pt>
                <c:pt idx="4443">
                  <c:v>0.49895788766332355</c:v>
                </c:pt>
                <c:pt idx="4444">
                  <c:v>0.50019273505358863</c:v>
                </c:pt>
                <c:pt idx="4445">
                  <c:v>0.50144749948685752</c:v>
                </c:pt>
                <c:pt idx="4446">
                  <c:v>0.50270226392012751</c:v>
                </c:pt>
                <c:pt idx="4447">
                  <c:v>0.5039570274259404</c:v>
                </c:pt>
                <c:pt idx="4448">
                  <c:v>0.5051918748162052</c:v>
                </c:pt>
                <c:pt idx="4449">
                  <c:v>0.50644663924947564</c:v>
                </c:pt>
                <c:pt idx="4450">
                  <c:v>0.50768148663974066</c:v>
                </c:pt>
                <c:pt idx="4451">
                  <c:v>0.50893625107300977</c:v>
                </c:pt>
                <c:pt idx="4452">
                  <c:v>0.51019101457882376</c:v>
                </c:pt>
                <c:pt idx="4453">
                  <c:v>0.51142586196920059</c:v>
                </c:pt>
                <c:pt idx="4454">
                  <c:v>0.51453289748781117</c:v>
                </c:pt>
                <c:pt idx="4455">
                  <c:v>0.51578566975308604</c:v>
                </c:pt>
                <c:pt idx="4456">
                  <c:v>0.51704043418635592</c:v>
                </c:pt>
                <c:pt idx="4457">
                  <c:v>0.5182951976921687</c:v>
                </c:pt>
                <c:pt idx="4458">
                  <c:v>0.51954996212543869</c:v>
                </c:pt>
                <c:pt idx="4459">
                  <c:v>0.52080472655870924</c:v>
                </c:pt>
                <c:pt idx="4460">
                  <c:v>0.52203957302151593</c:v>
                </c:pt>
                <c:pt idx="4461">
                  <c:v>0.52327442041189465</c:v>
                </c:pt>
                <c:pt idx="4462">
                  <c:v>0.52452918484516342</c:v>
                </c:pt>
                <c:pt idx="4463">
                  <c:v>0.52578394927843419</c:v>
                </c:pt>
                <c:pt idx="4464">
                  <c:v>0.52703871278424652</c:v>
                </c:pt>
                <c:pt idx="4465">
                  <c:v>0.52829347721751674</c:v>
                </c:pt>
                <c:pt idx="4466">
                  <c:v>0.52952832460778154</c:v>
                </c:pt>
                <c:pt idx="4467">
                  <c:v>0.53076317199804557</c:v>
                </c:pt>
                <c:pt idx="4468">
                  <c:v>0.53199801938831215</c:v>
                </c:pt>
                <c:pt idx="4469">
                  <c:v>0.53325278289412359</c:v>
                </c:pt>
                <c:pt idx="4470">
                  <c:v>0.53450754732739358</c:v>
                </c:pt>
                <c:pt idx="4471">
                  <c:v>0.53576231176066247</c:v>
                </c:pt>
                <c:pt idx="4472">
                  <c:v>0.53701707619393368</c:v>
                </c:pt>
                <c:pt idx="4473">
                  <c:v>0.53825192265685473</c:v>
                </c:pt>
                <c:pt idx="4474">
                  <c:v>0.53948677004711876</c:v>
                </c:pt>
                <c:pt idx="4475">
                  <c:v>0.54074153448039075</c:v>
                </c:pt>
                <c:pt idx="4476">
                  <c:v>0.5419962989136593</c:v>
                </c:pt>
                <c:pt idx="4477">
                  <c:v>0.54323114630392411</c:v>
                </c:pt>
                <c:pt idx="4478">
                  <c:v>0.54450582685274151</c:v>
                </c:pt>
                <c:pt idx="4479">
                  <c:v>0.54761286237146578</c:v>
                </c:pt>
                <c:pt idx="4480">
                  <c:v>0.54886762587727767</c:v>
                </c:pt>
                <c:pt idx="4481">
                  <c:v>0.55010247326754325</c:v>
                </c:pt>
                <c:pt idx="4482">
                  <c:v>0.55135524553281812</c:v>
                </c:pt>
                <c:pt idx="4483">
                  <c:v>0.552610009966088</c:v>
                </c:pt>
                <c:pt idx="4484">
                  <c:v>0.5538448573563538</c:v>
                </c:pt>
                <c:pt idx="4485">
                  <c:v>0.5550797047466175</c:v>
                </c:pt>
                <c:pt idx="4486">
                  <c:v>0.55633446825243027</c:v>
                </c:pt>
                <c:pt idx="4487">
                  <c:v>0.55758923268570115</c:v>
                </c:pt>
                <c:pt idx="4488">
                  <c:v>0.55882408007596496</c:v>
                </c:pt>
                <c:pt idx="4489">
                  <c:v>0.56005892746622976</c:v>
                </c:pt>
                <c:pt idx="4490">
                  <c:v>0.56131369189949953</c:v>
                </c:pt>
                <c:pt idx="4491">
                  <c:v>0.56254853836242091</c:v>
                </c:pt>
                <c:pt idx="4492">
                  <c:v>0.56378338575268461</c:v>
                </c:pt>
                <c:pt idx="4493">
                  <c:v>0.56501823314295052</c:v>
                </c:pt>
                <c:pt idx="4494">
                  <c:v>0.5662729975762204</c:v>
                </c:pt>
                <c:pt idx="4495">
                  <c:v>0.56750784496648521</c:v>
                </c:pt>
                <c:pt idx="4496">
                  <c:v>0.56876260847229787</c:v>
                </c:pt>
                <c:pt idx="4497">
                  <c:v>0.56999745586267669</c:v>
                </c:pt>
                <c:pt idx="4498">
                  <c:v>0.57125222029594558</c:v>
                </c:pt>
                <c:pt idx="4499">
                  <c:v>0.57248706768621049</c:v>
                </c:pt>
                <c:pt idx="4500">
                  <c:v>0.57374183211948349</c:v>
                </c:pt>
                <c:pt idx="4501">
                  <c:v>0.5749965956252937</c:v>
                </c:pt>
                <c:pt idx="4502">
                  <c:v>0.57623144301555862</c:v>
                </c:pt>
                <c:pt idx="4503">
                  <c:v>0.5774662904058232</c:v>
                </c:pt>
                <c:pt idx="4504">
                  <c:v>0.58053349183864977</c:v>
                </c:pt>
                <c:pt idx="4505">
                  <c:v>0.58178825534446399</c:v>
                </c:pt>
                <c:pt idx="4506">
                  <c:v>0.58302310273472802</c:v>
                </c:pt>
                <c:pt idx="4507">
                  <c:v>0.58425795012499282</c:v>
                </c:pt>
                <c:pt idx="4508">
                  <c:v>0.58551271455826248</c:v>
                </c:pt>
                <c:pt idx="4509">
                  <c:v>0.58674556978053261</c:v>
                </c:pt>
                <c:pt idx="4510">
                  <c:v>0.58798041717079841</c:v>
                </c:pt>
                <c:pt idx="4511">
                  <c:v>0.5892152645610621</c:v>
                </c:pt>
                <c:pt idx="4512">
                  <c:v>0.59047002899433199</c:v>
                </c:pt>
                <c:pt idx="4513">
                  <c:v>0.5917247925001462</c:v>
                </c:pt>
                <c:pt idx="4514">
                  <c:v>0.59297955693341575</c:v>
                </c:pt>
                <c:pt idx="4515">
                  <c:v>0.59421440432379402</c:v>
                </c:pt>
                <c:pt idx="4516">
                  <c:v>0.59546916875706157</c:v>
                </c:pt>
                <c:pt idx="4517">
                  <c:v>0.59670401521987226</c:v>
                </c:pt>
                <c:pt idx="4518">
                  <c:v>0.59795877965314126</c:v>
                </c:pt>
                <c:pt idx="4519">
                  <c:v>0.59919362704340629</c:v>
                </c:pt>
                <c:pt idx="4520">
                  <c:v>0.60044839147667561</c:v>
                </c:pt>
                <c:pt idx="4521">
                  <c:v>0.60170315498248783</c:v>
                </c:pt>
                <c:pt idx="4522">
                  <c:v>0.60295791941575771</c:v>
                </c:pt>
                <c:pt idx="4523">
                  <c:v>0.60419276680602252</c:v>
                </c:pt>
                <c:pt idx="4524">
                  <c:v>0.6054276141964019</c:v>
                </c:pt>
                <c:pt idx="4525">
                  <c:v>0.60668237862967178</c:v>
                </c:pt>
                <c:pt idx="4526">
                  <c:v>0.60793714213548433</c:v>
                </c:pt>
                <c:pt idx="4527">
                  <c:v>0.60917198952574869</c:v>
                </c:pt>
                <c:pt idx="4528">
                  <c:v>0.61042675395901824</c:v>
                </c:pt>
                <c:pt idx="4529">
                  <c:v>0.61357362263618276</c:v>
                </c:pt>
                <c:pt idx="4530">
                  <c:v>0.61482838706945164</c:v>
                </c:pt>
                <c:pt idx="4531">
                  <c:v>0.616063234459717</c:v>
                </c:pt>
                <c:pt idx="4532">
                  <c:v>0.61729808092263738</c:v>
                </c:pt>
                <c:pt idx="4533">
                  <c:v>0.61853292831290119</c:v>
                </c:pt>
                <c:pt idx="4534">
                  <c:v>0.6197876927461734</c:v>
                </c:pt>
                <c:pt idx="4535">
                  <c:v>0.62102054796844264</c:v>
                </c:pt>
                <c:pt idx="4536">
                  <c:v>0.62227531240171297</c:v>
                </c:pt>
                <c:pt idx="4537">
                  <c:v>0.62353007683498163</c:v>
                </c:pt>
                <c:pt idx="4538">
                  <c:v>0.62476492422524643</c:v>
                </c:pt>
                <c:pt idx="4539">
                  <c:v>0.62601968773105909</c:v>
                </c:pt>
                <c:pt idx="4540">
                  <c:v>0.6272545351213239</c:v>
                </c:pt>
                <c:pt idx="4541">
                  <c:v>0.6284893825115897</c:v>
                </c:pt>
                <c:pt idx="4542">
                  <c:v>0.62974414694485958</c:v>
                </c:pt>
                <c:pt idx="4543">
                  <c:v>0.63097899433523763</c:v>
                </c:pt>
                <c:pt idx="4544">
                  <c:v>0.63221384079804466</c:v>
                </c:pt>
                <c:pt idx="4545">
                  <c:v>0.63346860523131454</c:v>
                </c:pt>
                <c:pt idx="4546">
                  <c:v>0.63472336966458576</c:v>
                </c:pt>
                <c:pt idx="4547">
                  <c:v>0.63595821705485089</c:v>
                </c:pt>
                <c:pt idx="4548">
                  <c:v>0.63721298056066156</c:v>
                </c:pt>
                <c:pt idx="4549">
                  <c:v>0.638467744993931</c:v>
                </c:pt>
                <c:pt idx="4550">
                  <c:v>0.63970259238419835</c:v>
                </c:pt>
                <c:pt idx="4551">
                  <c:v>0.6409374397745764</c:v>
                </c:pt>
                <c:pt idx="4552">
                  <c:v>0.64219220420784495</c:v>
                </c:pt>
                <c:pt idx="4553">
                  <c:v>0.64342705067065264</c:v>
                </c:pt>
                <c:pt idx="4554">
                  <c:v>0.64653408618937735</c:v>
                </c:pt>
                <c:pt idx="4555">
                  <c:v>0.64776893357964238</c:v>
                </c:pt>
                <c:pt idx="4556">
                  <c:v>0.64902369708545493</c:v>
                </c:pt>
                <c:pt idx="4557">
                  <c:v>0.65027846151872482</c:v>
                </c:pt>
                <c:pt idx="4558">
                  <c:v>0.65151330890898851</c:v>
                </c:pt>
                <c:pt idx="4559">
                  <c:v>0.65274815629925476</c:v>
                </c:pt>
                <c:pt idx="4560">
                  <c:v>0.65400292073252331</c:v>
                </c:pt>
                <c:pt idx="4561">
                  <c:v>0.65523776719544469</c:v>
                </c:pt>
                <c:pt idx="4562">
                  <c:v>0.65649054038806365</c:v>
                </c:pt>
                <c:pt idx="4563">
                  <c:v>0.65774530389387786</c:v>
                </c:pt>
                <c:pt idx="4564">
                  <c:v>0.65898015128425413</c:v>
                </c:pt>
                <c:pt idx="4565">
                  <c:v>0.66021499867451994</c:v>
                </c:pt>
                <c:pt idx="4566">
                  <c:v>0.66146976310778882</c:v>
                </c:pt>
                <c:pt idx="4567">
                  <c:v>0.66270461049805562</c:v>
                </c:pt>
                <c:pt idx="4568">
                  <c:v>0.66395937400386751</c:v>
                </c:pt>
                <c:pt idx="4569">
                  <c:v>0.66519422139413265</c:v>
                </c:pt>
                <c:pt idx="4570">
                  <c:v>0.66644898582740097</c:v>
                </c:pt>
                <c:pt idx="4571">
                  <c:v>0.66768383321766656</c:v>
                </c:pt>
                <c:pt idx="4572">
                  <c:v>0.66891868060804538</c:v>
                </c:pt>
                <c:pt idx="4573">
                  <c:v>0.67017344411385793</c:v>
                </c:pt>
                <c:pt idx="4574">
                  <c:v>0.67140829150412284</c:v>
                </c:pt>
                <c:pt idx="4575">
                  <c:v>0.67264313889438798</c:v>
                </c:pt>
                <c:pt idx="4576">
                  <c:v>0.67389790332765664</c:v>
                </c:pt>
                <c:pt idx="4577">
                  <c:v>0.67513275071792056</c:v>
                </c:pt>
                <c:pt idx="4578">
                  <c:v>0.67638751422373466</c:v>
                </c:pt>
                <c:pt idx="4579">
                  <c:v>0.67947463269945474</c:v>
                </c:pt>
                <c:pt idx="4580">
                  <c:v>0.68070948008983267</c:v>
                </c:pt>
                <c:pt idx="4581">
                  <c:v>0.68196424359564456</c:v>
                </c:pt>
                <c:pt idx="4582">
                  <c:v>0.68319909098590936</c:v>
                </c:pt>
                <c:pt idx="4583">
                  <c:v>0.68445385541918036</c:v>
                </c:pt>
                <c:pt idx="4584">
                  <c:v>0.68570861985244924</c:v>
                </c:pt>
                <c:pt idx="4585">
                  <c:v>0.68694346724271416</c:v>
                </c:pt>
                <c:pt idx="4586">
                  <c:v>0.68817831370552196</c:v>
                </c:pt>
                <c:pt idx="4587">
                  <c:v>0.68941316109589923</c:v>
                </c:pt>
                <c:pt idx="4588">
                  <c:v>0.69064800848616581</c:v>
                </c:pt>
                <c:pt idx="4589">
                  <c:v>0.69190078075132522</c:v>
                </c:pt>
                <c:pt idx="4590">
                  <c:v>0.69315554518459666</c:v>
                </c:pt>
                <c:pt idx="4591">
                  <c:v>0.69439039257497537</c:v>
                </c:pt>
                <c:pt idx="4592">
                  <c:v>0.69562523996523951</c:v>
                </c:pt>
                <c:pt idx="4593">
                  <c:v>0.69688000439851017</c:v>
                </c:pt>
                <c:pt idx="4594">
                  <c:v>0.69811485086131664</c:v>
                </c:pt>
                <c:pt idx="4595">
                  <c:v>0.699349698251583</c:v>
                </c:pt>
                <c:pt idx="4596">
                  <c:v>0.70058454564195816</c:v>
                </c:pt>
                <c:pt idx="4597">
                  <c:v>0.70183931007522915</c:v>
                </c:pt>
                <c:pt idx="4598">
                  <c:v>0.70309407450850092</c:v>
                </c:pt>
                <c:pt idx="4599">
                  <c:v>0.7043289209713065</c:v>
                </c:pt>
                <c:pt idx="4600">
                  <c:v>0.70558368540457661</c:v>
                </c:pt>
                <c:pt idx="4601">
                  <c:v>0.70681853279484164</c:v>
                </c:pt>
                <c:pt idx="4602">
                  <c:v>0.70807329722811241</c:v>
                </c:pt>
                <c:pt idx="4603">
                  <c:v>0.70930814369091877</c:v>
                </c:pt>
                <c:pt idx="4604">
                  <c:v>0.71239526216663762</c:v>
                </c:pt>
                <c:pt idx="4605">
                  <c:v>0.71363010955701611</c:v>
                </c:pt>
                <c:pt idx="4606">
                  <c:v>0.71488487399028677</c:v>
                </c:pt>
                <c:pt idx="4607">
                  <c:v>0.71613963749610021</c:v>
                </c:pt>
                <c:pt idx="4608">
                  <c:v>0.71737448488636346</c:v>
                </c:pt>
                <c:pt idx="4609">
                  <c:v>0.71860933227662926</c:v>
                </c:pt>
                <c:pt idx="4610">
                  <c:v>0.7198441796668944</c:v>
                </c:pt>
                <c:pt idx="4611">
                  <c:v>0.72107902705715865</c:v>
                </c:pt>
                <c:pt idx="4612">
                  <c:v>0.72233379149042776</c:v>
                </c:pt>
                <c:pt idx="4613">
                  <c:v>0.72356863795334903</c:v>
                </c:pt>
                <c:pt idx="4614">
                  <c:v>0.72480348534361383</c:v>
                </c:pt>
                <c:pt idx="4615">
                  <c:v>0.72603833273387985</c:v>
                </c:pt>
                <c:pt idx="4616">
                  <c:v>0.72729110499915361</c:v>
                </c:pt>
                <c:pt idx="4617">
                  <c:v>0.72852595238941975</c:v>
                </c:pt>
                <c:pt idx="4618">
                  <c:v>0.72978071682268864</c:v>
                </c:pt>
                <c:pt idx="4619">
                  <c:v>0.73103548125595808</c:v>
                </c:pt>
                <c:pt idx="4620">
                  <c:v>0.73724955136594872</c:v>
                </c:pt>
                <c:pt idx="4621">
                  <c:v>0.74224869112856706</c:v>
                </c:pt>
                <c:pt idx="4622">
                  <c:v>1.0165959327309801E-2</c:v>
                </c:pt>
                <c:pt idx="4623">
                  <c:v>1.1420722833122478E-2</c:v>
                </c:pt>
                <c:pt idx="4624">
                  <c:v>1.2675487266392359E-2</c:v>
                </c:pt>
                <c:pt idx="4625">
                  <c:v>1.390834341611937E-2</c:v>
                </c:pt>
                <c:pt idx="4626">
                  <c:v>1.5143189878926948E-2</c:v>
                </c:pt>
                <c:pt idx="4627">
                  <c:v>1.6378037269191743E-2</c:v>
                </c:pt>
                <c:pt idx="4628">
                  <c:v>1.7632801702461658E-2</c:v>
                </c:pt>
                <c:pt idx="4629">
                  <c:v>1.8867649092726452E-2</c:v>
                </c:pt>
                <c:pt idx="4630">
                  <c:v>2.0122413525996311E-2</c:v>
                </c:pt>
                <c:pt idx="4631">
                  <c:v>2.1357259988917607E-2</c:v>
                </c:pt>
                <c:pt idx="4632">
                  <c:v>2.2612024422187481E-2</c:v>
                </c:pt>
                <c:pt idx="4633">
                  <c:v>2.386678885545734E-2</c:v>
                </c:pt>
                <c:pt idx="4634">
                  <c:v>2.5101636245722151E-2</c:v>
                </c:pt>
                <c:pt idx="4635">
                  <c:v>2.6336483635986944E-2</c:v>
                </c:pt>
                <c:pt idx="4636">
                  <c:v>2.7571330098794613E-2</c:v>
                </c:pt>
                <c:pt idx="4637">
                  <c:v>2.8826094532064417E-2</c:v>
                </c:pt>
                <c:pt idx="4638">
                  <c:v>3.0080858965334346E-2</c:v>
                </c:pt>
                <c:pt idx="4639">
                  <c:v>3.1315706355712791E-2</c:v>
                </c:pt>
                <c:pt idx="4640">
                  <c:v>3.2550553745977595E-2</c:v>
                </c:pt>
                <c:pt idx="4641">
                  <c:v>3.3805317251790333E-2</c:v>
                </c:pt>
                <c:pt idx="4642">
                  <c:v>3.5040164642055095E-2</c:v>
                </c:pt>
                <c:pt idx="4643">
                  <c:v>3.6314846118330052E-2</c:v>
                </c:pt>
                <c:pt idx="4644">
                  <c:v>3.7549692581137661E-2</c:v>
                </c:pt>
                <c:pt idx="4645">
                  <c:v>3.8784539971402403E-2</c:v>
                </c:pt>
                <c:pt idx="4646">
                  <c:v>4.0019387361667214E-2</c:v>
                </c:pt>
                <c:pt idx="4647">
                  <c:v>4.3524760030209102E-2</c:v>
                </c:pt>
                <c:pt idx="4648">
                  <c:v>4.4779524463478992E-2</c:v>
                </c:pt>
                <c:pt idx="4649">
                  <c:v>4.6014371853743935E-2</c:v>
                </c:pt>
                <c:pt idx="4650">
                  <c:v>4.7269136287013722E-2</c:v>
                </c:pt>
                <c:pt idx="4651">
                  <c:v>4.8501991509283512E-2</c:v>
                </c:pt>
                <c:pt idx="4652">
                  <c:v>4.9756755942553486E-2</c:v>
                </c:pt>
                <c:pt idx="4653">
                  <c:v>5.1011519448366023E-2</c:v>
                </c:pt>
                <c:pt idx="4654">
                  <c:v>5.2246366838744514E-2</c:v>
                </c:pt>
                <c:pt idx="4655">
                  <c:v>5.3481214229009394E-2</c:v>
                </c:pt>
                <c:pt idx="4656">
                  <c:v>5.4735978662279181E-2</c:v>
                </c:pt>
                <c:pt idx="4657">
                  <c:v>5.5970826052544033E-2</c:v>
                </c:pt>
                <c:pt idx="4658">
                  <c:v>5.7225589558356722E-2</c:v>
                </c:pt>
                <c:pt idx="4659">
                  <c:v>5.8460436948621679E-2</c:v>
                </c:pt>
                <c:pt idx="4660">
                  <c:v>5.9695284338886427E-2</c:v>
                </c:pt>
                <c:pt idx="4661">
                  <c:v>6.0930131729264814E-2</c:v>
                </c:pt>
                <c:pt idx="4662">
                  <c:v>6.2164979119529652E-2</c:v>
                </c:pt>
                <c:pt idx="4663">
                  <c:v>6.3419743552799474E-2</c:v>
                </c:pt>
                <c:pt idx="4664">
                  <c:v>6.4674507058612205E-2</c:v>
                </c:pt>
                <c:pt idx="4665">
                  <c:v>6.5929271491881991E-2</c:v>
                </c:pt>
                <c:pt idx="4666">
                  <c:v>6.7164118882146906E-2</c:v>
                </c:pt>
                <c:pt idx="4667">
                  <c:v>6.8418883315416817E-2</c:v>
                </c:pt>
                <c:pt idx="4668">
                  <c:v>6.9673646821229465E-2</c:v>
                </c:pt>
                <c:pt idx="4669">
                  <c:v>7.0908494211494241E-2</c:v>
                </c:pt>
                <c:pt idx="4670">
                  <c:v>7.2143341601872635E-2</c:v>
                </c:pt>
                <c:pt idx="4671">
                  <c:v>7.3398106035142616E-2</c:v>
                </c:pt>
                <c:pt idx="4672">
                  <c:v>7.6823811459121469E-2</c:v>
                </c:pt>
                <c:pt idx="4673">
                  <c:v>7.8058657921929051E-2</c:v>
                </c:pt>
                <c:pt idx="4674">
                  <c:v>7.9293505312307472E-2</c:v>
                </c:pt>
                <c:pt idx="4675">
                  <c:v>8.0568186788468804E-2</c:v>
                </c:pt>
                <c:pt idx="4676">
                  <c:v>8.1803034178847225E-2</c:v>
                </c:pt>
                <c:pt idx="4677">
                  <c:v>8.3035889401117072E-2</c:v>
                </c:pt>
                <c:pt idx="4678">
                  <c:v>8.4270736791381737E-2</c:v>
                </c:pt>
                <c:pt idx="4679">
                  <c:v>8.5525501224651815E-2</c:v>
                </c:pt>
                <c:pt idx="4680">
                  <c:v>8.6780264730464296E-2</c:v>
                </c:pt>
                <c:pt idx="4681">
                  <c:v>8.8015112120729336E-2</c:v>
                </c:pt>
                <c:pt idx="4682">
                  <c:v>8.9249959510994042E-2</c:v>
                </c:pt>
                <c:pt idx="4683">
                  <c:v>9.0504723944264065E-2</c:v>
                </c:pt>
                <c:pt idx="4684">
                  <c:v>9.1759487450076588E-2</c:v>
                </c:pt>
                <c:pt idx="4685">
                  <c:v>9.3014251883346347E-2</c:v>
                </c:pt>
                <c:pt idx="4686">
                  <c:v>9.4249099273611206E-2</c:v>
                </c:pt>
                <c:pt idx="4687">
                  <c:v>9.5503863706881284E-2</c:v>
                </c:pt>
                <c:pt idx="4688">
                  <c:v>9.6738711097259525E-2</c:v>
                </c:pt>
                <c:pt idx="4689">
                  <c:v>9.7993474603072228E-2</c:v>
                </c:pt>
                <c:pt idx="4690">
                  <c:v>9.9228321993337185E-2</c:v>
                </c:pt>
                <c:pt idx="4691">
                  <c:v>0.10048308642660696</c:v>
                </c:pt>
                <c:pt idx="4692">
                  <c:v>0.10171793381687165</c:v>
                </c:pt>
                <c:pt idx="4693">
                  <c:v>0.10297269732268442</c:v>
                </c:pt>
                <c:pt idx="4694">
                  <c:v>0.10422746175595422</c:v>
                </c:pt>
                <c:pt idx="4695">
                  <c:v>0.10548222618922409</c:v>
                </c:pt>
                <c:pt idx="4696">
                  <c:v>0.10671707357948892</c:v>
                </c:pt>
                <c:pt idx="4697">
                  <c:v>0.11018261216213442</c:v>
                </c:pt>
                <c:pt idx="4698">
                  <c:v>0.1114174595523991</c:v>
                </c:pt>
                <c:pt idx="4699">
                  <c:v>0.11265230694266401</c:v>
                </c:pt>
                <c:pt idx="4700">
                  <c:v>0.11390707137593396</c:v>
                </c:pt>
                <c:pt idx="4701">
                  <c:v>0.11514191783874139</c:v>
                </c:pt>
                <c:pt idx="4702">
                  <c:v>0.11639668227201155</c:v>
                </c:pt>
                <c:pt idx="4703">
                  <c:v>0.11762953842173846</c:v>
                </c:pt>
                <c:pt idx="4704">
                  <c:v>0.11886438488454595</c:v>
                </c:pt>
                <c:pt idx="4705">
                  <c:v>0.12009923227492447</c:v>
                </c:pt>
                <c:pt idx="4706">
                  <c:v>0.12135399670819425</c:v>
                </c:pt>
                <c:pt idx="4707">
                  <c:v>0.12258884409845906</c:v>
                </c:pt>
                <c:pt idx="4708">
                  <c:v>0.12384360760427171</c:v>
                </c:pt>
                <c:pt idx="4709">
                  <c:v>0.12507845499453638</c:v>
                </c:pt>
                <c:pt idx="4710">
                  <c:v>0.1263332194278064</c:v>
                </c:pt>
                <c:pt idx="4711">
                  <c:v>0.1275879838610765</c:v>
                </c:pt>
                <c:pt idx="4712">
                  <c:v>0.12884274736688892</c:v>
                </c:pt>
                <c:pt idx="4713">
                  <c:v>0.13009751180015883</c:v>
                </c:pt>
                <c:pt idx="4714">
                  <c:v>0.13135227623342868</c:v>
                </c:pt>
                <c:pt idx="4715">
                  <c:v>0.13258712362369338</c:v>
                </c:pt>
                <c:pt idx="4716">
                  <c:v>0.1338418871295062</c:v>
                </c:pt>
                <c:pt idx="4717">
                  <c:v>0.13509665156277631</c:v>
                </c:pt>
                <c:pt idx="4718">
                  <c:v>0.13635141599604592</c:v>
                </c:pt>
                <c:pt idx="4719">
                  <c:v>0.13758626338642474</c:v>
                </c:pt>
                <c:pt idx="4720">
                  <c:v>0.13882111077668918</c:v>
                </c:pt>
                <c:pt idx="4721">
                  <c:v>0.14007587428250187</c:v>
                </c:pt>
                <c:pt idx="4722">
                  <c:v>0.14352149674948594</c:v>
                </c:pt>
                <c:pt idx="4723">
                  <c:v>0.14477626118275574</c:v>
                </c:pt>
                <c:pt idx="4724">
                  <c:v>0.14603102468856832</c:v>
                </c:pt>
                <c:pt idx="4725">
                  <c:v>0.14726587207883321</c:v>
                </c:pt>
                <c:pt idx="4726">
                  <c:v>0.1485007194692117</c:v>
                </c:pt>
                <c:pt idx="4727">
                  <c:v>0.14975548390248192</c:v>
                </c:pt>
                <c:pt idx="4728">
                  <c:v>0.15101024740829452</c:v>
                </c:pt>
                <c:pt idx="4729">
                  <c:v>0.15226302060091271</c:v>
                </c:pt>
                <c:pt idx="4730">
                  <c:v>0.15351778410672562</c:v>
                </c:pt>
                <c:pt idx="4731">
                  <c:v>0.15475263149710408</c:v>
                </c:pt>
                <c:pt idx="4732">
                  <c:v>0.15598747888736908</c:v>
                </c:pt>
                <c:pt idx="4733">
                  <c:v>0.15724224332063869</c:v>
                </c:pt>
                <c:pt idx="4734">
                  <c:v>0.15847709071090349</c:v>
                </c:pt>
                <c:pt idx="4735">
                  <c:v>0.1597318542167159</c:v>
                </c:pt>
                <c:pt idx="4736">
                  <c:v>0.16096670160698093</c:v>
                </c:pt>
                <c:pt idx="4737">
                  <c:v>0.16222146604025078</c:v>
                </c:pt>
                <c:pt idx="4738">
                  <c:v>0.16345631343051556</c:v>
                </c:pt>
                <c:pt idx="4739">
                  <c:v>0.16471107693632839</c:v>
                </c:pt>
                <c:pt idx="4740">
                  <c:v>0.16594592432670682</c:v>
                </c:pt>
                <c:pt idx="4741">
                  <c:v>0.16720068875997657</c:v>
                </c:pt>
                <c:pt idx="4742">
                  <c:v>0.16843553615024159</c:v>
                </c:pt>
                <c:pt idx="4743">
                  <c:v>0.16969030058351131</c:v>
                </c:pt>
                <c:pt idx="4744">
                  <c:v>0.17094506408932414</c:v>
                </c:pt>
                <c:pt idx="4745">
                  <c:v>0.17217991147958833</c:v>
                </c:pt>
                <c:pt idx="4746">
                  <c:v>0.17341475886985341</c:v>
                </c:pt>
                <c:pt idx="4747">
                  <c:v>0.17686038133695112</c:v>
                </c:pt>
                <c:pt idx="4748">
                  <c:v>0.17811514484276397</c:v>
                </c:pt>
                <c:pt idx="4749">
                  <c:v>0.17934999223302844</c:v>
                </c:pt>
                <c:pt idx="4750">
                  <c:v>0.18058483962329339</c:v>
                </c:pt>
                <c:pt idx="4751">
                  <c:v>0.18183960405656321</c:v>
                </c:pt>
                <c:pt idx="4752">
                  <c:v>0.18309436848983324</c:v>
                </c:pt>
                <c:pt idx="4753">
                  <c:v>0.18432921495264054</c:v>
                </c:pt>
                <c:pt idx="4754">
                  <c:v>0.18558397938591042</c:v>
                </c:pt>
                <c:pt idx="4755">
                  <c:v>0.18681683460818024</c:v>
                </c:pt>
                <c:pt idx="4756">
                  <c:v>0.18809151608445521</c:v>
                </c:pt>
                <c:pt idx="4757">
                  <c:v>0.18932636347471998</c:v>
                </c:pt>
                <c:pt idx="4758">
                  <c:v>0.19056121086509886</c:v>
                </c:pt>
                <c:pt idx="4759">
                  <c:v>0.1918159743709113</c:v>
                </c:pt>
                <c:pt idx="4760">
                  <c:v>0.19305082176117591</c:v>
                </c:pt>
                <c:pt idx="4761">
                  <c:v>0.19428566915144102</c:v>
                </c:pt>
                <c:pt idx="4762">
                  <c:v>0.19552051654170571</c:v>
                </c:pt>
                <c:pt idx="4763">
                  <c:v>0.19677528097497562</c:v>
                </c:pt>
                <c:pt idx="4764">
                  <c:v>0.19803004448078831</c:v>
                </c:pt>
                <c:pt idx="4765">
                  <c:v>0.19928480891405795</c:v>
                </c:pt>
                <c:pt idx="4766">
                  <c:v>0.20051965630432297</c:v>
                </c:pt>
                <c:pt idx="4767">
                  <c:v>0.20175450369470127</c:v>
                </c:pt>
                <c:pt idx="4768">
                  <c:v>0.20300926812797146</c:v>
                </c:pt>
                <c:pt idx="4769">
                  <c:v>0.20424411459077899</c:v>
                </c:pt>
                <c:pt idx="4770">
                  <c:v>0.2054988790240487</c:v>
                </c:pt>
                <c:pt idx="4771">
                  <c:v>0.20673372641431342</c:v>
                </c:pt>
                <c:pt idx="4772">
                  <c:v>0.21019926592430241</c:v>
                </c:pt>
                <c:pt idx="4773">
                  <c:v>0.21143411238711027</c:v>
                </c:pt>
                <c:pt idx="4774">
                  <c:v>0.21270879386338518</c:v>
                </c:pt>
                <c:pt idx="4775">
                  <c:v>0.21394364125364973</c:v>
                </c:pt>
                <c:pt idx="4776">
                  <c:v>0.21519840475957627</c:v>
                </c:pt>
                <c:pt idx="4777">
                  <c:v>0.21643325214984124</c:v>
                </c:pt>
                <c:pt idx="4778">
                  <c:v>0.21768801658311079</c:v>
                </c:pt>
                <c:pt idx="4779">
                  <c:v>0.21892286397337571</c:v>
                </c:pt>
                <c:pt idx="4780">
                  <c:v>0.22017563623865019</c:v>
                </c:pt>
                <c:pt idx="4781">
                  <c:v>0.2214304006719208</c:v>
                </c:pt>
                <c:pt idx="4782">
                  <c:v>0.22268516417773324</c:v>
                </c:pt>
                <c:pt idx="4783">
                  <c:v>0.22392001156799823</c:v>
                </c:pt>
                <c:pt idx="4784">
                  <c:v>0.2251747760012677</c:v>
                </c:pt>
                <c:pt idx="4785">
                  <c:v>0.22642954043453775</c:v>
                </c:pt>
                <c:pt idx="4786">
                  <c:v>0.22766438782480275</c:v>
                </c:pt>
                <c:pt idx="4787">
                  <c:v>0.22891915133061538</c:v>
                </c:pt>
                <c:pt idx="4788">
                  <c:v>0.23015399872087983</c:v>
                </c:pt>
                <c:pt idx="4789">
                  <c:v>0.23140876315414971</c:v>
                </c:pt>
                <c:pt idx="4790">
                  <c:v>0.2326436105445282</c:v>
                </c:pt>
                <c:pt idx="4791">
                  <c:v>0.23389837405034106</c:v>
                </c:pt>
                <c:pt idx="4792">
                  <c:v>0.23513322144060569</c:v>
                </c:pt>
                <c:pt idx="4793">
                  <c:v>0.23636806883087066</c:v>
                </c:pt>
                <c:pt idx="4794">
                  <c:v>0.23760291622113527</c:v>
                </c:pt>
                <c:pt idx="4795">
                  <c:v>0.23883776361140024</c:v>
                </c:pt>
                <c:pt idx="4796">
                  <c:v>0.24009252804466988</c:v>
                </c:pt>
                <c:pt idx="4797">
                  <c:v>0.24357798367020694</c:v>
                </c:pt>
                <c:pt idx="4798">
                  <c:v>0.24483274810347674</c:v>
                </c:pt>
                <c:pt idx="4799">
                  <c:v>0.24608751160928932</c:v>
                </c:pt>
                <c:pt idx="4800">
                  <c:v>0.24732235899966781</c:v>
                </c:pt>
                <c:pt idx="4801">
                  <c:v>0.24857712343293789</c:v>
                </c:pt>
                <c:pt idx="4802">
                  <c:v>0.24983188786620794</c:v>
                </c:pt>
                <c:pt idx="4803">
                  <c:v>0.25106673432901538</c:v>
                </c:pt>
                <c:pt idx="4804">
                  <c:v>0.25230158171928047</c:v>
                </c:pt>
                <c:pt idx="4805">
                  <c:v>0.25355634615254985</c:v>
                </c:pt>
                <c:pt idx="4806">
                  <c:v>0.25480911841782472</c:v>
                </c:pt>
                <c:pt idx="4807">
                  <c:v>0.2560638828510946</c:v>
                </c:pt>
                <c:pt idx="4808">
                  <c:v>0.25729873024135924</c:v>
                </c:pt>
                <c:pt idx="4809">
                  <c:v>0.25855349467462935</c:v>
                </c:pt>
                <c:pt idx="4810">
                  <c:v>0.2598082581804424</c:v>
                </c:pt>
                <c:pt idx="4811">
                  <c:v>0.26104310557070676</c:v>
                </c:pt>
                <c:pt idx="4812">
                  <c:v>0.26229787000397664</c:v>
                </c:pt>
                <c:pt idx="4813">
                  <c:v>0.26353271739435563</c:v>
                </c:pt>
                <c:pt idx="4814">
                  <c:v>0.26476756385716282</c:v>
                </c:pt>
                <c:pt idx="4815">
                  <c:v>0.26602232829043282</c:v>
                </c:pt>
                <c:pt idx="4816">
                  <c:v>0.2672571756806974</c:v>
                </c:pt>
                <c:pt idx="4817">
                  <c:v>0.26849202307096232</c:v>
                </c:pt>
                <c:pt idx="4818">
                  <c:v>0.26972687046122701</c:v>
                </c:pt>
                <c:pt idx="4819">
                  <c:v>0.27096171785160589</c:v>
                </c:pt>
                <c:pt idx="4820">
                  <c:v>0.27221648135741888</c:v>
                </c:pt>
                <c:pt idx="4821">
                  <c:v>0.27347124579068832</c:v>
                </c:pt>
                <c:pt idx="4822">
                  <c:v>0.27695670141622486</c:v>
                </c:pt>
                <c:pt idx="4823">
                  <c:v>0.27821146584949524</c:v>
                </c:pt>
                <c:pt idx="4824">
                  <c:v>0.27946623028276513</c:v>
                </c:pt>
                <c:pt idx="4825">
                  <c:v>0.28072099471603451</c:v>
                </c:pt>
                <c:pt idx="4826">
                  <c:v>0.28195584117884276</c:v>
                </c:pt>
                <c:pt idx="4827">
                  <c:v>0.28321060561211198</c:v>
                </c:pt>
                <c:pt idx="4828">
                  <c:v>0.28444545300237678</c:v>
                </c:pt>
                <c:pt idx="4829">
                  <c:v>0.28570021743564705</c:v>
                </c:pt>
                <c:pt idx="4830">
                  <c:v>0.28693506389845475</c:v>
                </c:pt>
                <c:pt idx="4831">
                  <c:v>0.28816991128883318</c:v>
                </c:pt>
                <c:pt idx="4832">
                  <c:v>0.289442600596999</c:v>
                </c:pt>
                <c:pt idx="4833">
                  <c:v>0.29069736503026888</c:v>
                </c:pt>
                <c:pt idx="4834">
                  <c:v>0.29195212946353877</c:v>
                </c:pt>
                <c:pt idx="4835">
                  <c:v>0.29320689296935215</c:v>
                </c:pt>
                <c:pt idx="4836">
                  <c:v>0.29444174035961668</c:v>
                </c:pt>
                <c:pt idx="4837">
                  <c:v>0.2956765877499955</c:v>
                </c:pt>
                <c:pt idx="4838">
                  <c:v>0.29695126922615639</c:v>
                </c:pt>
                <c:pt idx="4839">
                  <c:v>0.29820603273196866</c:v>
                </c:pt>
                <c:pt idx="4840">
                  <c:v>0.29944088012234787</c:v>
                </c:pt>
                <c:pt idx="4841">
                  <c:v>0.3006757275126124</c:v>
                </c:pt>
                <c:pt idx="4842">
                  <c:v>0.30191057490287793</c:v>
                </c:pt>
                <c:pt idx="4843">
                  <c:v>0.30314542229314156</c:v>
                </c:pt>
                <c:pt idx="4844">
                  <c:v>0.30438026968340737</c:v>
                </c:pt>
                <c:pt idx="4845">
                  <c:v>0.30563503318921931</c:v>
                </c:pt>
                <c:pt idx="4846">
                  <c:v>0.3068897976224898</c:v>
                </c:pt>
                <c:pt idx="4847">
                  <c:v>0.31035533713259195</c:v>
                </c:pt>
                <c:pt idx="4848">
                  <c:v>0.31161010063840461</c:v>
                </c:pt>
                <c:pt idx="4849">
                  <c:v>0.31286486507167527</c:v>
                </c:pt>
                <c:pt idx="4850">
                  <c:v>0.31409971246193874</c:v>
                </c:pt>
                <c:pt idx="4851">
                  <c:v>0.31533455985220438</c:v>
                </c:pt>
                <c:pt idx="4852">
                  <c:v>0.31658932428547426</c:v>
                </c:pt>
                <c:pt idx="4853">
                  <c:v>0.31784408779128687</c:v>
                </c:pt>
                <c:pt idx="4854">
                  <c:v>0.31909885222455675</c:v>
                </c:pt>
                <c:pt idx="4855">
                  <c:v>0.32037353277337388</c:v>
                </c:pt>
                <c:pt idx="4856">
                  <c:v>0.32162829720664493</c:v>
                </c:pt>
                <c:pt idx="4857">
                  <c:v>0.32286314459690857</c:v>
                </c:pt>
                <c:pt idx="4858">
                  <c:v>0.32413583390518852</c:v>
                </c:pt>
                <c:pt idx="4859">
                  <c:v>0.32537068129545477</c:v>
                </c:pt>
                <c:pt idx="4860">
                  <c:v>0.32660552868571818</c:v>
                </c:pt>
                <c:pt idx="4861">
                  <c:v>0.32786029219153123</c:v>
                </c:pt>
                <c:pt idx="4862">
                  <c:v>0.32911505662480112</c:v>
                </c:pt>
                <c:pt idx="4863">
                  <c:v>0.33034990401506603</c:v>
                </c:pt>
                <c:pt idx="4864">
                  <c:v>0.33158475140533067</c:v>
                </c:pt>
                <c:pt idx="4865">
                  <c:v>0.33283951583860094</c:v>
                </c:pt>
                <c:pt idx="4866">
                  <c:v>0.33407436230152215</c:v>
                </c:pt>
                <c:pt idx="4867">
                  <c:v>0.33532912673479193</c:v>
                </c:pt>
                <c:pt idx="4868">
                  <c:v>0.33656397412505701</c:v>
                </c:pt>
                <c:pt idx="4869">
                  <c:v>0.33781873855832645</c:v>
                </c:pt>
                <c:pt idx="4870">
                  <c:v>0.33905358594859136</c:v>
                </c:pt>
                <c:pt idx="4871">
                  <c:v>0.3403282664974096</c:v>
                </c:pt>
                <c:pt idx="4872">
                  <c:v>0.34379380600739745</c:v>
                </c:pt>
                <c:pt idx="4873">
                  <c:v>0.34504856951321089</c:v>
                </c:pt>
                <c:pt idx="4874">
                  <c:v>0.34628341690347547</c:v>
                </c:pt>
                <c:pt idx="4875">
                  <c:v>0.34751826429385468</c:v>
                </c:pt>
                <c:pt idx="4876">
                  <c:v>0.34877302872712335</c:v>
                </c:pt>
                <c:pt idx="4877">
                  <c:v>0.35000787611738832</c:v>
                </c:pt>
                <c:pt idx="4878">
                  <c:v>0.3512427235076534</c:v>
                </c:pt>
                <c:pt idx="4879">
                  <c:v>0.35249748701346606</c:v>
                </c:pt>
                <c:pt idx="4880">
                  <c:v>0.35375225144673511</c:v>
                </c:pt>
                <c:pt idx="4881">
                  <c:v>0.35498709883700086</c:v>
                </c:pt>
                <c:pt idx="4882">
                  <c:v>0.35622194622726538</c:v>
                </c:pt>
                <c:pt idx="4883">
                  <c:v>0.35747670973307843</c:v>
                </c:pt>
                <c:pt idx="4884">
                  <c:v>0.35870956588280561</c:v>
                </c:pt>
                <c:pt idx="4885">
                  <c:v>0.35996432938861822</c:v>
                </c:pt>
                <c:pt idx="4886">
                  <c:v>0.36121909382188738</c:v>
                </c:pt>
                <c:pt idx="4887">
                  <c:v>0.36245394121226643</c:v>
                </c:pt>
                <c:pt idx="4888">
                  <c:v>0.36368878860253107</c:v>
                </c:pt>
                <c:pt idx="4889">
                  <c:v>0.36492363599279615</c:v>
                </c:pt>
                <c:pt idx="4890">
                  <c:v>0.36617839949860864</c:v>
                </c:pt>
                <c:pt idx="4891">
                  <c:v>0.36741324688887328</c:v>
                </c:pt>
                <c:pt idx="4892">
                  <c:v>0.36866801132214355</c:v>
                </c:pt>
                <c:pt idx="4893">
                  <c:v>0.36992277575541377</c:v>
                </c:pt>
                <c:pt idx="4894">
                  <c:v>0.37115762314579132</c:v>
                </c:pt>
                <c:pt idx="4895">
                  <c:v>0.37241238665160437</c:v>
                </c:pt>
                <c:pt idx="4896">
                  <c:v>0.37366715108487425</c:v>
                </c:pt>
                <c:pt idx="4897">
                  <c:v>0.37715260671029682</c:v>
                </c:pt>
                <c:pt idx="4898">
                  <c:v>0.37840737114356737</c:v>
                </c:pt>
                <c:pt idx="4899">
                  <c:v>0.37964221853394531</c:v>
                </c:pt>
                <c:pt idx="4900">
                  <c:v>0.38087706592421117</c:v>
                </c:pt>
                <c:pt idx="4901">
                  <c:v>0.38213182943002266</c:v>
                </c:pt>
                <c:pt idx="4902">
                  <c:v>0.38336667682028835</c:v>
                </c:pt>
                <c:pt idx="4903">
                  <c:v>0.38460152421055238</c:v>
                </c:pt>
                <c:pt idx="4904">
                  <c:v>0.38585628864382288</c:v>
                </c:pt>
                <c:pt idx="4905">
                  <c:v>0.38711105307709232</c:v>
                </c:pt>
                <c:pt idx="4906">
                  <c:v>0.38834589954001386</c:v>
                </c:pt>
                <c:pt idx="4907">
                  <c:v>0.38960066397328408</c:v>
                </c:pt>
                <c:pt idx="4908">
                  <c:v>0.39085542840655307</c:v>
                </c:pt>
                <c:pt idx="4909">
                  <c:v>0.39209027579681854</c:v>
                </c:pt>
                <c:pt idx="4910">
                  <c:v>0.39332313101908845</c:v>
                </c:pt>
                <c:pt idx="4911">
                  <c:v>0.39457789545235833</c:v>
                </c:pt>
                <c:pt idx="4912">
                  <c:v>0.39583265895817032</c:v>
                </c:pt>
                <c:pt idx="4913">
                  <c:v>0.39706750634843552</c:v>
                </c:pt>
                <c:pt idx="4914">
                  <c:v>0.39832227078170573</c:v>
                </c:pt>
                <c:pt idx="4915">
                  <c:v>0.39955711817196982</c:v>
                </c:pt>
                <c:pt idx="4916">
                  <c:v>0.40081188260523981</c:v>
                </c:pt>
                <c:pt idx="4917">
                  <c:v>0.40206664611105231</c:v>
                </c:pt>
                <c:pt idx="4918">
                  <c:v>0.4033214105443223</c:v>
                </c:pt>
                <c:pt idx="4919">
                  <c:v>0.40457617497759252</c:v>
                </c:pt>
                <c:pt idx="4920">
                  <c:v>0.40581102236785743</c:v>
                </c:pt>
                <c:pt idx="4921">
                  <c:v>0.40704586883077831</c:v>
                </c:pt>
                <c:pt idx="4922">
                  <c:v>0.41051140834076738</c:v>
                </c:pt>
                <c:pt idx="4923">
                  <c:v>0.41174625573103174</c:v>
                </c:pt>
                <c:pt idx="4924">
                  <c:v>0.41302093627985076</c:v>
                </c:pt>
                <c:pt idx="4925">
                  <c:v>0.4142557836701144</c:v>
                </c:pt>
                <c:pt idx="4926">
                  <c:v>0.41549063106037931</c:v>
                </c:pt>
                <c:pt idx="4927">
                  <c:v>0.41674539549364908</c:v>
                </c:pt>
                <c:pt idx="4928">
                  <c:v>0.41800015899946225</c:v>
                </c:pt>
                <c:pt idx="4929">
                  <c:v>0.41923500638984074</c:v>
                </c:pt>
                <c:pt idx="4930">
                  <c:v>0.42046985378010532</c:v>
                </c:pt>
                <c:pt idx="4931">
                  <c:v>0.42170470117037023</c:v>
                </c:pt>
                <c:pt idx="4932">
                  <c:v>0.42293954856063465</c:v>
                </c:pt>
                <c:pt idx="4933">
                  <c:v>0.42419431299390481</c:v>
                </c:pt>
                <c:pt idx="4934">
                  <c:v>0.42542915945671211</c:v>
                </c:pt>
                <c:pt idx="4935">
                  <c:v>0.42666201560643918</c:v>
                </c:pt>
                <c:pt idx="4936">
                  <c:v>0.4279167800397099</c:v>
                </c:pt>
                <c:pt idx="4937">
                  <c:v>0.42915162650263028</c:v>
                </c:pt>
                <c:pt idx="4938">
                  <c:v>0.43040639093590088</c:v>
                </c:pt>
                <c:pt idx="4939">
                  <c:v>0.43164123832616474</c:v>
                </c:pt>
                <c:pt idx="4940">
                  <c:v>0.43287608571643044</c:v>
                </c:pt>
                <c:pt idx="4941">
                  <c:v>0.43411093310669507</c:v>
                </c:pt>
                <c:pt idx="4942">
                  <c:v>0.43536569661250768</c:v>
                </c:pt>
                <c:pt idx="4943">
                  <c:v>0.43660054400277232</c:v>
                </c:pt>
                <c:pt idx="4944">
                  <c:v>0.43785530843604192</c:v>
                </c:pt>
                <c:pt idx="4945">
                  <c:v>0.43911007286931236</c:v>
                </c:pt>
                <c:pt idx="4946">
                  <c:v>0.44036483637523882</c:v>
                </c:pt>
                <c:pt idx="4947">
                  <c:v>0.44379054179921734</c:v>
                </c:pt>
                <c:pt idx="4948">
                  <c:v>0.4450253891894827</c:v>
                </c:pt>
                <c:pt idx="4949">
                  <c:v>0.44626023657974695</c:v>
                </c:pt>
                <c:pt idx="4950">
                  <c:v>0.44751500101301678</c:v>
                </c:pt>
                <c:pt idx="4951">
                  <c:v>0.44876976451894324</c:v>
                </c:pt>
                <c:pt idx="4952">
                  <c:v>0.45000461190920826</c:v>
                </c:pt>
                <c:pt idx="4953">
                  <c:v>0.45125937634247748</c:v>
                </c:pt>
                <c:pt idx="4954">
                  <c:v>0.45251414077574736</c:v>
                </c:pt>
                <c:pt idx="4955">
                  <c:v>0.45374898723855533</c:v>
                </c:pt>
                <c:pt idx="4956">
                  <c:v>0.45500375167182483</c:v>
                </c:pt>
                <c:pt idx="4957">
                  <c:v>0.45625851610509471</c:v>
                </c:pt>
                <c:pt idx="4958">
                  <c:v>0.45749336349535952</c:v>
                </c:pt>
                <c:pt idx="4959">
                  <c:v>0.45874812700117179</c:v>
                </c:pt>
                <c:pt idx="4960">
                  <c:v>0.45998297439143765</c:v>
                </c:pt>
                <c:pt idx="4961">
                  <c:v>0.46123574665671124</c:v>
                </c:pt>
                <c:pt idx="4962">
                  <c:v>0.46247059404697682</c:v>
                </c:pt>
                <c:pt idx="4963">
                  <c:v>0.46370544143735515</c:v>
                </c:pt>
                <c:pt idx="4964">
                  <c:v>0.4649402888276204</c:v>
                </c:pt>
                <c:pt idx="4965">
                  <c:v>0.46619505326088984</c:v>
                </c:pt>
                <c:pt idx="4966">
                  <c:v>0.4674498167667025</c:v>
                </c:pt>
                <c:pt idx="4967">
                  <c:v>0.46870458119997305</c:v>
                </c:pt>
                <c:pt idx="4968">
                  <c:v>0.46993942859023713</c:v>
                </c:pt>
                <c:pt idx="4969">
                  <c:v>0.47117427598050265</c:v>
                </c:pt>
                <c:pt idx="4970">
                  <c:v>0.47242904041377176</c:v>
                </c:pt>
                <c:pt idx="4971">
                  <c:v>0.47368380391958514</c:v>
                </c:pt>
                <c:pt idx="4972">
                  <c:v>0.47712942638668232</c:v>
                </c:pt>
                <c:pt idx="4973">
                  <c:v>0.47836427377694773</c:v>
                </c:pt>
                <c:pt idx="4974">
                  <c:v>0.47961903821021684</c:v>
                </c:pt>
                <c:pt idx="4975">
                  <c:v>0.48085388467302437</c:v>
                </c:pt>
                <c:pt idx="4976">
                  <c:v>0.48208873206328962</c:v>
                </c:pt>
                <c:pt idx="4977">
                  <c:v>0.48332357945355453</c:v>
                </c:pt>
                <c:pt idx="4978">
                  <c:v>0.48457834388682441</c:v>
                </c:pt>
                <c:pt idx="4979">
                  <c:v>0.48581319127720318</c:v>
                </c:pt>
                <c:pt idx="4980">
                  <c:v>0.48706795478301501</c:v>
                </c:pt>
                <c:pt idx="4981">
                  <c:v>0.48832271921628573</c:v>
                </c:pt>
                <c:pt idx="4982">
                  <c:v>0.48955756660654981</c:v>
                </c:pt>
                <c:pt idx="4983">
                  <c:v>0.49081233103982047</c:v>
                </c:pt>
                <c:pt idx="4984">
                  <c:v>0.49204717750262755</c:v>
                </c:pt>
                <c:pt idx="4985">
                  <c:v>0.49330194193589777</c:v>
                </c:pt>
                <c:pt idx="4986">
                  <c:v>0.49453678932616235</c:v>
                </c:pt>
                <c:pt idx="4987">
                  <c:v>0.49578956159143711</c:v>
                </c:pt>
                <c:pt idx="4988">
                  <c:v>0.49702440898170214</c:v>
                </c:pt>
                <c:pt idx="4989">
                  <c:v>0.49827917341497191</c:v>
                </c:pt>
                <c:pt idx="4990">
                  <c:v>0.49951402080535035</c:v>
                </c:pt>
                <c:pt idx="4991">
                  <c:v>0.50076878431116256</c:v>
                </c:pt>
                <c:pt idx="4992">
                  <c:v>0.50200363170142737</c:v>
                </c:pt>
                <c:pt idx="4993">
                  <c:v>0.50323847909169217</c:v>
                </c:pt>
                <c:pt idx="4994">
                  <c:v>0.50451316056796514</c:v>
                </c:pt>
                <c:pt idx="4995">
                  <c:v>0.50574800795823194</c:v>
                </c:pt>
                <c:pt idx="4996">
                  <c:v>0.50698285442103952</c:v>
                </c:pt>
                <c:pt idx="4997">
                  <c:v>0.51040855984513156</c:v>
                </c:pt>
                <c:pt idx="4998">
                  <c:v>0.51168324132140697</c:v>
                </c:pt>
                <c:pt idx="4999">
                  <c:v>0.51291808871167099</c:v>
                </c:pt>
                <c:pt idx="5000">
                  <c:v>0.51415293610193658</c:v>
                </c:pt>
                <c:pt idx="5001">
                  <c:v>0.51542761665075465</c:v>
                </c:pt>
                <c:pt idx="5002">
                  <c:v>0.51666246404101857</c:v>
                </c:pt>
                <c:pt idx="5003">
                  <c:v>0.517917228474289</c:v>
                </c:pt>
                <c:pt idx="5004">
                  <c:v>0.51915207493709659</c:v>
                </c:pt>
                <c:pt idx="5005">
                  <c:v>0.52038692232747508</c:v>
                </c:pt>
                <c:pt idx="5006">
                  <c:v>0.52164168676074563</c:v>
                </c:pt>
                <c:pt idx="5007">
                  <c:v>0.52287653415100976</c:v>
                </c:pt>
                <c:pt idx="5008">
                  <c:v>0.52411138154127457</c:v>
                </c:pt>
                <c:pt idx="5009">
                  <c:v>0.52534622893153937</c:v>
                </c:pt>
                <c:pt idx="5010">
                  <c:v>0.52658107539434651</c:v>
                </c:pt>
                <c:pt idx="5011">
                  <c:v>0.5278358398276165</c:v>
                </c:pt>
                <c:pt idx="5012">
                  <c:v>0.52907068721799533</c:v>
                </c:pt>
                <c:pt idx="5013">
                  <c:v>0.53030354244026456</c:v>
                </c:pt>
                <c:pt idx="5014">
                  <c:v>0.5315383898305287</c:v>
                </c:pt>
                <c:pt idx="5015">
                  <c:v>0.53279315426380081</c:v>
                </c:pt>
                <c:pt idx="5016">
                  <c:v>0.53404791869706969</c:v>
                </c:pt>
                <c:pt idx="5017">
                  <c:v>0.53530268220288235</c:v>
                </c:pt>
                <c:pt idx="5018">
                  <c:v>0.53655744663615224</c:v>
                </c:pt>
                <c:pt idx="5019">
                  <c:v>0.53779229402641704</c:v>
                </c:pt>
                <c:pt idx="5020">
                  <c:v>0.53902714141668151</c:v>
                </c:pt>
                <c:pt idx="5021">
                  <c:v>0.5402819049224945</c:v>
                </c:pt>
                <c:pt idx="5022">
                  <c:v>0.5437275273895934</c:v>
                </c:pt>
                <c:pt idx="5023">
                  <c:v>0.54496237477985598</c:v>
                </c:pt>
                <c:pt idx="5024">
                  <c:v>0.54619722217012245</c:v>
                </c:pt>
                <c:pt idx="5025">
                  <c:v>0.54743206956038648</c:v>
                </c:pt>
                <c:pt idx="5026">
                  <c:v>0.54866691695065128</c:v>
                </c:pt>
                <c:pt idx="5027">
                  <c:v>0.54992168045646395</c:v>
                </c:pt>
                <c:pt idx="5028">
                  <c:v>0.5511764448897335</c:v>
                </c:pt>
                <c:pt idx="5029">
                  <c:v>0.55241129228011265</c:v>
                </c:pt>
                <c:pt idx="5030">
                  <c:v>0.55366605671338265</c:v>
                </c:pt>
                <c:pt idx="5031">
                  <c:v>0.55490090317619056</c:v>
                </c:pt>
                <c:pt idx="5032">
                  <c:v>0.5561357505664547</c:v>
                </c:pt>
                <c:pt idx="5033">
                  <c:v>0.5573905149997247</c:v>
                </c:pt>
                <c:pt idx="5034">
                  <c:v>0.55862536238999039</c:v>
                </c:pt>
                <c:pt idx="5035">
                  <c:v>0.55988012682325916</c:v>
                </c:pt>
                <c:pt idx="5036">
                  <c:v>0.56113489032907282</c:v>
                </c:pt>
                <c:pt idx="5037">
                  <c:v>0.56236973771945031</c:v>
                </c:pt>
                <c:pt idx="5038">
                  <c:v>0.56362450215272064</c:v>
                </c:pt>
                <c:pt idx="5039">
                  <c:v>0.56487727441788238</c:v>
                </c:pt>
                <c:pt idx="5040">
                  <c:v>0.5661121218082581</c:v>
                </c:pt>
                <c:pt idx="5041">
                  <c:v>0.56736688624152976</c:v>
                </c:pt>
                <c:pt idx="5042">
                  <c:v>0.56860173270433823</c:v>
                </c:pt>
                <c:pt idx="5043">
                  <c:v>0.56983658009460159</c:v>
                </c:pt>
                <c:pt idx="5044">
                  <c:v>0.57109134452787302</c:v>
                </c:pt>
                <c:pt idx="5045">
                  <c:v>0.5723261919181365</c:v>
                </c:pt>
                <c:pt idx="5046">
                  <c:v>0.57356103930840163</c:v>
                </c:pt>
                <c:pt idx="5047">
                  <c:v>0.57704649493393845</c:v>
                </c:pt>
                <c:pt idx="5048">
                  <c:v>0.57830125936720833</c:v>
                </c:pt>
                <c:pt idx="5049">
                  <c:v>0.57955602380047821</c:v>
                </c:pt>
                <c:pt idx="5050">
                  <c:v>0.58081078730629077</c:v>
                </c:pt>
                <c:pt idx="5051">
                  <c:v>0.58204563469667059</c:v>
                </c:pt>
                <c:pt idx="5052">
                  <c:v>0.58330039912993858</c:v>
                </c:pt>
                <c:pt idx="5053">
                  <c:v>0.5845551626357518</c:v>
                </c:pt>
                <c:pt idx="5054">
                  <c:v>0.58580992706902246</c:v>
                </c:pt>
                <c:pt idx="5055">
                  <c:v>0.58704477445928738</c:v>
                </c:pt>
                <c:pt idx="5056">
                  <c:v>0.58829953889255671</c:v>
                </c:pt>
                <c:pt idx="5057">
                  <c:v>0.58953438628282118</c:v>
                </c:pt>
                <c:pt idx="5058">
                  <c:v>0.59078914978863339</c:v>
                </c:pt>
                <c:pt idx="5059">
                  <c:v>0.59204391422190372</c:v>
                </c:pt>
                <c:pt idx="5060">
                  <c:v>0.59327876161216841</c:v>
                </c:pt>
                <c:pt idx="5061">
                  <c:v>0.59451360900254657</c:v>
                </c:pt>
                <c:pt idx="5062">
                  <c:v>0.59576837250836046</c:v>
                </c:pt>
                <c:pt idx="5063">
                  <c:v>0.59702313694162967</c:v>
                </c:pt>
                <c:pt idx="5064">
                  <c:v>0.59825599309135669</c:v>
                </c:pt>
                <c:pt idx="5065">
                  <c:v>0.59951075659716924</c:v>
                </c:pt>
                <c:pt idx="5066">
                  <c:v>0.60074560398743515</c:v>
                </c:pt>
                <c:pt idx="5067">
                  <c:v>0.60200036842070404</c:v>
                </c:pt>
                <c:pt idx="5068">
                  <c:v>0.60323521581096851</c:v>
                </c:pt>
                <c:pt idx="5069">
                  <c:v>0.60447006227377775</c:v>
                </c:pt>
                <c:pt idx="5070">
                  <c:v>0.60572482670704664</c:v>
                </c:pt>
                <c:pt idx="5071">
                  <c:v>0.60697959114031663</c:v>
                </c:pt>
                <c:pt idx="5072">
                  <c:v>0.61042521360741508</c:v>
                </c:pt>
                <c:pt idx="5073">
                  <c:v>0.61166006007022133</c:v>
                </c:pt>
                <c:pt idx="5074">
                  <c:v>0.61291482450349277</c:v>
                </c:pt>
                <c:pt idx="5075">
                  <c:v>0.61416958893676032</c:v>
                </c:pt>
                <c:pt idx="5076">
                  <c:v>0.61540443632702679</c:v>
                </c:pt>
                <c:pt idx="5077">
                  <c:v>0.61667911687584498</c:v>
                </c:pt>
                <c:pt idx="5078">
                  <c:v>0.61791396426610845</c:v>
                </c:pt>
                <c:pt idx="5079">
                  <c:v>0.61916872869937922</c:v>
                </c:pt>
                <c:pt idx="5080">
                  <c:v>0.62040357608964314</c:v>
                </c:pt>
                <c:pt idx="5081">
                  <c:v>0.62163842347990894</c:v>
                </c:pt>
                <c:pt idx="5082">
                  <c:v>0.6228931869857206</c:v>
                </c:pt>
                <c:pt idx="5083">
                  <c:v>0.62414795141899149</c:v>
                </c:pt>
                <c:pt idx="5084">
                  <c:v>0.62538279880936809</c:v>
                </c:pt>
                <c:pt idx="5085">
                  <c:v>0.62663756231518286</c:v>
                </c:pt>
                <c:pt idx="5086">
                  <c:v>0.62789232674845163</c:v>
                </c:pt>
                <c:pt idx="5087">
                  <c:v>0.6291271741387171</c:v>
                </c:pt>
                <c:pt idx="5088">
                  <c:v>0.63038193857198699</c:v>
                </c:pt>
                <c:pt idx="5089">
                  <c:v>0.63163670207779965</c:v>
                </c:pt>
                <c:pt idx="5090">
                  <c:v>0.63286955822752666</c:v>
                </c:pt>
                <c:pt idx="5091">
                  <c:v>0.63412432266079732</c:v>
                </c:pt>
                <c:pt idx="5092">
                  <c:v>0.6353392530080566</c:v>
                </c:pt>
                <c:pt idx="5093">
                  <c:v>0.63659401651387004</c:v>
                </c:pt>
                <c:pt idx="5094">
                  <c:v>0.63784878094713804</c:v>
                </c:pt>
                <c:pt idx="5095">
                  <c:v>0.63908362833751664</c:v>
                </c:pt>
                <c:pt idx="5096">
                  <c:v>0.64033839277078664</c:v>
                </c:pt>
                <c:pt idx="5097">
                  <c:v>0.64376409726730865</c:v>
                </c:pt>
                <c:pt idx="5098">
                  <c:v>0.64503877874358406</c:v>
                </c:pt>
                <c:pt idx="5099">
                  <c:v>0.6462736261338492</c:v>
                </c:pt>
                <c:pt idx="5100">
                  <c:v>0.64750847352411434</c:v>
                </c:pt>
                <c:pt idx="5101">
                  <c:v>0.64874332091449205</c:v>
                </c:pt>
                <c:pt idx="5102">
                  <c:v>0.64999808442030471</c:v>
                </c:pt>
                <c:pt idx="5103">
                  <c:v>0.65125284885357448</c:v>
                </c:pt>
                <c:pt idx="5104">
                  <c:v>0.65248769624383951</c:v>
                </c:pt>
                <c:pt idx="5105">
                  <c:v>0.65372254363410465</c:v>
                </c:pt>
                <c:pt idx="5106">
                  <c:v>0.65497730713991664</c:v>
                </c:pt>
                <c:pt idx="5107">
                  <c:v>0.65621215453018145</c:v>
                </c:pt>
                <c:pt idx="5108">
                  <c:v>0.65744700192044569</c:v>
                </c:pt>
                <c:pt idx="5109">
                  <c:v>0.65870176635371713</c:v>
                </c:pt>
                <c:pt idx="5110">
                  <c:v>0.65993661374409496</c:v>
                </c:pt>
                <c:pt idx="5111">
                  <c:v>0.66119137724990773</c:v>
                </c:pt>
                <c:pt idx="5112">
                  <c:v>0.66242622464017276</c:v>
                </c:pt>
                <c:pt idx="5113">
                  <c:v>0.66368098907344164</c:v>
                </c:pt>
                <c:pt idx="5114">
                  <c:v>0.66493575350671252</c:v>
                </c:pt>
                <c:pt idx="5115">
                  <c:v>0.66617059996951944</c:v>
                </c:pt>
                <c:pt idx="5116">
                  <c:v>0.66742337316225053</c:v>
                </c:pt>
                <c:pt idx="5117">
                  <c:v>0.66867813666806553</c:v>
                </c:pt>
                <c:pt idx="5118">
                  <c:v>0.66991298405832822</c:v>
                </c:pt>
                <c:pt idx="5119">
                  <c:v>0.67114783144859558</c:v>
                </c:pt>
                <c:pt idx="5120">
                  <c:v>0.67240259588186257</c:v>
                </c:pt>
                <c:pt idx="5121">
                  <c:v>0.67363744327224162</c:v>
                </c:pt>
                <c:pt idx="5122">
                  <c:v>0.6770830648117675</c:v>
                </c:pt>
                <c:pt idx="5123">
                  <c:v>0.67831791220203363</c:v>
                </c:pt>
                <c:pt idx="5124">
                  <c:v>0.67955275959229766</c:v>
                </c:pt>
                <c:pt idx="5125">
                  <c:v>0.68078760698267704</c:v>
                </c:pt>
                <c:pt idx="5126">
                  <c:v>0.68206228753138065</c:v>
                </c:pt>
                <c:pt idx="5127">
                  <c:v>0.6832971349217587</c:v>
                </c:pt>
                <c:pt idx="5128">
                  <c:v>0.68453198231202361</c:v>
                </c:pt>
                <c:pt idx="5129">
                  <c:v>0.68576682970228819</c:v>
                </c:pt>
                <c:pt idx="5130">
                  <c:v>0.6870215941355593</c:v>
                </c:pt>
                <c:pt idx="5131">
                  <c:v>0.68825644152582366</c:v>
                </c:pt>
                <c:pt idx="5132">
                  <c:v>0.68949128798863135</c:v>
                </c:pt>
                <c:pt idx="5133">
                  <c:v>0.69074605242190212</c:v>
                </c:pt>
                <c:pt idx="5134">
                  <c:v>0.69202073389817753</c:v>
                </c:pt>
                <c:pt idx="5135">
                  <c:v>0.693255581288441</c:v>
                </c:pt>
                <c:pt idx="5136">
                  <c:v>0.69451034479436646</c:v>
                </c:pt>
                <c:pt idx="5137">
                  <c:v>0.69576510922763668</c:v>
                </c:pt>
                <c:pt idx="5138">
                  <c:v>0.69699995661790315</c:v>
                </c:pt>
                <c:pt idx="5139">
                  <c:v>0.69825472105117203</c:v>
                </c:pt>
                <c:pt idx="5140">
                  <c:v>0.69948956751397973</c:v>
                </c:pt>
                <c:pt idx="5141">
                  <c:v>0.70072441490424364</c:v>
                </c:pt>
                <c:pt idx="5142">
                  <c:v>0.70197718716951862</c:v>
                </c:pt>
                <c:pt idx="5143">
                  <c:v>0.70321203455978365</c:v>
                </c:pt>
                <c:pt idx="5144">
                  <c:v>0.7044667989930522</c:v>
                </c:pt>
                <c:pt idx="5145">
                  <c:v>0.70572156342632364</c:v>
                </c:pt>
                <c:pt idx="5146">
                  <c:v>0.70695641081658855</c:v>
                </c:pt>
                <c:pt idx="5147">
                  <c:v>0.71201530078076258</c:v>
                </c:pt>
                <c:pt idx="5148">
                  <c:v>0.71327006521403291</c:v>
                </c:pt>
                <c:pt idx="5149">
                  <c:v>0.71450491260429871</c:v>
                </c:pt>
                <c:pt idx="5150">
                  <c:v>0.71575967611011215</c:v>
                </c:pt>
                <c:pt idx="5151">
                  <c:v>0.71701444054338126</c:v>
                </c:pt>
                <c:pt idx="5152">
                  <c:v>0.72197374622010191</c:v>
                </c:pt>
                <c:pt idx="5153">
                  <c:v>0.72322851065337257</c:v>
                </c:pt>
                <c:pt idx="5154">
                  <c:v>0.72944258076336077</c:v>
                </c:pt>
                <c:pt idx="5155">
                  <c:v>2.7533433933513217E-3</c:v>
                </c:pt>
                <c:pt idx="5156">
                  <c:v>4.0081078266211989E-3</c:v>
                </c:pt>
                <c:pt idx="5157">
                  <c:v>5.2230381738809332E-3</c:v>
                </c:pt>
                <c:pt idx="5158">
                  <c:v>6.4977187226986791E-3</c:v>
                </c:pt>
                <c:pt idx="5159">
                  <c:v>7.7325661129634847E-3</c:v>
                </c:pt>
                <c:pt idx="5160">
                  <c:v>8.9873305462333675E-3</c:v>
                </c:pt>
                <c:pt idx="5161">
                  <c:v>1.0242094052046015E-2</c:v>
                </c:pt>
                <c:pt idx="5162">
                  <c:v>1.1476941442424502E-2</c:v>
                </c:pt>
                <c:pt idx="5163">
                  <c:v>1.2731705875694388E-2</c:v>
                </c:pt>
                <c:pt idx="5164">
                  <c:v>1.3966553265959237E-2</c:v>
                </c:pt>
                <c:pt idx="5165">
                  <c:v>1.5221317699229098E-2</c:v>
                </c:pt>
                <c:pt idx="5166">
                  <c:v>1.6456164162036682E-2</c:v>
                </c:pt>
                <c:pt idx="5167">
                  <c:v>1.7691011552301461E-2</c:v>
                </c:pt>
                <c:pt idx="5168">
                  <c:v>1.892585894267999E-2</c:v>
                </c:pt>
                <c:pt idx="5169">
                  <c:v>2.0160706332944728E-2</c:v>
                </c:pt>
                <c:pt idx="5170">
                  <c:v>2.1415470766214698E-2</c:v>
                </c:pt>
                <c:pt idx="5171">
                  <c:v>2.267023427202737E-2</c:v>
                </c:pt>
                <c:pt idx="5172">
                  <c:v>2.3924998705297181E-2</c:v>
                </c:pt>
                <c:pt idx="5173">
                  <c:v>2.5179763138567072E-2</c:v>
                </c:pt>
                <c:pt idx="5174">
                  <c:v>2.6412618360836859E-2</c:v>
                </c:pt>
                <c:pt idx="5175">
                  <c:v>2.7667382794106805E-2</c:v>
                </c:pt>
                <c:pt idx="5176">
                  <c:v>2.8902230184371602E-2</c:v>
                </c:pt>
                <c:pt idx="5177">
                  <c:v>3.0156993690184208E-2</c:v>
                </c:pt>
                <c:pt idx="5178">
                  <c:v>3.1391841080449075E-2</c:v>
                </c:pt>
                <c:pt idx="5179">
                  <c:v>3.2646605513718972E-2</c:v>
                </c:pt>
                <c:pt idx="5180">
                  <c:v>3.6072310937811457E-2</c:v>
                </c:pt>
                <c:pt idx="5181">
                  <c:v>3.7307158328076261E-2</c:v>
                </c:pt>
                <c:pt idx="5182">
                  <c:v>3.8561921833888825E-2</c:v>
                </c:pt>
                <c:pt idx="5183">
                  <c:v>3.981668626715873E-2</c:v>
                </c:pt>
                <c:pt idx="5184">
                  <c:v>4.1051533657423533E-2</c:v>
                </c:pt>
                <c:pt idx="5185">
                  <c:v>4.2286381047688462E-2</c:v>
                </c:pt>
                <c:pt idx="5186">
                  <c:v>4.3521228438066821E-2</c:v>
                </c:pt>
                <c:pt idx="5187">
                  <c:v>4.4756075828331826E-2</c:v>
                </c:pt>
                <c:pt idx="5188">
                  <c:v>4.6010839334144363E-2</c:v>
                </c:pt>
                <c:pt idx="5189">
                  <c:v>4.726560376741417E-2</c:v>
                </c:pt>
                <c:pt idx="5190">
                  <c:v>4.8500451157679023E-2</c:v>
                </c:pt>
                <c:pt idx="5191">
                  <c:v>4.9755215590948934E-2</c:v>
                </c:pt>
                <c:pt idx="5192">
                  <c:v>5.099006205375653E-2</c:v>
                </c:pt>
                <c:pt idx="5193">
                  <c:v>5.2224909444134937E-2</c:v>
                </c:pt>
                <c:pt idx="5194">
                  <c:v>5.3479673877404821E-2</c:v>
                </c:pt>
                <c:pt idx="5195">
                  <c:v>5.4734438310674816E-2</c:v>
                </c:pt>
                <c:pt idx="5196">
                  <c:v>5.5989201816487477E-2</c:v>
                </c:pt>
                <c:pt idx="5197">
                  <c:v>5.7243966249757312E-2</c:v>
                </c:pt>
                <c:pt idx="5198">
                  <c:v>5.8478813640022054E-2</c:v>
                </c:pt>
                <c:pt idx="5199">
                  <c:v>5.9711668862291983E-2</c:v>
                </c:pt>
                <c:pt idx="5200">
                  <c:v>6.0966433295561888E-2</c:v>
                </c:pt>
                <c:pt idx="5201">
                  <c:v>6.2221197728831716E-2</c:v>
                </c:pt>
                <c:pt idx="5202">
                  <c:v>6.3456045119096513E-2</c:v>
                </c:pt>
                <c:pt idx="5203">
                  <c:v>6.4690891581904039E-2</c:v>
                </c:pt>
                <c:pt idx="5204">
                  <c:v>6.5925738972168801E-2</c:v>
                </c:pt>
                <c:pt idx="5205">
                  <c:v>6.9371361439266463E-2</c:v>
                </c:pt>
                <c:pt idx="5206">
                  <c:v>7.0606208829531364E-2</c:v>
                </c:pt>
                <c:pt idx="5207">
                  <c:v>7.184105621979596E-2</c:v>
                </c:pt>
                <c:pt idx="5208">
                  <c:v>7.3095819725608732E-2</c:v>
                </c:pt>
                <c:pt idx="5209">
                  <c:v>7.4330667115873619E-2</c:v>
                </c:pt>
                <c:pt idx="5210">
                  <c:v>7.5585431549143503E-2</c:v>
                </c:pt>
                <c:pt idx="5211">
                  <c:v>7.6820278939521924E-2</c:v>
                </c:pt>
                <c:pt idx="5212">
                  <c:v>7.8075043372791697E-2</c:v>
                </c:pt>
                <c:pt idx="5213">
                  <c:v>7.9329806878604414E-2</c:v>
                </c:pt>
                <c:pt idx="5214">
                  <c:v>8.0564654268869412E-2</c:v>
                </c:pt>
                <c:pt idx="5215">
                  <c:v>8.1819418702139046E-2</c:v>
                </c:pt>
                <c:pt idx="5216">
                  <c:v>8.3054266092404169E-2</c:v>
                </c:pt>
                <c:pt idx="5217">
                  <c:v>8.4309029598216748E-2</c:v>
                </c:pt>
                <c:pt idx="5218">
                  <c:v>8.5563794031486548E-2</c:v>
                </c:pt>
                <c:pt idx="5219">
                  <c:v>8.6818558464756293E-2</c:v>
                </c:pt>
                <c:pt idx="5220">
                  <c:v>8.8073321970569121E-2</c:v>
                </c:pt>
                <c:pt idx="5221">
                  <c:v>8.9308169360833925E-2</c:v>
                </c:pt>
                <c:pt idx="5222">
                  <c:v>9.0543016751212374E-2</c:v>
                </c:pt>
                <c:pt idx="5223">
                  <c:v>9.1797781184482355E-2</c:v>
                </c:pt>
                <c:pt idx="5224">
                  <c:v>9.3030636406751924E-2</c:v>
                </c:pt>
                <c:pt idx="5225">
                  <c:v>9.4285400840021794E-2</c:v>
                </c:pt>
                <c:pt idx="5226">
                  <c:v>9.5540165273291927E-2</c:v>
                </c:pt>
                <c:pt idx="5227">
                  <c:v>9.6794928779104603E-2</c:v>
                </c:pt>
                <c:pt idx="5228">
                  <c:v>9.8049693212374223E-2</c:v>
                </c:pt>
                <c:pt idx="5229">
                  <c:v>9.9304457645644231E-2</c:v>
                </c:pt>
                <c:pt idx="5230">
                  <c:v>0.10275007918517076</c:v>
                </c:pt>
                <c:pt idx="5231">
                  <c:v>0.10398492657543559</c:v>
                </c:pt>
                <c:pt idx="5232">
                  <c:v>0.10523969100870546</c:v>
                </c:pt>
                <c:pt idx="5233">
                  <c:v>0.10649445544197553</c:v>
                </c:pt>
                <c:pt idx="5234">
                  <c:v>0.10772930283224016</c:v>
                </c:pt>
                <c:pt idx="5235">
                  <c:v>0.1089840663380529</c:v>
                </c:pt>
                <c:pt idx="5236">
                  <c:v>0.11021891372843129</c:v>
                </c:pt>
                <c:pt idx="5237">
                  <c:v>0.11147367816170126</c:v>
                </c:pt>
                <c:pt idx="5238">
                  <c:v>0.11272844259497114</c:v>
                </c:pt>
                <c:pt idx="5239">
                  <c:v>0.11396328905777869</c:v>
                </c:pt>
                <c:pt idx="5240">
                  <c:v>0.11521805349104852</c:v>
                </c:pt>
                <c:pt idx="5241">
                  <c:v>0.11645290088131348</c:v>
                </c:pt>
                <c:pt idx="5242">
                  <c:v>0.11770766531458322</c:v>
                </c:pt>
                <c:pt idx="5243">
                  <c:v>0.11894251177739079</c:v>
                </c:pt>
                <c:pt idx="5244">
                  <c:v>0.12019727621066079</c:v>
                </c:pt>
                <c:pt idx="5245">
                  <c:v>0.12143212360103933</c:v>
                </c:pt>
                <c:pt idx="5246">
                  <c:v>0.12266697099130416</c:v>
                </c:pt>
                <c:pt idx="5247">
                  <c:v>0.12392173542457403</c:v>
                </c:pt>
                <c:pt idx="5248">
                  <c:v>0.12515658188738144</c:v>
                </c:pt>
                <c:pt idx="5249">
                  <c:v>0.1264113463206514</c:v>
                </c:pt>
                <c:pt idx="5250">
                  <c:v>0.12764420247037844</c:v>
                </c:pt>
                <c:pt idx="5251">
                  <c:v>0.12887904893318569</c:v>
                </c:pt>
                <c:pt idx="5252">
                  <c:v>0.13011389632345072</c:v>
                </c:pt>
                <c:pt idx="5253">
                  <c:v>0.13134874371382921</c:v>
                </c:pt>
                <c:pt idx="5254">
                  <c:v>0.13258359110409401</c:v>
                </c:pt>
                <c:pt idx="5255">
                  <c:v>0.13602921357107794</c:v>
                </c:pt>
                <c:pt idx="5256">
                  <c:v>0.13726406096134289</c:v>
                </c:pt>
                <c:pt idx="5257">
                  <c:v>0.13851882446715541</c:v>
                </c:pt>
                <c:pt idx="5258">
                  <c:v>0.1397536718575339</c:v>
                </c:pt>
                <c:pt idx="5259">
                  <c:v>0.1409885192477987</c:v>
                </c:pt>
                <c:pt idx="5260">
                  <c:v>0.14224328368106895</c:v>
                </c:pt>
                <c:pt idx="5261">
                  <c:v>0.14349804718688158</c:v>
                </c:pt>
                <c:pt idx="5262">
                  <c:v>0.14473289457714641</c:v>
                </c:pt>
                <c:pt idx="5263">
                  <c:v>0.14598765901041591</c:v>
                </c:pt>
                <c:pt idx="5264">
                  <c:v>0.14724242344368579</c:v>
                </c:pt>
                <c:pt idx="5265">
                  <c:v>0.14847727083395071</c:v>
                </c:pt>
                <c:pt idx="5266">
                  <c:v>0.14973203433976345</c:v>
                </c:pt>
                <c:pt idx="5267">
                  <c:v>0.15096688173002845</c:v>
                </c:pt>
                <c:pt idx="5268">
                  <c:v>0.15220172912040672</c:v>
                </c:pt>
                <c:pt idx="5269">
                  <c:v>0.15345649355367674</c:v>
                </c:pt>
                <c:pt idx="5270">
                  <c:v>0.15469134001648432</c:v>
                </c:pt>
                <c:pt idx="5271">
                  <c:v>0.15592618740674907</c:v>
                </c:pt>
                <c:pt idx="5272">
                  <c:v>0.15716103479701393</c:v>
                </c:pt>
                <c:pt idx="5273">
                  <c:v>0.15839588218739273</c:v>
                </c:pt>
                <c:pt idx="5274">
                  <c:v>0.15965064662066197</c:v>
                </c:pt>
                <c:pt idx="5275">
                  <c:v>0.16090341888582363</c:v>
                </c:pt>
                <c:pt idx="5276">
                  <c:v>0.16213826627620184</c:v>
                </c:pt>
                <c:pt idx="5277">
                  <c:v>0.16339303070947189</c:v>
                </c:pt>
                <c:pt idx="5278">
                  <c:v>0.16464779421528436</c:v>
                </c:pt>
                <c:pt idx="5279">
                  <c:v>0.16588264160554897</c:v>
                </c:pt>
                <c:pt idx="5280">
                  <c:v>0.16932826407253307</c:v>
                </c:pt>
                <c:pt idx="5281">
                  <c:v>0.17056311146279796</c:v>
                </c:pt>
                <c:pt idx="5282">
                  <c:v>0.17179795885317639</c:v>
                </c:pt>
                <c:pt idx="5283">
                  <c:v>0.17305272235898864</c:v>
                </c:pt>
                <c:pt idx="5284">
                  <c:v>0.17428756974925363</c:v>
                </c:pt>
                <c:pt idx="5285">
                  <c:v>0.17556225122552871</c:v>
                </c:pt>
                <c:pt idx="5286">
                  <c:v>0.17679709861579362</c:v>
                </c:pt>
                <c:pt idx="5287">
                  <c:v>0.17803194507860098</c:v>
                </c:pt>
                <c:pt idx="5288">
                  <c:v>0.17928670951187109</c:v>
                </c:pt>
                <c:pt idx="5289">
                  <c:v>0.1805215569021357</c:v>
                </c:pt>
                <c:pt idx="5290">
                  <c:v>0.18177632133540578</c:v>
                </c:pt>
                <c:pt idx="5291">
                  <c:v>0.18303108484121858</c:v>
                </c:pt>
                <c:pt idx="5292">
                  <c:v>0.18426593223148338</c:v>
                </c:pt>
                <c:pt idx="5293">
                  <c:v>0.18550077962186151</c:v>
                </c:pt>
                <c:pt idx="5294">
                  <c:v>0.18673562701212656</c:v>
                </c:pt>
                <c:pt idx="5295">
                  <c:v>0.18799039144539681</c:v>
                </c:pt>
                <c:pt idx="5296">
                  <c:v>0.18924515495120925</c:v>
                </c:pt>
                <c:pt idx="5297">
                  <c:v>0.19049991938447902</c:v>
                </c:pt>
                <c:pt idx="5298">
                  <c:v>0.19175468381774893</c:v>
                </c:pt>
                <c:pt idx="5299">
                  <c:v>0.19300944732356151</c:v>
                </c:pt>
                <c:pt idx="5300">
                  <c:v>0.19424230347328858</c:v>
                </c:pt>
                <c:pt idx="5301">
                  <c:v>0.19547715086355327</c:v>
                </c:pt>
                <c:pt idx="5302">
                  <c:v>0.19673191436936602</c:v>
                </c:pt>
                <c:pt idx="5303">
                  <c:v>0.19796676175963088</c:v>
                </c:pt>
                <c:pt idx="5304">
                  <c:v>0.19920160915000928</c:v>
                </c:pt>
                <c:pt idx="5305">
                  <c:v>0.2026472316169933</c:v>
                </c:pt>
                <c:pt idx="5306">
                  <c:v>0.20390199512280593</c:v>
                </c:pt>
                <c:pt idx="5307">
                  <c:v>0.20515675955607549</c:v>
                </c:pt>
                <c:pt idx="5308">
                  <c:v>0.20643144103235087</c:v>
                </c:pt>
                <c:pt idx="5309">
                  <c:v>0.20766628842261545</c:v>
                </c:pt>
                <c:pt idx="5310">
                  <c:v>0.20890113488542345</c:v>
                </c:pt>
                <c:pt idx="5311">
                  <c:v>0.21013598227568764</c:v>
                </c:pt>
                <c:pt idx="5312">
                  <c:v>0.21137082966606613</c:v>
                </c:pt>
                <c:pt idx="5313">
                  <c:v>0.21264551114222768</c:v>
                </c:pt>
                <c:pt idx="5314">
                  <c:v>0.21388035853260609</c:v>
                </c:pt>
                <c:pt idx="5315">
                  <c:v>0.21511520499541373</c:v>
                </c:pt>
                <c:pt idx="5316">
                  <c:v>0.21635005238567828</c:v>
                </c:pt>
                <c:pt idx="5317">
                  <c:v>0.21762473386195341</c:v>
                </c:pt>
                <c:pt idx="5318">
                  <c:v>0.21885958125221824</c:v>
                </c:pt>
                <c:pt idx="5319">
                  <c:v>0.22009442864248308</c:v>
                </c:pt>
                <c:pt idx="5320">
                  <c:v>0.22134919214829596</c:v>
                </c:pt>
                <c:pt idx="5321">
                  <c:v>0.22258403953867423</c:v>
                </c:pt>
                <c:pt idx="5322">
                  <c:v>0.22381888692893898</c:v>
                </c:pt>
                <c:pt idx="5323">
                  <c:v>0.22509356747775672</c:v>
                </c:pt>
                <c:pt idx="5324">
                  <c:v>0.22632841486802163</c:v>
                </c:pt>
                <c:pt idx="5325">
                  <c:v>0.22758118806063998</c:v>
                </c:pt>
                <c:pt idx="5326">
                  <c:v>0.22881603452356139</c:v>
                </c:pt>
                <c:pt idx="5327">
                  <c:v>0.23007079895683089</c:v>
                </c:pt>
                <c:pt idx="5328">
                  <c:v>0.2313255633901008</c:v>
                </c:pt>
                <c:pt idx="5329">
                  <c:v>0.23256041078036593</c:v>
                </c:pt>
                <c:pt idx="5330">
                  <c:v>0.23602594936289753</c:v>
                </c:pt>
                <c:pt idx="5331">
                  <c:v>0.23726079675316236</c:v>
                </c:pt>
                <c:pt idx="5332">
                  <c:v>0.23851556118643241</c:v>
                </c:pt>
                <c:pt idx="5333">
                  <c:v>0.23975040857669719</c:v>
                </c:pt>
                <c:pt idx="5334">
                  <c:v>0.24100517208262343</c:v>
                </c:pt>
                <c:pt idx="5335">
                  <c:v>0.24225993651589348</c:v>
                </c:pt>
                <c:pt idx="5336">
                  <c:v>0.24349478390615806</c:v>
                </c:pt>
                <c:pt idx="5337">
                  <c:v>0.24472963129642308</c:v>
                </c:pt>
                <c:pt idx="5338">
                  <c:v>0.24598439480223588</c:v>
                </c:pt>
                <c:pt idx="5339">
                  <c:v>0.24723915923550521</c:v>
                </c:pt>
                <c:pt idx="5340">
                  <c:v>0.24847400662577004</c:v>
                </c:pt>
                <c:pt idx="5341">
                  <c:v>0.24970885401603507</c:v>
                </c:pt>
                <c:pt idx="5342">
                  <c:v>0.2509636184493047</c:v>
                </c:pt>
                <c:pt idx="5343">
                  <c:v>0.25219846491222597</c:v>
                </c:pt>
                <c:pt idx="5344">
                  <c:v>0.25343331230249078</c:v>
                </c:pt>
                <c:pt idx="5345">
                  <c:v>0.25468807673576088</c:v>
                </c:pt>
                <c:pt idx="5346">
                  <c:v>0.25594284116903082</c:v>
                </c:pt>
                <c:pt idx="5347">
                  <c:v>0.25717768855929535</c:v>
                </c:pt>
                <c:pt idx="5348">
                  <c:v>0.25841253502210298</c:v>
                </c:pt>
                <c:pt idx="5349">
                  <c:v>0.25966729945537276</c:v>
                </c:pt>
                <c:pt idx="5350">
                  <c:v>0.2609220638886437</c:v>
                </c:pt>
                <c:pt idx="5351">
                  <c:v>0.26217483615391757</c:v>
                </c:pt>
                <c:pt idx="5352">
                  <c:v>0.26340968354418237</c:v>
                </c:pt>
                <c:pt idx="5353">
                  <c:v>0.26466444797745287</c:v>
                </c:pt>
                <c:pt idx="5354">
                  <c:v>0.26591921148326492</c:v>
                </c:pt>
                <c:pt idx="5355">
                  <c:v>0.26950425232371344</c:v>
                </c:pt>
                <c:pt idx="5356">
                  <c:v>0.27075901675698294</c:v>
                </c:pt>
                <c:pt idx="5357">
                  <c:v>0.27199386321979141</c:v>
                </c:pt>
                <c:pt idx="5358">
                  <c:v>0.27324862765306085</c:v>
                </c:pt>
                <c:pt idx="5359">
                  <c:v>0.27450339208633029</c:v>
                </c:pt>
                <c:pt idx="5360">
                  <c:v>0.27575815651960056</c:v>
                </c:pt>
                <c:pt idx="5361">
                  <c:v>0.27699300298252183</c:v>
                </c:pt>
                <c:pt idx="5362">
                  <c:v>0.27824776741579171</c:v>
                </c:pt>
                <c:pt idx="5363">
                  <c:v>0.27950253184906226</c:v>
                </c:pt>
                <c:pt idx="5364">
                  <c:v>0.2807373792393264</c:v>
                </c:pt>
                <c:pt idx="5365">
                  <c:v>0.28199214274513879</c:v>
                </c:pt>
                <c:pt idx="5366">
                  <c:v>0.28322699013540442</c:v>
                </c:pt>
                <c:pt idx="5367">
                  <c:v>0.28446183752566911</c:v>
                </c:pt>
                <c:pt idx="5368">
                  <c:v>0.28571660195893894</c:v>
                </c:pt>
                <c:pt idx="5369">
                  <c:v>0.28697136546475194</c:v>
                </c:pt>
                <c:pt idx="5370">
                  <c:v>0.28820621285512971</c:v>
                </c:pt>
                <c:pt idx="5371">
                  <c:v>0.28948089433129165</c:v>
                </c:pt>
                <c:pt idx="5372">
                  <c:v>0.29071574172166947</c:v>
                </c:pt>
                <c:pt idx="5373">
                  <c:v>0.29195058911193467</c:v>
                </c:pt>
                <c:pt idx="5374">
                  <c:v>0.29320535261774694</c:v>
                </c:pt>
                <c:pt idx="5375">
                  <c:v>0.2944402000080118</c:v>
                </c:pt>
                <c:pt idx="5376">
                  <c:v>0.295692972273287</c:v>
                </c:pt>
                <c:pt idx="5377">
                  <c:v>0.2969477367065565</c:v>
                </c:pt>
                <c:pt idx="5378">
                  <c:v>0.29820250113982705</c:v>
                </c:pt>
                <c:pt idx="5379">
                  <c:v>0.29943734853009119</c:v>
                </c:pt>
                <c:pt idx="5380">
                  <c:v>0.30288297006961901</c:v>
                </c:pt>
                <c:pt idx="5381">
                  <c:v>0.30411781745999672</c:v>
                </c:pt>
                <c:pt idx="5382">
                  <c:v>0.30535266485026202</c:v>
                </c:pt>
                <c:pt idx="5383">
                  <c:v>0.30660742928353102</c:v>
                </c:pt>
                <c:pt idx="5384">
                  <c:v>0.30786219278934457</c:v>
                </c:pt>
                <c:pt idx="5385">
                  <c:v>0.30909704017960848</c:v>
                </c:pt>
                <c:pt idx="5386">
                  <c:v>0.31035180461287892</c:v>
                </c:pt>
                <c:pt idx="5387">
                  <c:v>0.31160656904614886</c:v>
                </c:pt>
                <c:pt idx="5388">
                  <c:v>0.31288124959496677</c:v>
                </c:pt>
                <c:pt idx="5389">
                  <c:v>0.31413601402823577</c:v>
                </c:pt>
                <c:pt idx="5390">
                  <c:v>0.31537086141850157</c:v>
                </c:pt>
                <c:pt idx="5391">
                  <c:v>0.31662562492431373</c:v>
                </c:pt>
                <c:pt idx="5392">
                  <c:v>0.31788038935758445</c:v>
                </c:pt>
                <c:pt idx="5393">
                  <c:v>0.31911523674784864</c:v>
                </c:pt>
                <c:pt idx="5394">
                  <c:v>0.32037000118111841</c:v>
                </c:pt>
                <c:pt idx="5395">
                  <c:v>0.32162476468693108</c:v>
                </c:pt>
                <c:pt idx="5396">
                  <c:v>0.32287952912020129</c:v>
                </c:pt>
                <c:pt idx="5397">
                  <c:v>0.32411437651057939</c:v>
                </c:pt>
                <c:pt idx="5398">
                  <c:v>0.32536914094384961</c:v>
                </c:pt>
                <c:pt idx="5399">
                  <c:v>0.32660398833411425</c:v>
                </c:pt>
                <c:pt idx="5400">
                  <c:v>0.32785875183992713</c:v>
                </c:pt>
                <c:pt idx="5401">
                  <c:v>0.32911152410520161</c:v>
                </c:pt>
                <c:pt idx="5402">
                  <c:v>0.33034637149546686</c:v>
                </c:pt>
                <c:pt idx="5403">
                  <c:v>0.33160113592873586</c:v>
                </c:pt>
                <c:pt idx="5404">
                  <c:v>0.33285590036200663</c:v>
                </c:pt>
                <c:pt idx="5405">
                  <c:v>0.33634135598754333</c:v>
                </c:pt>
                <c:pt idx="5406">
                  <c:v>0.33757620337780875</c:v>
                </c:pt>
                <c:pt idx="5407">
                  <c:v>0.33883096781107813</c:v>
                </c:pt>
                <c:pt idx="6000">
                  <c:v>1.6485525345286229</c:v>
                </c:pt>
                <c:pt idx="6001">
                  <c:v>1.6517989874932937</c:v>
                </c:pt>
                <c:pt idx="6002">
                  <c:v>1.6550653584284019</c:v>
                </c:pt>
                <c:pt idx="6003">
                  <c:v>1.6584113956805027</c:v>
                </c:pt>
                <c:pt idx="6004">
                  <c:v>1.6649441356958061</c:v>
                </c:pt>
                <c:pt idx="6005">
                  <c:v>1.6681905895879083</c:v>
                </c:pt>
                <c:pt idx="6006">
                  <c:v>1.6714569595955611</c:v>
                </c:pt>
                <c:pt idx="6007">
                  <c:v>1.674681504276665</c:v>
                </c:pt>
                <c:pt idx="6008">
                  <c:v>1.6779080401983606</c:v>
                </c:pt>
                <c:pt idx="6009">
                  <c:v>1.6811146600045106</c:v>
                </c:pt>
                <c:pt idx="6010">
                  <c:v>1.6843212798106606</c:v>
                </c:pt>
                <c:pt idx="6011">
                  <c:v>1.6878664865651274</c:v>
                </c:pt>
                <c:pt idx="6012">
                  <c:v>1.6912125238172595</c:v>
                </c:pt>
                <c:pt idx="6013">
                  <c:v>1.6947577305717272</c:v>
                </c:pt>
                <c:pt idx="6014">
                  <c:v>1.6982631032402384</c:v>
                </c:pt>
                <c:pt idx="6015">
                  <c:v>1.7017087257072501</c:v>
                </c:pt>
                <c:pt idx="6016">
                  <c:v>1.7052140983757622</c:v>
                </c:pt>
                <c:pt idx="6017">
                  <c:v>1.7084804683834152</c:v>
                </c:pt>
                <c:pt idx="6018">
                  <c:v>1.711746839318494</c:v>
                </c:pt>
                <c:pt idx="6019">
                  <c:v>1.7151127936136001</c:v>
                </c:pt>
                <c:pt idx="6020">
                  <c:v>1.7184189977072051</c:v>
                </c:pt>
                <c:pt idx="6021">
                  <c:v>1.721625617513352</c:v>
                </c:pt>
                <c:pt idx="6022">
                  <c:v>1.7248521534350532</c:v>
                </c:pt>
                <c:pt idx="6023">
                  <c:v>1.7282778588590881</c:v>
                </c:pt>
                <c:pt idx="6024">
                  <c:v>1.7315043947807849</c:v>
                </c:pt>
                <c:pt idx="6025">
                  <c:v>1.7347110145869367</c:v>
                </c:pt>
                <c:pt idx="6026">
                  <c:v>1.7380570527664947</c:v>
                </c:pt>
                <c:pt idx="6027">
                  <c:v>1.7414230070615984</c:v>
                </c:pt>
                <c:pt idx="6028">
                  <c:v>1.7448088783996807</c:v>
                </c:pt>
                <c:pt idx="6029">
                  <c:v>1.7482943349526463</c:v>
                </c:pt>
                <c:pt idx="6030">
                  <c:v>1.751660289247752</c:v>
                </c:pt>
                <c:pt idx="6031">
                  <c:v>1.7549266592554025</c:v>
                </c:pt>
                <c:pt idx="6032">
                  <c:v>1.758272697434961</c:v>
                </c:pt>
                <c:pt idx="6033">
                  <c:v>1.7615988176440838</c:v>
                </c:pt>
                <c:pt idx="6034">
                  <c:v>1.7648054374502649</c:v>
                </c:pt>
                <c:pt idx="6035">
                  <c:v>1.7679921402134366</c:v>
                </c:pt>
                <c:pt idx="6036">
                  <c:v>1.7712186761351061</c:v>
                </c:pt>
                <c:pt idx="6037">
                  <c:v>1.7744252959412561</c:v>
                </c:pt>
                <c:pt idx="6038">
                  <c:v>1.7778908354512741</c:v>
                </c:pt>
                <c:pt idx="6039">
                  <c:v>1.7811771225019044</c:v>
                </c:pt>
                <c:pt idx="6040">
                  <c:v>1.7848219135438241</c:v>
                </c:pt>
                <c:pt idx="6041">
                  <c:v>1.7882675350833803</c:v>
                </c:pt>
                <c:pt idx="6042">
                  <c:v>1.7915737391769837</c:v>
                </c:pt>
                <c:pt idx="6043">
                  <c:v>1.7949994446010193</c:v>
                </c:pt>
                <c:pt idx="6044">
                  <c:v>1.7985446513554846</c:v>
                </c:pt>
                <c:pt idx="6045">
                  <c:v>1.8019703567795478</c:v>
                </c:pt>
                <c:pt idx="6046">
                  <c:v>1.8052964779161298</c:v>
                </c:pt>
                <c:pt idx="6047">
                  <c:v>1.8087420994556851</c:v>
                </c:pt>
                <c:pt idx="6048">
                  <c:v>1.812167804879723</c:v>
                </c:pt>
                <c:pt idx="6049">
                  <c:v>1.8155735932607797</c:v>
                </c:pt>
                <c:pt idx="6050">
                  <c:v>1.8191387170582516</c:v>
                </c:pt>
                <c:pt idx="6051">
                  <c:v>1.8225823473572405</c:v>
                </c:pt>
                <c:pt idx="6052">
                  <c:v>1.8260478868672319</c:v>
                </c:pt>
                <c:pt idx="6053">
                  <c:v>1.8294536752482884</c:v>
                </c:pt>
                <c:pt idx="6054">
                  <c:v>1.8329789649597807</c:v>
                </c:pt>
                <c:pt idx="6055">
                  <c:v>1.8364245874268192</c:v>
                </c:pt>
                <c:pt idx="6056">
                  <c:v>1.8397905417218965</c:v>
                </c:pt>
                <c:pt idx="6057">
                  <c:v>1.8429772444850701</c:v>
                </c:pt>
                <c:pt idx="6058">
                  <c:v>1.8461838633637941</c:v>
                </c:pt>
                <c:pt idx="6059">
                  <c:v>1.84964940287378</c:v>
                </c:pt>
                <c:pt idx="6060">
                  <c:v>1.8529755240103631</c:v>
                </c:pt>
                <c:pt idx="6061">
                  <c:v>1.8563016442195135</c:v>
                </c:pt>
                <c:pt idx="6062">
                  <c:v>1.8597671837295024</c:v>
                </c:pt>
                <c:pt idx="6063">
                  <c:v>1.8632526393550408</c:v>
                </c:pt>
                <c:pt idx="6064">
                  <c:v>1.866638510693122</c:v>
                </c:pt>
                <c:pt idx="6065">
                  <c:v>1.870044300001638</c:v>
                </c:pt>
                <c:pt idx="6066">
                  <c:v>1.873509838584168</c:v>
                </c:pt>
                <c:pt idx="6067">
                  <c:v>1.8770550453386363</c:v>
                </c:pt>
                <c:pt idx="6068">
                  <c:v>1.8804409166767218</c:v>
                </c:pt>
                <c:pt idx="6069">
                  <c:v>1.8837869548563067</c:v>
                </c:pt>
                <c:pt idx="6070">
                  <c:v>1.8871927432373354</c:v>
                </c:pt>
                <c:pt idx="6071">
                  <c:v>1.8906383647769209</c:v>
                </c:pt>
                <c:pt idx="6072">
                  <c:v>1.8939445688705241</c:v>
                </c:pt>
                <c:pt idx="6073">
                  <c:v>1.8974300254235181</c:v>
                </c:pt>
                <c:pt idx="6074">
                  <c:v>1.9008756469630719</c:v>
                </c:pt>
                <c:pt idx="6075">
                  <c:v>1.9041818510566773</c:v>
                </c:pt>
                <c:pt idx="6076">
                  <c:v>1.9076473905666931</c:v>
                </c:pt>
                <c:pt idx="6077">
                  <c:v>1.911112929149227</c:v>
                </c:pt>
                <c:pt idx="6078">
                  <c:v>1.9143992161998511</c:v>
                </c:pt>
                <c:pt idx="6079">
                  <c:v>1.917944422954319</c:v>
                </c:pt>
                <c:pt idx="6080">
                  <c:v>1.9214697126658085</c:v>
                </c:pt>
                <c:pt idx="6081">
                  <c:v>1.9246763324719598</c:v>
                </c:pt>
                <c:pt idx="6082">
                  <c:v>1.9278630352351322</c:v>
                </c:pt>
                <c:pt idx="6083">
                  <c:v>1.9310895711568323</c:v>
                </c:pt>
                <c:pt idx="6084">
                  <c:v>1.9342961909629806</c:v>
                </c:pt>
                <c:pt idx="6085">
                  <c:v>1.9375028107691306</c:v>
                </c:pt>
                <c:pt idx="6086">
                  <c:v>1.9408488480212613</c:v>
                </c:pt>
                <c:pt idx="6087">
                  <c:v>1.944274553445297</c:v>
                </c:pt>
                <c:pt idx="6088">
                  <c:v>1.9477799261138105</c:v>
                </c:pt>
                <c:pt idx="6089">
                  <c:v>1.9512852997097798</c:v>
                </c:pt>
                <c:pt idx="6090">
                  <c:v>1.9548504225797683</c:v>
                </c:pt>
                <c:pt idx="6091">
                  <c:v>1.9582761280038041</c:v>
                </c:pt>
                <c:pt idx="6092">
                  <c:v>1.9616619993418838</c:v>
                </c:pt>
                <c:pt idx="6093">
                  <c:v>1.9649283693495359</c:v>
                </c:pt>
                <c:pt idx="6094">
                  <c:v>1.9681748232416403</c:v>
                </c:pt>
                <c:pt idx="6095">
                  <c:v>1.9716582876266098</c:v>
                </c:pt>
                <c:pt idx="6096">
                  <c:v>1.9749844078357339</c:v>
                </c:pt>
                <c:pt idx="6097">
                  <c:v>1.9784101132597702</c:v>
                </c:pt>
                <c:pt idx="6098">
                  <c:v>1.9817163173533725</c:v>
                </c:pt>
                <c:pt idx="6099">
                  <c:v>1.9849229371595518</c:v>
                </c:pt>
                <c:pt idx="6100">
                  <c:v>1.988149473081223</c:v>
                </c:pt>
                <c:pt idx="6101">
                  <c:v>1.9915552614622813</c:v>
                </c:pt>
                <c:pt idx="6102">
                  <c:v>1.9949212166848416</c:v>
                </c:pt>
                <c:pt idx="6103">
                  <c:v>1.9981875866924681</c:v>
                </c:pt>
                <c:pt idx="6104">
                  <c:v>1.0014340396571397</c:v>
                </c:pt>
                <c:pt idx="6105">
                  <c:v>1.0047004096647925</c:v>
                </c:pt>
                <c:pt idx="6106">
                  <c:v>1.008006613758397</c:v>
                </c:pt>
                <c:pt idx="6107">
                  <c:v>1.0113128178520014</c:v>
                </c:pt>
                <c:pt idx="6108">
                  <c:v>1.0145194376581514</c:v>
                </c:pt>
                <c:pt idx="6109">
                  <c:v>1.0177260574642981</c:v>
                </c:pt>
                <c:pt idx="6110">
                  <c:v>1.020912759300018</c:v>
                </c:pt>
                <c:pt idx="6111">
                  <c:v>1.024119379106196</c:v>
                </c:pt>
                <c:pt idx="6112">
                  <c:v>1.0274455002427771</c:v>
                </c:pt>
                <c:pt idx="6113">
                  <c:v>1.0307915374948762</c:v>
                </c:pt>
                <c:pt idx="6114">
                  <c:v>1.0341176586314873</c:v>
                </c:pt>
                <c:pt idx="6115">
                  <c:v>1.0374039456820858</c:v>
                </c:pt>
                <c:pt idx="6116">
                  <c:v>1.0407698999771908</c:v>
                </c:pt>
                <c:pt idx="6117">
                  <c:v>1.0441358551997553</c:v>
                </c:pt>
                <c:pt idx="6118">
                  <c:v>1.0474818924518559</c:v>
                </c:pt>
                <c:pt idx="6119">
                  <c:v>1.0507880965454599</c:v>
                </c:pt>
                <c:pt idx="6120">
                  <c:v>1.0539747993086321</c:v>
                </c:pt>
                <c:pt idx="6121">
                  <c:v>1.0571814191147837</c:v>
                </c:pt>
                <c:pt idx="6122">
                  <c:v>1.0603880379935067</c:v>
                </c:pt>
                <c:pt idx="6123">
                  <c:v>1.0635946577996507</c:v>
                </c:pt>
                <c:pt idx="6124">
                  <c:v>1.0668012776058038</c:v>
                </c:pt>
                <c:pt idx="6125">
                  <c:v>1.0701074807719537</c:v>
                </c:pt>
                <c:pt idx="6126">
                  <c:v>1.0735531032389929</c:v>
                </c:pt>
                <c:pt idx="6127">
                  <c:v>1.0769987257060061</c:v>
                </c:pt>
                <c:pt idx="6128">
                  <c:v>1.0803646800011093</c:v>
                </c:pt>
                <c:pt idx="6129">
                  <c:v>1.0836708840947153</c:v>
                </c:pt>
                <c:pt idx="6130">
                  <c:v>1.0869173370593614</c:v>
                </c:pt>
                <c:pt idx="6131">
                  <c:v>1.0902235411529659</c:v>
                </c:pt>
                <c:pt idx="6132">
                  <c:v>1.093549662289574</c:v>
                </c:pt>
                <c:pt idx="6133">
                  <c:v>1.0969554506706345</c:v>
                </c:pt>
                <c:pt idx="6134">
                  <c:v>1.1003413220086884</c:v>
                </c:pt>
                <c:pt idx="6135">
                  <c:v>1.1038466946772019</c:v>
                </c:pt>
                <c:pt idx="6136">
                  <c:v>1.1072325669427439</c:v>
                </c:pt>
                <c:pt idx="6137">
                  <c:v>1.110578604194842</c:v>
                </c:pt>
                <c:pt idx="6138">
                  <c:v>1.1138449742024932</c:v>
                </c:pt>
                <c:pt idx="6139">
                  <c:v>1.1173085215444871</c:v>
                </c:pt>
                <c:pt idx="6140">
                  <c:v>1.1207143099255461</c:v>
                </c:pt>
                <c:pt idx="6141">
                  <c:v>1.1240005969761755</c:v>
                </c:pt>
                <c:pt idx="6142">
                  <c:v>1.1273665521987084</c:v>
                </c:pt>
                <c:pt idx="6143">
                  <c:v>1.1309715091546764</c:v>
                </c:pt>
                <c:pt idx="6144">
                  <c:v>1.1342179630467843</c:v>
                </c:pt>
                <c:pt idx="6145">
                  <c:v>1.1374843330544298</c:v>
                </c:pt>
                <c:pt idx="6146">
                  <c:v>1.1409100384784665</c:v>
                </c:pt>
                <c:pt idx="6147">
                  <c:v>1.1442959098165519</c:v>
                </c:pt>
                <c:pt idx="6148">
                  <c:v>1.1475224457382467</c:v>
                </c:pt>
                <c:pt idx="6149">
                  <c:v>1.1507489825873733</c:v>
                </c:pt>
                <c:pt idx="6150">
                  <c:v>1.1539556023935233</c:v>
                </c:pt>
                <c:pt idx="6151">
                  <c:v>1.1572219724011739</c:v>
                </c:pt>
                <c:pt idx="6152">
                  <c:v>1.1604684253658222</c:v>
                </c:pt>
                <c:pt idx="6153">
                  <c:v>1.1639538809913581</c:v>
                </c:pt>
                <c:pt idx="6154">
                  <c:v>1.1673596702998736</c:v>
                </c:pt>
                <c:pt idx="6155">
                  <c:v>1.1707654586809326</c:v>
                </c:pt>
                <c:pt idx="6156">
                  <c:v>1.1741513300190149</c:v>
                </c:pt>
                <c:pt idx="6157">
                  <c:v>1.1775172843140922</c:v>
                </c:pt>
                <c:pt idx="6158">
                  <c:v>1.1810027408670862</c:v>
                </c:pt>
                <c:pt idx="6159">
                  <c:v>1.1842292767887841</c:v>
                </c:pt>
                <c:pt idx="6160">
                  <c:v>1.1874159795519601</c:v>
                </c:pt>
                <c:pt idx="6161">
                  <c:v>1.1906225993581081</c:v>
                </c:pt>
                <c:pt idx="6162">
                  <c:v>1.1938292182367998</c:v>
                </c:pt>
                <c:pt idx="6163">
                  <c:v>1.1970557550859269</c:v>
                </c:pt>
                <c:pt idx="6164">
                  <c:v>1.2004017923380543</c:v>
                </c:pt>
                <c:pt idx="6165">
                  <c:v>1.2037677475605886</c:v>
                </c:pt>
                <c:pt idx="6166">
                  <c:v>1.2071536188986718</c:v>
                </c:pt>
                <c:pt idx="6167">
                  <c:v>1.210539490236755</c:v>
                </c:pt>
                <c:pt idx="6168">
                  <c:v>1.2140249458622918</c:v>
                </c:pt>
                <c:pt idx="6169">
                  <c:v>1.2174108181278314</c:v>
                </c:pt>
                <c:pt idx="6170">
                  <c:v>1.2207966894658837</c:v>
                </c:pt>
                <c:pt idx="6171">
                  <c:v>1.2241028935594898</c:v>
                </c:pt>
                <c:pt idx="6172">
                  <c:v>1.2274688478545934</c:v>
                </c:pt>
                <c:pt idx="6173">
                  <c:v>1.2308547191926762</c:v>
                </c:pt>
                <c:pt idx="6174">
                  <c:v>1.8820805276823778</c:v>
                </c:pt>
                <c:pt idx="6175">
                  <c:v>1.8854863160634352</c:v>
                </c:pt>
                <c:pt idx="6176">
                  <c:v>1.8887327699555689</c:v>
                </c:pt>
                <c:pt idx="6177">
                  <c:v>1.8921186412936224</c:v>
                </c:pt>
                <c:pt idx="6178">
                  <c:v>1.8956040969191557</c:v>
                </c:pt>
                <c:pt idx="6179">
                  <c:v>1.8990696364291733</c:v>
                </c:pt>
                <c:pt idx="6180">
                  <c:v>1.9023360064367982</c:v>
                </c:pt>
                <c:pt idx="6181">
                  <c:v>1.905741794817855</c:v>
                </c:pt>
                <c:pt idx="6182">
                  <c:v>1.9091077500404181</c:v>
                </c:pt>
                <c:pt idx="6183">
                  <c:v>1.9123741200480711</c:v>
                </c:pt>
                <c:pt idx="6184">
                  <c:v>1.0253805690775561</c:v>
                </c:pt>
                <c:pt idx="6185">
                  <c:v>1.0287664413430946</c:v>
                </c:pt>
                <c:pt idx="6186">
                  <c:v>1.0319929772647638</c:v>
                </c:pt>
                <c:pt idx="6187">
                  <c:v>1.0354585167747821</c:v>
                </c:pt>
                <c:pt idx="6188">
                  <c:v>1.0388244710698578</c:v>
                </c:pt>
                <c:pt idx="6189">
                  <c:v>1.0421904253649639</c:v>
                </c:pt>
                <c:pt idx="6190">
                  <c:v>1.0456938067929116</c:v>
                </c:pt>
                <c:pt idx="6191">
                  <c:v>1.0490398449724694</c:v>
                </c:pt>
                <c:pt idx="6192">
                  <c:v>1.052405799267575</c:v>
                </c:pt>
                <c:pt idx="6193">
                  <c:v>1.0558713387775638</c:v>
                </c:pt>
                <c:pt idx="6194">
                  <c:v>1.0591377087852161</c:v>
                </c:pt>
                <c:pt idx="6195">
                  <c:v>1.0624638289943391</c:v>
                </c:pt>
                <c:pt idx="6196">
                  <c:v>1.0658696183028522</c:v>
                </c:pt>
                <c:pt idx="6197">
                  <c:v>1.069235572597961</c:v>
                </c:pt>
                <c:pt idx="6198">
                  <c:v>1.0724621085196304</c:v>
                </c:pt>
                <c:pt idx="6199">
                  <c:v>1.0757284794547388</c:v>
                </c:pt>
                <c:pt idx="6200">
                  <c:v>1.0791741009942939</c:v>
                </c:pt>
                <c:pt idx="6201">
                  <c:v>1.0825201391738801</c:v>
                </c:pt>
                <c:pt idx="6202">
                  <c:v>1.0858462603104597</c:v>
                </c:pt>
                <c:pt idx="6203">
                  <c:v>1.0891524634766108</c:v>
                </c:pt>
                <c:pt idx="6204">
                  <c:v>1.0925781689006457</c:v>
                </c:pt>
                <c:pt idx="6205">
                  <c:v>1.0958843729942758</c:v>
                </c:pt>
                <c:pt idx="6206">
                  <c:v>1.0991507430019001</c:v>
                </c:pt>
                <c:pt idx="6207">
                  <c:v>1.1025166982244607</c:v>
                </c:pt>
                <c:pt idx="6208">
                  <c:v>1.1059424036484984</c:v>
                </c:pt>
                <c:pt idx="6209">
                  <c:v>1.10920877365615</c:v>
                </c:pt>
                <c:pt idx="6210">
                  <c:v>1.1125747279512281</c:v>
                </c:pt>
                <c:pt idx="6211">
                  <c:v>1.1160601835767658</c:v>
                </c:pt>
                <c:pt idx="6212">
                  <c:v>1.1194460558423032</c:v>
                </c:pt>
                <c:pt idx="6213">
                  <c:v>1.1226925088069508</c:v>
                </c:pt>
                <c:pt idx="6214">
                  <c:v>1.1260584631020569</c:v>
                </c:pt>
                <c:pt idx="6215">
                  <c:v>1.1294642514831124</c:v>
                </c:pt>
                <c:pt idx="6216">
                  <c:v>1.1327306224182223</c:v>
                </c:pt>
                <c:pt idx="6217">
                  <c:v>1.1359969924258435</c:v>
                </c:pt>
                <c:pt idx="6218">
                  <c:v>1.1394824480513821</c:v>
                </c:pt>
                <c:pt idx="6219">
                  <c:v>1.1427289019435158</c:v>
                </c:pt>
                <c:pt idx="6220">
                  <c:v>1.1460550221526393</c:v>
                </c:pt>
                <c:pt idx="6221">
                  <c:v>1.1494010603321954</c:v>
                </c:pt>
                <c:pt idx="6222">
                  <c:v>1.1526674303398465</c:v>
                </c:pt>
                <c:pt idx="6223">
                  <c:v>1.1559338003474962</c:v>
                </c:pt>
                <c:pt idx="6224">
                  <c:v>1.159220087398124</c:v>
                </c:pt>
                <c:pt idx="6225">
                  <c:v>1.1624864574057767</c:v>
                </c:pt>
                <c:pt idx="6226">
                  <c:v>1.1658524126283121</c:v>
                </c:pt>
                <c:pt idx="6227">
                  <c:v>1.1692382839663935</c:v>
                </c:pt>
                <c:pt idx="6228">
                  <c:v>1.1724847369310698</c:v>
                </c:pt>
                <c:pt idx="6229">
                  <c:v>1.1757092816121695</c:v>
                </c:pt>
                <c:pt idx="6230">
                  <c:v>1.1789955686628009</c:v>
                </c:pt>
                <c:pt idx="6231">
                  <c:v>1.182242022554904</c:v>
                </c:pt>
                <c:pt idx="6232">
                  <c:v>1.1855083925625536</c:v>
                </c:pt>
                <c:pt idx="6233">
                  <c:v>1.1890934324755449</c:v>
                </c:pt>
                <c:pt idx="6234">
                  <c:v>1.19245938769808</c:v>
                </c:pt>
                <c:pt idx="6235">
                  <c:v>1.1958452590361617</c:v>
                </c:pt>
                <c:pt idx="6236">
                  <c:v>1.1992112133312673</c:v>
                </c:pt>
                <c:pt idx="6237">
                  <c:v>1.202696669884233</c:v>
                </c:pt>
                <c:pt idx="6238">
                  <c:v>1.2060825412223168</c:v>
                </c:pt>
                <c:pt idx="6239">
                  <c:v>1.2093289941869898</c:v>
                </c:pt>
                <c:pt idx="6240">
                  <c:v>1.212595364194641</c:v>
                </c:pt>
                <c:pt idx="6241">
                  <c:v>1.2161007377905833</c:v>
                </c:pt>
                <c:pt idx="6242">
                  <c:v>1.2193870248412144</c:v>
                </c:pt>
                <c:pt idx="6243">
                  <c:v>1.2226533948488623</c:v>
                </c:pt>
                <c:pt idx="6244">
                  <c:v>1.2260791002728979</c:v>
                </c:pt>
                <c:pt idx="6245">
                  <c:v>1.2295247218124794</c:v>
                </c:pt>
                <c:pt idx="6246">
                  <c:v>1.2328906770350141</c:v>
                </c:pt>
                <c:pt idx="6247">
                  <c:v>1.2363761326605527</c:v>
                </c:pt>
                <c:pt idx="6248">
                  <c:v>1.2397420878830872</c:v>
                </c:pt>
                <c:pt idx="6249">
                  <c:v>1.2431279592211695</c:v>
                </c:pt>
                <c:pt idx="6250">
                  <c:v>1.246434163314774</c:v>
                </c:pt>
                <c:pt idx="6251">
                  <c:v>1.2498797848543557</c:v>
                </c:pt>
                <c:pt idx="6252">
                  <c:v>1.253185988947962</c:v>
                </c:pt>
                <c:pt idx="6253">
                  <c:v>1.2565121100845431</c:v>
                </c:pt>
                <c:pt idx="6254">
                  <c:v>1.259738646006241</c:v>
                </c:pt>
                <c:pt idx="6255">
                  <c:v>1.262945265812391</c:v>
                </c:pt>
                <c:pt idx="6256">
                  <c:v>1.2663908882794017</c:v>
                </c:pt>
                <c:pt idx="6257">
                  <c:v>1.2696572582870538</c:v>
                </c:pt>
                <c:pt idx="6258">
                  <c:v>1.272983379423636</c:v>
                </c:pt>
                <c:pt idx="6259">
                  <c:v>1.2763692507617179</c:v>
                </c:pt>
                <c:pt idx="6260">
                  <c:v>1.2797352050567952</c:v>
                </c:pt>
                <c:pt idx="6261">
                  <c:v>1.2829816589489258</c:v>
                </c:pt>
                <c:pt idx="6262">
                  <c:v>1.2863276962010275</c:v>
                </c:pt>
                <c:pt idx="6263">
                  <c:v>1.2896339002946589</c:v>
                </c:pt>
                <c:pt idx="6264">
                  <c:v>1.292840520100812</c:v>
                </c:pt>
                <c:pt idx="6265">
                  <c:v>1.2962662245973888</c:v>
                </c:pt>
                <c:pt idx="6266">
                  <c:v>1.2995724286909933</c:v>
                </c:pt>
                <c:pt idx="6267">
                  <c:v>1.3030160599174394</c:v>
                </c:pt>
                <c:pt idx="6268">
                  <c:v>1.3063222630835867</c:v>
                </c:pt>
                <c:pt idx="6269">
                  <c:v>1.3096483842201958</c:v>
                </c:pt>
                <c:pt idx="6270">
                  <c:v>1.3131338398457064</c:v>
                </c:pt>
                <c:pt idx="6271">
                  <c:v>1.3165595452697687</c:v>
                </c:pt>
                <c:pt idx="6272">
                  <c:v>1.319805999161872</c:v>
                </c:pt>
                <c:pt idx="6273">
                  <c:v>1.3230922862124979</c:v>
                </c:pt>
                <c:pt idx="6274">
                  <c:v>1.3264383234646004</c:v>
                </c:pt>
                <c:pt idx="6275">
                  <c:v>1.32976444460121</c:v>
                </c:pt>
                <c:pt idx="6276">
                  <c:v>1.33297106440736</c:v>
                </c:pt>
                <c:pt idx="6277">
                  <c:v>1.3363171016594622</c:v>
                </c:pt>
                <c:pt idx="6278">
                  <c:v>1.3396233057530638</c:v>
                </c:pt>
                <c:pt idx="6279">
                  <c:v>1.3428498416747641</c:v>
                </c:pt>
                <c:pt idx="6280">
                  <c:v>1.3461560457683681</c:v>
                </c:pt>
                <c:pt idx="6281">
                  <c:v>1.3494821669049502</c:v>
                </c:pt>
                <c:pt idx="6282">
                  <c:v>1.3528879552860094</c:v>
                </c:pt>
                <c:pt idx="6283">
                  <c:v>1.3563136607100441</c:v>
                </c:pt>
                <c:pt idx="6284">
                  <c:v>1.3597592831770824</c:v>
                </c:pt>
                <c:pt idx="6285">
                  <c:v>1.3631252374721592</c:v>
                </c:pt>
                <c:pt idx="6286">
                  <c:v>1.3664911917672669</c:v>
                </c:pt>
                <c:pt idx="6287">
                  <c:v>1.3697177286163951</c:v>
                </c:pt>
                <c:pt idx="6288">
                  <c:v>1.372944264538092</c:v>
                </c:pt>
                <c:pt idx="6289">
                  <c:v>1.3761508843442436</c:v>
                </c:pt>
                <c:pt idx="6290">
                  <c:v>1.3793774211933698</c:v>
                </c:pt>
                <c:pt idx="6291">
                  <c:v>1.3826039571150659</c:v>
                </c:pt>
                <c:pt idx="6292">
                  <c:v>1.3859499952946222</c:v>
                </c:pt>
                <c:pt idx="6293">
                  <c:v>1.3892761155037481</c:v>
                </c:pt>
                <c:pt idx="6294">
                  <c:v>1.3925026523529018</c:v>
                </c:pt>
                <c:pt idx="6295">
                  <c:v>1.3959283577769366</c:v>
                </c:pt>
                <c:pt idx="6296">
                  <c:v>1.3993739793164941</c:v>
                </c:pt>
                <c:pt idx="6297">
                  <c:v>1.4026204332086252</c:v>
                </c:pt>
                <c:pt idx="6298">
                  <c:v>1.4058868032162759</c:v>
                </c:pt>
                <c:pt idx="6299">
                  <c:v>1.4093523417988081</c:v>
                </c:pt>
                <c:pt idx="6300">
                  <c:v>1.4125987956909376</c:v>
                </c:pt>
                <c:pt idx="6301">
                  <c:v>1.4158253316126077</c:v>
                </c:pt>
                <c:pt idx="6302">
                  <c:v>1.4191713697921939</c:v>
                </c:pt>
                <c:pt idx="6303">
                  <c:v>1.4224775738858015</c:v>
                </c:pt>
                <c:pt idx="6304">
                  <c:v>1.4259032793098336</c:v>
                </c:pt>
                <c:pt idx="6305">
                  <c:v>1.4291298152315035</c:v>
                </c:pt>
                <c:pt idx="6306">
                  <c:v>1.4323344428696296</c:v>
                </c:pt>
                <c:pt idx="6307">
                  <c:v>1.4357203151351674</c:v>
                </c:pt>
                <c:pt idx="6308">
                  <c:v>1.4391659366747263</c:v>
                </c:pt>
                <c:pt idx="6309">
                  <c:v>1.4423924735238813</c:v>
                </c:pt>
                <c:pt idx="6310">
                  <c:v>1.4457584278189586</c:v>
                </c:pt>
                <c:pt idx="6311">
                  <c:v>1.4491044659985448</c:v>
                </c:pt>
                <c:pt idx="6312">
                  <c:v>1.4523509189631909</c:v>
                </c:pt>
                <c:pt idx="6313">
                  <c:v>1.4555973719278654</c:v>
                </c:pt>
                <c:pt idx="6314">
                  <c:v>1.4590230773518995</c:v>
                </c:pt>
                <c:pt idx="6315">
                  <c:v>1.462229697158048</c:v>
                </c:pt>
                <c:pt idx="6316">
                  <c:v>1.4654562330797478</c:v>
                </c:pt>
                <c:pt idx="6317">
                  <c:v>1.4686827699288774</c:v>
                </c:pt>
                <c:pt idx="6318">
                  <c:v>1.4718893897350256</c:v>
                </c:pt>
                <c:pt idx="6319">
                  <c:v>1.4751159256567263</c:v>
                </c:pt>
                <c:pt idx="6320">
                  <c:v>1.4783623786213695</c:v>
                </c:pt>
                <c:pt idx="6321">
                  <c:v>1.4818478351743636</c:v>
                </c:pt>
                <c:pt idx="6322">
                  <c:v>1.4852337065124444</c:v>
                </c:pt>
                <c:pt idx="6323">
                  <c:v>1.4885996608075516</c:v>
                </c:pt>
                <c:pt idx="6324">
                  <c:v>1.4919656160300836</c:v>
                </c:pt>
                <c:pt idx="6325">
                  <c:v>1.4953913214541199</c:v>
                </c:pt>
                <c:pt idx="6326">
                  <c:v>1.4987174416632758</c:v>
                </c:pt>
                <c:pt idx="6327">
                  <c:v>1.6482626502613584</c:v>
                </c:pt>
                <c:pt idx="6328">
                  <c:v>1.6515091032260045</c:v>
                </c:pt>
                <c:pt idx="6329">
                  <c:v>1.6547953902766324</c:v>
                </c:pt>
                <c:pt idx="6330">
                  <c:v>1.6582210957006678</c:v>
                </c:pt>
                <c:pt idx="6331">
                  <c:v>1.6618061365411165</c:v>
                </c:pt>
                <c:pt idx="6332">
                  <c:v>1.6650505982651964</c:v>
                </c:pt>
                <c:pt idx="6333">
                  <c:v>1.6682572171439181</c:v>
                </c:pt>
                <c:pt idx="6334">
                  <c:v>1.6718223409413611</c:v>
                </c:pt>
                <c:pt idx="6335">
                  <c:v>1.6753476306528521</c:v>
                </c:pt>
                <c:pt idx="6336">
                  <c:v>1.6785741675019781</c:v>
                </c:pt>
                <c:pt idx="6337">
                  <c:v>1.6818604545526057</c:v>
                </c:pt>
                <c:pt idx="6338">
                  <c:v>1.6851865747617614</c:v>
                </c:pt>
                <c:pt idx="6339">
                  <c:v>1.6885525299842961</c:v>
                </c:pt>
                <c:pt idx="6340">
                  <c:v>1.6919384013223748</c:v>
                </c:pt>
                <c:pt idx="6341">
                  <c:v>1.695204771330026</c:v>
                </c:pt>
                <c:pt idx="6342">
                  <c:v>1.6985707256251041</c:v>
                </c:pt>
                <c:pt idx="6343">
                  <c:v>1.7018968467617142</c:v>
                </c:pt>
                <c:pt idx="6344">
                  <c:v>1.7051034665678642</c:v>
                </c:pt>
                <c:pt idx="6345">
                  <c:v>1.7084495038199641</c:v>
                </c:pt>
                <c:pt idx="6346">
                  <c:v>1.7117557079135681</c:v>
                </c:pt>
                <c:pt idx="6347">
                  <c:v>1.7149623277197461</c:v>
                </c:pt>
                <c:pt idx="6348">
                  <c:v>1.7183083649718502</c:v>
                </c:pt>
                <c:pt idx="6349">
                  <c:v>1.7217739044818663</c:v>
                </c:pt>
                <c:pt idx="6350">
                  <c:v>1.7251796928629215</c:v>
                </c:pt>
                <c:pt idx="6351">
                  <c:v>1.7284460628705474</c:v>
                </c:pt>
                <c:pt idx="6352">
                  <c:v>1.7318319342086297</c:v>
                </c:pt>
                <c:pt idx="6353">
                  <c:v>1.7352377225896871</c:v>
                </c:pt>
                <c:pt idx="6354">
                  <c:v>1.7385040935247955</c:v>
                </c:pt>
                <c:pt idx="6355">
                  <c:v>1.7417306294464661</c:v>
                </c:pt>
                <c:pt idx="6356">
                  <c:v>1.7449372492526161</c:v>
                </c:pt>
                <c:pt idx="6357">
                  <c:v>1.7482832865047455</c:v>
                </c:pt>
                <c:pt idx="6358">
                  <c:v>1.7516691578428256</c:v>
                </c:pt>
                <c:pt idx="6359">
                  <c:v>1.7549554448934566</c:v>
                </c:pt>
                <c:pt idx="6360">
                  <c:v>1.7583413171589652</c:v>
                </c:pt>
                <c:pt idx="6361">
                  <c:v>1.761747105540026</c:v>
                </c:pt>
                <c:pt idx="6362">
                  <c:v>1.7650533096336307</c:v>
                </c:pt>
                <c:pt idx="6363">
                  <c:v>1.7684790141302373</c:v>
                </c:pt>
                <c:pt idx="6364">
                  <c:v>1.7720640549706561</c:v>
                </c:pt>
                <c:pt idx="6365">
                  <c:v>1.77533042497831</c:v>
                </c:pt>
                <c:pt idx="6366">
                  <c:v>1.7786167120289347</c:v>
                </c:pt>
                <c:pt idx="6367">
                  <c:v>1.7819010078389956</c:v>
                </c:pt>
                <c:pt idx="6368">
                  <c:v>1.7851872948896257</c:v>
                </c:pt>
                <c:pt idx="6369">
                  <c:v>1.7884735819402269</c:v>
                </c:pt>
                <c:pt idx="6370">
                  <c:v>1.791919203479807</c:v>
                </c:pt>
                <c:pt idx="6371">
                  <c:v>1.795324991860866</c:v>
                </c:pt>
                <c:pt idx="6372">
                  <c:v>1.7986112798389526</c:v>
                </c:pt>
                <c:pt idx="6373">
                  <c:v>1.8019374000480752</c:v>
                </c:pt>
                <c:pt idx="6374">
                  <c:v>1.8053431884291338</c:v>
                </c:pt>
                <c:pt idx="6375">
                  <c:v>1.8089083122265777</c:v>
                </c:pt>
                <c:pt idx="6376">
                  <c:v>1.8123738517365966</c:v>
                </c:pt>
                <c:pt idx="6377">
                  <c:v>1.8157398060316718</c:v>
                </c:pt>
                <c:pt idx="6378">
                  <c:v>1.8190659271682821</c:v>
                </c:pt>
                <c:pt idx="6379">
                  <c:v>1.8226111329952921</c:v>
                </c:pt>
                <c:pt idx="6380">
                  <c:v>1.8259372541318726</c:v>
                </c:pt>
                <c:pt idx="6381">
                  <c:v>1.8292633752684522</c:v>
                </c:pt>
                <c:pt idx="6382">
                  <c:v>1.8327089977354938</c:v>
                </c:pt>
                <c:pt idx="6383">
                  <c:v>1.8361546192750495</c:v>
                </c:pt>
                <c:pt idx="6384">
                  <c:v>1.839460823368654</c:v>
                </c:pt>
                <c:pt idx="6385">
                  <c:v>1.8428865287926901</c:v>
                </c:pt>
                <c:pt idx="6386">
                  <c:v>1.8463321512597319</c:v>
                </c:pt>
                <c:pt idx="6387">
                  <c:v>1.8497578566837678</c:v>
                </c:pt>
                <c:pt idx="6388">
                  <c:v>1.8530640598499117</c:v>
                </c:pt>
                <c:pt idx="6389">
                  <c:v>1.8564100980294698</c:v>
                </c:pt>
                <c:pt idx="6390">
                  <c:v>1.8598358034535361</c:v>
                </c:pt>
                <c:pt idx="6391">
                  <c:v>1.8632814259205481</c:v>
                </c:pt>
                <c:pt idx="6392">
                  <c:v>1.8666075461296721</c:v>
                </c:pt>
                <c:pt idx="6393">
                  <c:v>1.8699934174677522</c:v>
                </c:pt>
                <c:pt idx="6394">
                  <c:v>1.8733792897332933</c:v>
                </c:pt>
                <c:pt idx="6395">
                  <c:v>1.8766655767839229</c:v>
                </c:pt>
                <c:pt idx="6396">
                  <c:v>1.8800912822079547</c:v>
                </c:pt>
                <c:pt idx="6397">
                  <c:v>1.8834771535460406</c:v>
                </c:pt>
                <c:pt idx="6398">
                  <c:v>1.8867833576396436</c:v>
                </c:pt>
                <c:pt idx="6399">
                  <c:v>1.8904679818400629</c:v>
                </c:pt>
                <c:pt idx="6400">
                  <c:v>1.8940131885945293</c:v>
                </c:pt>
                <c:pt idx="6401">
                  <c:v>1.8973592267741139</c:v>
                </c:pt>
                <c:pt idx="6402">
                  <c:v>1.9006833557426703</c:v>
                </c:pt>
                <c:pt idx="6403">
                  <c:v>1.9041289782096826</c:v>
                </c:pt>
                <c:pt idx="6404">
                  <c:v>1.9075745997492661</c:v>
                </c:pt>
                <c:pt idx="6405">
                  <c:v>1.9109007208858488</c:v>
                </c:pt>
                <c:pt idx="6406">
                  <c:v>1.9142268420224271</c:v>
                </c:pt>
                <c:pt idx="6407">
                  <c:v>1.917572879274559</c:v>
                </c:pt>
                <c:pt idx="6408">
                  <c:v>1.9209985846985946</c:v>
                </c:pt>
                <c:pt idx="6409">
                  <c:v>1.9245437914530614</c:v>
                </c:pt>
                <c:pt idx="6410">
                  <c:v>1.9279894139200722</c:v>
                </c:pt>
                <c:pt idx="6411">
                  <c:v>1.9314748695456099</c:v>
                </c:pt>
                <c:pt idx="6412">
                  <c:v>1.9349603260986046</c:v>
                </c:pt>
                <c:pt idx="6413">
                  <c:v>1.9383262803936796</c:v>
                </c:pt>
                <c:pt idx="6414">
                  <c:v>1.9416723176458093</c:v>
                </c:pt>
                <c:pt idx="6415">
                  <c:v>1.9450183558253678</c:v>
                </c:pt>
                <c:pt idx="6416">
                  <c:v>1.9483643940049238</c:v>
                </c:pt>
                <c:pt idx="6417">
                  <c:v>1.951929516874938</c:v>
                </c:pt>
                <c:pt idx="6418">
                  <c:v>1.9552556380115222</c:v>
                </c:pt>
                <c:pt idx="6419">
                  <c:v>1.9586215923066264</c:v>
                </c:pt>
                <c:pt idx="6420">
                  <c:v>1.9619676304861842</c:v>
                </c:pt>
                <c:pt idx="6421">
                  <c:v>1.9655128372406518</c:v>
                </c:pt>
                <c:pt idx="6422">
                  <c:v>1.9688588744927831</c:v>
                </c:pt>
                <c:pt idx="6423">
                  <c:v>1.9722845799168192</c:v>
                </c:pt>
                <c:pt idx="6424">
                  <c:v>1.975710285340851</c:v>
                </c:pt>
                <c:pt idx="6425">
                  <c:v>1.9791559078078935</c:v>
                </c:pt>
                <c:pt idx="6426">
                  <c:v>1.9826015293474486</c:v>
                </c:pt>
                <c:pt idx="6427">
                  <c:v>1.9859276504840266</c:v>
                </c:pt>
                <c:pt idx="6428">
                  <c:v>1.9892537716206109</c:v>
                </c:pt>
                <c:pt idx="6429">
                  <c:v>1.9927591442891244</c:v>
                </c:pt>
                <c:pt idx="6430">
                  <c:v>1.9960852654257355</c:v>
                </c:pt>
                <c:pt idx="6431">
                  <c:v>1.0000885604589502</c:v>
                </c:pt>
                <c:pt idx="6432">
                  <c:v>1.0034545147540257</c:v>
                </c:pt>
                <c:pt idx="6433">
                  <c:v>1.0068403860921078</c:v>
                </c:pt>
                <c:pt idx="6434">
                  <c:v>1.0101864242716962</c:v>
                </c:pt>
                <c:pt idx="6435">
                  <c:v>1.013552378566773</c:v>
                </c:pt>
                <c:pt idx="6436">
                  <c:v>1.0169362586642854</c:v>
                </c:pt>
                <c:pt idx="6437">
                  <c:v>1.0204017981742748</c:v>
                </c:pt>
                <c:pt idx="6438">
                  <c:v>1.0239270878857658</c:v>
                </c:pt>
                <c:pt idx="6439">
                  <c:v>1.0273527933098308</c:v>
                </c:pt>
                <c:pt idx="6440">
                  <c:v>1.0306988305619313</c:v>
                </c:pt>
                <c:pt idx="6441">
                  <c:v>1.03404486874149</c:v>
                </c:pt>
                <c:pt idx="6442">
                  <c:v>1.0373709889506415</c:v>
                </c:pt>
                <c:pt idx="6443">
                  <c:v>1.0408365284606305</c:v>
                </c:pt>
                <c:pt idx="6444">
                  <c:v>1.0443020670431906</c:v>
                </c:pt>
                <c:pt idx="6445">
                  <c:v>1.0476481052227484</c:v>
                </c:pt>
                <c:pt idx="6446">
                  <c:v>1.0509742263593296</c:v>
                </c:pt>
                <c:pt idx="6447">
                  <c:v>1.0545791833152975</c:v>
                </c:pt>
                <c:pt idx="6448">
                  <c:v>1.0580048887393332</c:v>
                </c:pt>
                <c:pt idx="6449">
                  <c:v>1.0613310098759428</c:v>
                </c:pt>
                <c:pt idx="6450">
                  <c:v>1.0646770471280433</c:v>
                </c:pt>
                <c:pt idx="6451">
                  <c:v>1.0680230853076296</c:v>
                </c:pt>
                <c:pt idx="6452">
                  <c:v>1.0713691225597302</c:v>
                </c:pt>
                <c:pt idx="6453">
                  <c:v>1.0746554096103595</c:v>
                </c:pt>
                <c:pt idx="6454">
                  <c:v>1.0778620294165095</c:v>
                </c:pt>
                <c:pt idx="6455">
                  <c:v>1.0812080666686381</c:v>
                </c:pt>
                <c:pt idx="6456">
                  <c:v>1.0845341878052182</c:v>
                </c:pt>
                <c:pt idx="6457">
                  <c:v>1.0877408076113682</c:v>
                </c:pt>
                <c:pt idx="6458">
                  <c:v>1.0910669278204919</c:v>
                </c:pt>
                <c:pt idx="6459">
                  <c:v>1.0943930489571017</c:v>
                </c:pt>
                <c:pt idx="6460">
                  <c:v>1.0977988373381591</c:v>
                </c:pt>
                <c:pt idx="6461">
                  <c:v>1.1012444598051718</c:v>
                </c:pt>
                <c:pt idx="6462">
                  <c:v>1.1046502481862321</c:v>
                </c:pt>
                <c:pt idx="6463">
                  <c:v>1.1079564522798349</c:v>
                </c:pt>
                <c:pt idx="6464">
                  <c:v>1.1114219908623948</c:v>
                </c:pt>
                <c:pt idx="6465">
                  <c:v>1.1148476962864322</c:v>
                </c:pt>
                <c:pt idx="6466">
                  <c:v>1.1180742331355589</c:v>
                </c:pt>
                <c:pt idx="6467">
                  <c:v>1.1213007690572567</c:v>
                </c:pt>
                <c:pt idx="6468">
                  <c:v>1.1245073888634067</c:v>
                </c:pt>
                <c:pt idx="6469">
                  <c:v>1.1277339247850777</c:v>
                </c:pt>
                <c:pt idx="6470">
                  <c:v>1.1309803786772081</c:v>
                </c:pt>
                <c:pt idx="6471">
                  <c:v>1.1343244246887443</c:v>
                </c:pt>
                <c:pt idx="6472">
                  <c:v>1.1377102960268246</c:v>
                </c:pt>
                <c:pt idx="6473">
                  <c:v>1.1409965830774518</c:v>
                </c:pt>
                <c:pt idx="6474">
                  <c:v>1.1442828701280823</c:v>
                </c:pt>
                <c:pt idx="6475">
                  <c:v>1.14788782708402</c:v>
                </c:pt>
                <c:pt idx="6476">
                  <c:v>1.151293615465077</c:v>
                </c:pt>
                <c:pt idx="6477">
                  <c:v>1.1545599864001881</c:v>
                </c:pt>
                <c:pt idx="6478">
                  <c:v>1.1578263564078368</c:v>
                </c:pt>
                <c:pt idx="6479">
                  <c:v>1.1612918949903699</c:v>
                </c:pt>
                <c:pt idx="6480">
                  <c:v>1.1645582659254785</c:v>
                </c:pt>
                <c:pt idx="6481">
                  <c:v>1.1678445529761059</c:v>
                </c:pt>
                <c:pt idx="6482">
                  <c:v>1.1714295928890956</c:v>
                </c:pt>
                <c:pt idx="6483">
                  <c:v>1.175014633729518</c:v>
                </c:pt>
                <c:pt idx="6484">
                  <c:v>1.1783208378231222</c:v>
                </c:pt>
                <c:pt idx="6485">
                  <c:v>1.1816469580322746</c:v>
                </c:pt>
                <c:pt idx="6486">
                  <c:v>1.184913328039898</c:v>
                </c:pt>
                <c:pt idx="6487">
                  <c:v>1.1881597819320309</c:v>
                </c:pt>
                <c:pt idx="6488">
                  <c:v>1.1914460689826569</c:v>
                </c:pt>
                <c:pt idx="6489">
                  <c:v>1.1947323560332861</c:v>
                </c:pt>
                <c:pt idx="6490">
                  <c:v>1.1980783932853853</c:v>
                </c:pt>
                <c:pt idx="6491">
                  <c:v>1.2015240157523943</c:v>
                </c:pt>
                <c:pt idx="6492">
                  <c:v>1.2048899700475033</c:v>
                </c:pt>
                <c:pt idx="6493">
                  <c:v>1.2081364239396351</c:v>
                </c:pt>
                <c:pt idx="6494">
                  <c:v>1.2119604665134598</c:v>
                </c:pt>
                <c:pt idx="6495">
                  <c:v>1.2164616839114031</c:v>
                </c:pt>
                <c:pt idx="6496">
                  <c:v>1.2201861431252621</c:v>
                </c:pt>
                <c:pt idx="6497">
                  <c:v>1.2234923472188637</c:v>
                </c:pt>
                <c:pt idx="6498">
                  <c:v>1.0052487983277116</c:v>
                </c:pt>
                <c:pt idx="6499">
                  <c:v>1.0115817715612201</c:v>
                </c:pt>
                <c:pt idx="6500">
                  <c:v>1.0181736255455662</c:v>
                </c:pt>
                <c:pt idx="6501">
                  <c:v>1.0306603019316081</c:v>
                </c:pt>
                <c:pt idx="6502">
                  <c:v>1.0369335045596688</c:v>
                </c:pt>
                <c:pt idx="6503">
                  <c:v>1.043226644634665</c:v>
                </c:pt>
                <c:pt idx="6504">
                  <c:v>1.0495197652331618</c:v>
                </c:pt>
                <c:pt idx="6505">
                  <c:v>1.0558527189901659</c:v>
                </c:pt>
                <c:pt idx="6506">
                  <c:v>1.062145859065164</c:v>
                </c:pt>
                <c:pt idx="6507">
                  <c:v>1.0757278652306599</c:v>
                </c:pt>
                <c:pt idx="6508">
                  <c:v>1.6724282614863506</c:v>
                </c:pt>
                <c:pt idx="6509">
                  <c:v>1.6737625735227153</c:v>
                </c:pt>
                <c:pt idx="6510">
                  <c:v>1.6751167831255565</c:v>
                </c:pt>
                <c:pt idx="6511">
                  <c:v>1.6764311781189409</c:v>
                </c:pt>
                <c:pt idx="6512">
                  <c:v>1.6777654706788041</c:v>
                </c:pt>
                <c:pt idx="6513">
                  <c:v>1.6790997827151655</c:v>
                </c:pt>
                <c:pt idx="6514">
                  <c:v>1.6806332243734301</c:v>
                </c:pt>
                <c:pt idx="6515">
                  <c:v>1.6819476193668141</c:v>
                </c:pt>
                <c:pt idx="6516">
                  <c:v>1.6833018289696566</c:v>
                </c:pt>
                <c:pt idx="6517">
                  <c:v>1.684616223963042</c:v>
                </c:pt>
                <c:pt idx="6518">
                  <c:v>1.6859505165229027</c:v>
                </c:pt>
                <c:pt idx="6519">
                  <c:v>1.6872848285592681</c:v>
                </c:pt>
                <c:pt idx="6520">
                  <c:v>1.6888182702175301</c:v>
                </c:pt>
                <c:pt idx="6521">
                  <c:v>1.6901525822538976</c:v>
                </c:pt>
                <c:pt idx="6522">
                  <c:v>1.6914868748137597</c:v>
                </c:pt>
                <c:pt idx="6523">
                  <c:v>1.6928211868501215</c:v>
                </c:pt>
                <c:pt idx="6524">
                  <c:v>1.6941554794099849</c:v>
                </c:pt>
                <c:pt idx="6525">
                  <c:v>1.6970033151341752</c:v>
                </c:pt>
                <c:pt idx="6526">
                  <c:v>1.6983376280979945</c:v>
                </c:pt>
                <c:pt idx="6527">
                  <c:v>1.6996520036148761</c:v>
                </c:pt>
                <c:pt idx="6528">
                  <c:v>1.7010062326942215</c:v>
                </c:pt>
                <c:pt idx="6529">
                  <c:v>1.7023206072836496</c:v>
                </c:pt>
                <c:pt idx="6530">
                  <c:v>1.7036748372904476</c:v>
                </c:pt>
                <c:pt idx="6531">
                  <c:v>1.7051684439352961</c:v>
                </c:pt>
                <c:pt idx="6532">
                  <c:v>1.7064828398561367</c:v>
                </c:pt>
                <c:pt idx="6533">
                  <c:v>1.7078370485315246</c:v>
                </c:pt>
                <c:pt idx="6534">
                  <c:v>1.7091713614953421</c:v>
                </c:pt>
                <c:pt idx="6535">
                  <c:v>1.71050565312775</c:v>
                </c:pt>
                <c:pt idx="6536">
                  <c:v>1.711839965164115</c:v>
                </c:pt>
                <c:pt idx="6537">
                  <c:v>1.7133335727364161</c:v>
                </c:pt>
                <c:pt idx="6538">
                  <c:v>1.7146678857002342</c:v>
                </c:pt>
                <c:pt idx="6539">
                  <c:v>1.7160021773326437</c:v>
                </c:pt>
                <c:pt idx="6540">
                  <c:v>1.7173564064119895</c:v>
                </c:pt>
                <c:pt idx="6541">
                  <c:v>1.71869069897185</c:v>
                </c:pt>
                <c:pt idx="6542">
                  <c:v>1.7200250110082171</c:v>
                </c:pt>
                <c:pt idx="6543">
                  <c:v>1.721518618580516</c:v>
                </c:pt>
                <c:pt idx="6544">
                  <c:v>1.7228529306168845</c:v>
                </c:pt>
                <c:pt idx="6545">
                  <c:v>1.7241673265377204</c:v>
                </c:pt>
                <c:pt idx="6546">
                  <c:v>1.7255016181701244</c:v>
                </c:pt>
                <c:pt idx="6547">
                  <c:v>1.7268359311339454</c:v>
                </c:pt>
                <c:pt idx="6548">
                  <c:v>1.7297036644246153</c:v>
                </c:pt>
                <c:pt idx="6549">
                  <c:v>1.7313167928038522</c:v>
                </c:pt>
                <c:pt idx="6550">
                  <c:v>1.7326510853637154</c:v>
                </c:pt>
                <c:pt idx="6551">
                  <c:v>1.735319689959941</c:v>
                </c:pt>
                <c:pt idx="6552">
                  <c:v>1.7366540019963088</c:v>
                </c:pt>
                <c:pt idx="6553">
                  <c:v>1.7381675266115912</c:v>
                </c:pt>
                <c:pt idx="6554">
                  <c:v>1.739462005489443</c:v>
                </c:pt>
                <c:pt idx="6555">
                  <c:v>1.7408162141648329</c:v>
                </c:pt>
                <c:pt idx="6556">
                  <c:v>1.7421306091582192</c:v>
                </c:pt>
                <c:pt idx="6557">
                  <c:v>1.7434848187610601</c:v>
                </c:pt>
                <c:pt idx="6558">
                  <c:v>1.7447992137544421</c:v>
                </c:pt>
                <c:pt idx="6559">
                  <c:v>1.7463525724556892</c:v>
                </c:pt>
                <c:pt idx="6560">
                  <c:v>1.7476669674490715</c:v>
                </c:pt>
                <c:pt idx="6561">
                  <c:v>1.7490012600089331</c:v>
                </c:pt>
                <c:pt idx="6562">
                  <c:v>1.7503355720452993</c:v>
                </c:pt>
                <c:pt idx="6563">
                  <c:v>1.7516698646051601</c:v>
                </c:pt>
                <c:pt idx="6564">
                  <c:v>1.753004176641527</c:v>
                </c:pt>
                <c:pt idx="6565">
                  <c:v>1.7545177012568098</c:v>
                </c:pt>
                <c:pt idx="6566">
                  <c:v>1.7558320962501899</c:v>
                </c:pt>
                <c:pt idx="6567">
                  <c:v>1.7571863058530341</c:v>
                </c:pt>
                <c:pt idx="6568">
                  <c:v>1.7585206178893964</c:v>
                </c:pt>
                <c:pt idx="6569">
                  <c:v>1.75985491044926</c:v>
                </c:pt>
                <c:pt idx="6570">
                  <c:v>1.7611892224856243</c:v>
                </c:pt>
                <c:pt idx="6571">
                  <c:v>1.7627027471009062</c:v>
                </c:pt>
                <c:pt idx="6572">
                  <c:v>1.7640171420942927</c:v>
                </c:pt>
                <c:pt idx="6573">
                  <c:v>1.7653912678126609</c:v>
                </c:pt>
                <c:pt idx="6574">
                  <c:v>1.7667056637334997</c:v>
                </c:pt>
                <c:pt idx="6575">
                  <c:v>1.7680399553659081</c:v>
                </c:pt>
                <c:pt idx="6576">
                  <c:v>1.7693742683297244</c:v>
                </c:pt>
                <c:pt idx="6577">
                  <c:v>1.7708877920175541</c:v>
                </c:pt>
                <c:pt idx="6578">
                  <c:v>1.7722221049813747</c:v>
                </c:pt>
                <c:pt idx="6579">
                  <c:v>1.7735563966137824</c:v>
                </c:pt>
                <c:pt idx="6580">
                  <c:v>1.7751695055165153</c:v>
                </c:pt>
                <c:pt idx="6581">
                  <c:v>1.7765237345958613</c:v>
                </c:pt>
                <c:pt idx="6582">
                  <c:v>1.7778779441987058</c:v>
                </c:pt>
                <c:pt idx="6583">
                  <c:v>1.779371571247508</c:v>
                </c:pt>
                <c:pt idx="6584">
                  <c:v>1.7806660501253615</c:v>
                </c:pt>
                <c:pt idx="6585">
                  <c:v>1.7820003426852256</c:v>
                </c:pt>
                <c:pt idx="6586">
                  <c:v>1.7833346343176328</c:v>
                </c:pt>
                <c:pt idx="6587">
                  <c:v>1.7846689463540002</c:v>
                </c:pt>
                <c:pt idx="6588">
                  <c:v>1.7860032389138618</c:v>
                </c:pt>
                <c:pt idx="6589">
                  <c:v>1.7875367000486253</c:v>
                </c:pt>
                <c:pt idx="6590">
                  <c:v>1.7888709926084869</c:v>
                </c:pt>
                <c:pt idx="6591">
                  <c:v>1.7902053046448547</c:v>
                </c:pt>
                <c:pt idx="6592">
                  <c:v>1.7915395972047137</c:v>
                </c:pt>
                <c:pt idx="6593">
                  <c:v>1.7928739092410819</c:v>
                </c:pt>
                <c:pt idx="6594">
                  <c:v>1.7942281188439231</c:v>
                </c:pt>
                <c:pt idx="6595">
                  <c:v>1.7957217458927255</c:v>
                </c:pt>
                <c:pt idx="6596">
                  <c:v>1.7970560384525889</c:v>
                </c:pt>
                <c:pt idx="6597">
                  <c:v>1.7983704334459734</c:v>
                </c:pt>
                <c:pt idx="6598">
                  <c:v>1.7997246430488136</c:v>
                </c:pt>
                <c:pt idx="6599">
                  <c:v>1.8010390380421963</c:v>
                </c:pt>
                <c:pt idx="6600">
                  <c:v>1.8023932476450393</c:v>
                </c:pt>
                <c:pt idx="6601">
                  <c:v>1.8039067917368259</c:v>
                </c:pt>
                <c:pt idx="6602">
                  <c:v>1.8052211672537064</c:v>
                </c:pt>
                <c:pt idx="6603">
                  <c:v>1.8065554792900735</c:v>
                </c:pt>
                <c:pt idx="6604">
                  <c:v>1.8078897718499336</c:v>
                </c:pt>
                <c:pt idx="6605">
                  <c:v>1.8095227968681933</c:v>
                </c:pt>
                <c:pt idx="6606">
                  <c:v>1.8108571098320145</c:v>
                </c:pt>
                <c:pt idx="6607">
                  <c:v>1.8123507368808183</c:v>
                </c:pt>
                <c:pt idx="6608">
                  <c:v>1.813704946483659</c:v>
                </c:pt>
                <c:pt idx="6609">
                  <c:v>1.8149994244340624</c:v>
                </c:pt>
                <c:pt idx="6610">
                  <c:v>1.8163735510798862</c:v>
                </c:pt>
                <c:pt idx="6611">
                  <c:v>1.8176879460732716</c:v>
                </c:pt>
                <c:pt idx="6612">
                  <c:v>1.8190421547486613</c:v>
                </c:pt>
                <c:pt idx="6613">
                  <c:v>1.8205357827249158</c:v>
                </c:pt>
                <c:pt idx="6614">
                  <c:v>1.8218501582417981</c:v>
                </c:pt>
                <c:pt idx="6615">
                  <c:v>1.8231844702781626</c:v>
                </c:pt>
                <c:pt idx="6616">
                  <c:v>1.8245187628380257</c:v>
                </c:pt>
                <c:pt idx="6617">
                  <c:v>1.82587299191737</c:v>
                </c:pt>
                <c:pt idx="6618">
                  <c:v>1.8272072835497797</c:v>
                </c:pt>
                <c:pt idx="6619">
                  <c:v>1.8287009115260373</c:v>
                </c:pt>
                <c:pt idx="6620">
                  <c:v>1.8300352040858971</c:v>
                </c:pt>
                <c:pt idx="6621">
                  <c:v>1.8316483120611766</c:v>
                </c:pt>
                <c:pt idx="6622">
                  <c:v>1.8330025420679759</c:v>
                </c:pt>
                <c:pt idx="6623">
                  <c:v>1.834316916657406</c:v>
                </c:pt>
                <c:pt idx="6624">
                  <c:v>1.8356910627797314</c:v>
                </c:pt>
                <c:pt idx="6625">
                  <c:v>1.8371846703520318</c:v>
                </c:pt>
                <c:pt idx="6626">
                  <c:v>1.8385189823883981</c:v>
                </c:pt>
                <c:pt idx="6627">
                  <c:v>1.8398333579052766</c:v>
                </c:pt>
                <c:pt idx="6628">
                  <c:v>1.8411676699416446</c:v>
                </c:pt>
                <c:pt idx="6629">
                  <c:v>1.8425019625015073</c:v>
                </c:pt>
                <c:pt idx="6630">
                  <c:v>1.8438362745378698</c:v>
                </c:pt>
                <c:pt idx="6631">
                  <c:v>1.8453697161961318</c:v>
                </c:pt>
                <c:pt idx="6632">
                  <c:v>1.8466841111895169</c:v>
                </c:pt>
                <c:pt idx="6633">
                  <c:v>1.8480184037493785</c:v>
                </c:pt>
                <c:pt idx="6634">
                  <c:v>1.8493527157857441</c:v>
                </c:pt>
                <c:pt idx="6635">
                  <c:v>1.8506870083456064</c:v>
                </c:pt>
                <c:pt idx="6636">
                  <c:v>1.8520213203819704</c:v>
                </c:pt>
                <c:pt idx="6637">
                  <c:v>1.8535348449972515</c:v>
                </c:pt>
                <c:pt idx="6638">
                  <c:v>1.8548691570336158</c:v>
                </c:pt>
                <c:pt idx="6639">
                  <c:v>1.8562034495934787</c:v>
                </c:pt>
                <c:pt idx="6640">
                  <c:v>1.8575377616298441</c:v>
                </c:pt>
                <c:pt idx="6641">
                  <c:v>1.8588720541897061</c:v>
                </c:pt>
                <c:pt idx="6642">
                  <c:v>1.8602063662260713</c:v>
                </c:pt>
                <c:pt idx="6643">
                  <c:v>1.8619987071842212</c:v>
                </c:pt>
                <c:pt idx="6644">
                  <c:v>1.8633131021776075</c:v>
                </c:pt>
                <c:pt idx="6645">
                  <c:v>1.8646673117804502</c:v>
                </c:pt>
                <c:pt idx="6646">
                  <c:v>1.866001604340312</c:v>
                </c:pt>
                <c:pt idx="6647">
                  <c:v>1.8673359163766765</c:v>
                </c:pt>
                <c:pt idx="6648">
                  <c:v>1.8686702089365401</c:v>
                </c:pt>
                <c:pt idx="6649">
                  <c:v>1.8701837530283241</c:v>
                </c:pt>
                <c:pt idx="6650">
                  <c:v>1.8714981480217081</c:v>
                </c:pt>
                <c:pt idx="6651">
                  <c:v>1.8728324405815708</c:v>
                </c:pt>
                <c:pt idx="6652">
                  <c:v>1.8741866492569601</c:v>
                </c:pt>
                <c:pt idx="6653">
                  <c:v>1.8755209622207767</c:v>
                </c:pt>
                <c:pt idx="6654">
                  <c:v>1.8768552538531864</c:v>
                </c:pt>
                <c:pt idx="6655">
                  <c:v>1.8783488818294423</c:v>
                </c:pt>
                <c:pt idx="6656">
                  <c:v>1.8796831938658081</c:v>
                </c:pt>
                <c:pt idx="6657">
                  <c:v>1.8810174864256701</c:v>
                </c:pt>
                <c:pt idx="6658">
                  <c:v>1.8823517984620342</c:v>
                </c:pt>
                <c:pt idx="6659">
                  <c:v>1.8839649073647664</c:v>
                </c:pt>
                <c:pt idx="6660">
                  <c:v>1.885339033083139</c:v>
                </c:pt>
                <c:pt idx="6661">
                  <c:v>1.8868326610593948</c:v>
                </c:pt>
                <c:pt idx="6662">
                  <c:v>1.8881470365762796</c:v>
                </c:pt>
                <c:pt idx="6663">
                  <c:v>1.8894813486126398</c:v>
                </c:pt>
                <c:pt idx="6664">
                  <c:v>1.89081564024505</c:v>
                </c:pt>
                <c:pt idx="6665">
                  <c:v>1.8921499532088681</c:v>
                </c:pt>
                <c:pt idx="6666">
                  <c:v>1.8934842448412781</c:v>
                </c:pt>
                <c:pt idx="6667">
                  <c:v>1.8950177059760442</c:v>
                </c:pt>
                <c:pt idx="6668">
                  <c:v>1.8963320814929241</c:v>
                </c:pt>
                <c:pt idx="6669">
                  <c:v>1.8976663944567411</c:v>
                </c:pt>
                <c:pt idx="6670">
                  <c:v>1.8990006860891484</c:v>
                </c:pt>
                <c:pt idx="6671">
                  <c:v>1.9003349981255138</c:v>
                </c:pt>
                <c:pt idx="6672">
                  <c:v>1.9016692906853734</c:v>
                </c:pt>
                <c:pt idx="6673">
                  <c:v>1.9031828347771615</c:v>
                </c:pt>
                <c:pt idx="6674">
                  <c:v>1.9047959436798938</c:v>
                </c:pt>
                <c:pt idx="6675">
                  <c:v>1.9061302362397559</c:v>
                </c:pt>
                <c:pt idx="6676">
                  <c:v>1.9074844653191008</c:v>
                </c:pt>
                <c:pt idx="6677">
                  <c:v>1.9087988408359826</c:v>
                </c:pt>
                <c:pt idx="6678">
                  <c:v>1.9101530699153315</c:v>
                </c:pt>
                <c:pt idx="6679">
                  <c:v>1.9116466774876277</c:v>
                </c:pt>
                <c:pt idx="6680">
                  <c:v>1.9129610724810138</c:v>
                </c:pt>
                <c:pt idx="6681">
                  <c:v>1.9143152820838558</c:v>
                </c:pt>
                <c:pt idx="6682">
                  <c:v>1.9156695111632018</c:v>
                </c:pt>
                <c:pt idx="6683">
                  <c:v>1.9169838866800835</c:v>
                </c:pt>
                <c:pt idx="6684">
                  <c:v>1.9186169126257979</c:v>
                </c:pt>
                <c:pt idx="6685">
                  <c:v>1.9201304567175819</c:v>
                </c:pt>
                <c:pt idx="6686">
                  <c:v>1.9214448517109652</c:v>
                </c:pt>
                <c:pt idx="6687">
                  <c:v>1.9227990613138097</c:v>
                </c:pt>
                <c:pt idx="6688">
                  <c:v>1.9241333529462179</c:v>
                </c:pt>
                <c:pt idx="6689">
                  <c:v>1.9254676659100358</c:v>
                </c:pt>
                <c:pt idx="6690">
                  <c:v>1.9268019575424427</c:v>
                </c:pt>
                <c:pt idx="6691">
                  <c:v>1.9282955855187023</c:v>
                </c:pt>
                <c:pt idx="6692">
                  <c:v>1.9296298975550636</c:v>
                </c:pt>
                <c:pt idx="6693">
                  <c:v>1.9309641901149255</c:v>
                </c:pt>
                <c:pt idx="6694">
                  <c:v>1.9323183987903179</c:v>
                </c:pt>
                <c:pt idx="6695">
                  <c:v>1.9336527108266839</c:v>
                </c:pt>
                <c:pt idx="6696">
                  <c:v>1.9349870033865475</c:v>
                </c:pt>
                <c:pt idx="6697">
                  <c:v>1.9364806313628022</c:v>
                </c:pt>
                <c:pt idx="6698">
                  <c:v>1.9378149433991652</c:v>
                </c:pt>
                <c:pt idx="6699">
                  <c:v>1.9391293189160463</c:v>
                </c:pt>
                <c:pt idx="6700">
                  <c:v>1.9407623439343098</c:v>
                </c:pt>
                <c:pt idx="6701">
                  <c:v>1.9420966568981259</c:v>
                </c:pt>
                <c:pt idx="6702">
                  <c:v>1.9434508655735183</c:v>
                </c:pt>
                <c:pt idx="6703">
                  <c:v>1.9449444935497717</c:v>
                </c:pt>
                <c:pt idx="6704">
                  <c:v>1.9462787851821812</c:v>
                </c:pt>
                <c:pt idx="6705">
                  <c:v>1.9476130981459987</c:v>
                </c:pt>
                <c:pt idx="6706">
                  <c:v>1.9489473897784102</c:v>
                </c:pt>
                <c:pt idx="6707">
                  <c:v>1.9502817018147749</c:v>
                </c:pt>
                <c:pt idx="6708">
                  <c:v>1.9516159943746358</c:v>
                </c:pt>
                <c:pt idx="6709">
                  <c:v>1.95312953846642</c:v>
                </c:pt>
                <c:pt idx="6710">
                  <c:v>1.9544638310262841</c:v>
                </c:pt>
                <c:pt idx="6711">
                  <c:v>1.955778226947118</c:v>
                </c:pt>
                <c:pt idx="6712">
                  <c:v>1.9571324356225095</c:v>
                </c:pt>
                <c:pt idx="6713">
                  <c:v>1.9584667476588735</c:v>
                </c:pt>
                <c:pt idx="6714">
                  <c:v>1.9598010402187358</c:v>
                </c:pt>
                <c:pt idx="6715">
                  <c:v>1.9613145843105209</c:v>
                </c:pt>
                <c:pt idx="6716">
                  <c:v>1.9629276932132538</c:v>
                </c:pt>
                <c:pt idx="6717">
                  <c:v>1.9642619857731158</c:v>
                </c:pt>
                <c:pt idx="6718">
                  <c:v>1.9655962978094756</c:v>
                </c:pt>
                <c:pt idx="6719">
                  <c:v>1.9669305903693417</c:v>
                </c:pt>
                <c:pt idx="6720">
                  <c:v>1.9682649024057082</c:v>
                </c:pt>
                <c:pt idx="6721">
                  <c:v>1.9697784270209886</c:v>
                </c:pt>
                <c:pt idx="6722">
                  <c:v>1.9724470316172185</c:v>
                </c:pt>
                <c:pt idx="6723">
                  <c:v>1.9737813436535798</c:v>
                </c:pt>
                <c:pt idx="6724">
                  <c:v>1.9751156362134437</c:v>
                </c:pt>
                <c:pt idx="6725">
                  <c:v>1.9764499482498079</c:v>
                </c:pt>
                <c:pt idx="6726">
                  <c:v>1.9779634728650877</c:v>
                </c:pt>
                <c:pt idx="6727">
                  <c:v>1.9792778678584739</c:v>
                </c:pt>
                <c:pt idx="6728">
                  <c:v>1.9806121604183373</c:v>
                </c:pt>
                <c:pt idx="6729">
                  <c:v>1.9819663894976789</c:v>
                </c:pt>
                <c:pt idx="6730">
                  <c:v>1.9833006811300895</c:v>
                </c:pt>
                <c:pt idx="6731">
                  <c:v>1.9849137900328238</c:v>
                </c:pt>
                <c:pt idx="6732">
                  <c:v>1.9864273350520618</c:v>
                </c:pt>
                <c:pt idx="6733">
                  <c:v>1.9877616266844675</c:v>
                </c:pt>
                <c:pt idx="6734">
                  <c:v>1.9890959396482883</c:v>
                </c:pt>
                <c:pt idx="6735">
                  <c:v>1.9904501483236783</c:v>
                </c:pt>
                <c:pt idx="6736">
                  <c:v>1.9917844603600436</c:v>
                </c:pt>
                <c:pt idx="6737">
                  <c:v>1.9931187529199035</c:v>
                </c:pt>
                <c:pt idx="6738">
                  <c:v>1.9946123799687121</c:v>
                </c:pt>
                <c:pt idx="6739">
                  <c:v>1.9959466725285693</c:v>
                </c:pt>
                <c:pt idx="6740">
                  <c:v>1.9972809845649355</c:v>
                </c:pt>
                <c:pt idx="6741">
                  <c:v>1.9986152771247958</c:v>
                </c:pt>
                <c:pt idx="6742">
                  <c:v>1.9999695062041409</c:v>
                </c:pt>
                <c:pt idx="6743">
                  <c:v>1.0013037987640032</c:v>
                </c:pt>
                <c:pt idx="6744">
                  <c:v>1.0027974258128083</c:v>
                </c:pt>
                <c:pt idx="6745">
                  <c:v>1.004131718372669</c:v>
                </c:pt>
                <c:pt idx="6746">
                  <c:v>1.0054660304090339</c:v>
                </c:pt>
                <c:pt idx="6747">
                  <c:v>1.0070791393117708</c:v>
                </c:pt>
                <c:pt idx="6748">
                  <c:v>1.0084333489146118</c:v>
                </c:pt>
                <c:pt idx="6749">
                  <c:v>1.009787577993958</c:v>
                </c:pt>
                <c:pt idx="6750">
                  <c:v>1.0112812050427598</c:v>
                </c:pt>
                <c:pt idx="6751">
                  <c:v>1.0126154976026234</c:v>
                </c:pt>
                <c:pt idx="6752">
                  <c:v>1.013929892596005</c:v>
                </c:pt>
                <c:pt idx="6753">
                  <c:v>1.0152841021988497</c:v>
                </c:pt>
                <c:pt idx="6754">
                  <c:v>1.0179527067950769</c:v>
                </c:pt>
                <c:pt idx="6755">
                  <c:v>1.0194662508868595</c:v>
                </c:pt>
                <c:pt idx="6756">
                  <c:v>1.0208005434467244</c:v>
                </c:pt>
                <c:pt idx="6757">
                  <c:v>1.0221149384401071</c:v>
                </c:pt>
                <c:pt idx="6758">
                  <c:v>1.0234691480429481</c:v>
                </c:pt>
                <c:pt idx="6759">
                  <c:v>1.0247835430363341</c:v>
                </c:pt>
                <c:pt idx="6760">
                  <c:v>1.0276512967309595</c:v>
                </c:pt>
                <c:pt idx="6761">
                  <c:v>1.0292644056336933</c:v>
                </c:pt>
                <c:pt idx="6762">
                  <c:v>1.0305986972661021</c:v>
                </c:pt>
                <c:pt idx="6763">
                  <c:v>1.0319330102299185</c:v>
                </c:pt>
                <c:pt idx="6764">
                  <c:v>1.0332673018623311</c:v>
                </c:pt>
                <c:pt idx="6765">
                  <c:v>1.0346016138986958</c:v>
                </c:pt>
                <c:pt idx="6766">
                  <c:v>1.6653175461886403</c:v>
                </c:pt>
                <c:pt idx="6767">
                  <c:v>1.6666319411820227</c:v>
                </c:pt>
                <c:pt idx="6768">
                  <c:v>1.6680060678278481</c:v>
                </c:pt>
                <c:pt idx="6769">
                  <c:v>1.6693204433447271</c:v>
                </c:pt>
                <c:pt idx="6770">
                  <c:v>1.6719890470135015</c:v>
                </c:pt>
                <c:pt idx="6771">
                  <c:v>1.6735225090757213</c:v>
                </c:pt>
                <c:pt idx="6772">
                  <c:v>1.6748368836651482</c:v>
                </c:pt>
                <c:pt idx="6773">
                  <c:v>1.6761911127444924</c:v>
                </c:pt>
                <c:pt idx="6774">
                  <c:v>1.6775254053043556</c:v>
                </c:pt>
                <c:pt idx="6775">
                  <c:v>1.6788597173407203</c:v>
                </c:pt>
                <c:pt idx="6776">
                  <c:v>1.6801940099005821</c:v>
                </c:pt>
                <c:pt idx="6777">
                  <c:v>1.6830219295092483</c:v>
                </c:pt>
                <c:pt idx="6778">
                  <c:v>1.6843562415456141</c:v>
                </c:pt>
                <c:pt idx="6779">
                  <c:v>1.6857104511484557</c:v>
                </c:pt>
                <c:pt idx="6780">
                  <c:v>1.6870447631848204</c:v>
                </c:pt>
                <c:pt idx="6781">
                  <c:v>1.6883790557446818</c:v>
                </c:pt>
                <c:pt idx="6782">
                  <c:v>1.6898726827934858</c:v>
                </c:pt>
                <c:pt idx="6783">
                  <c:v>1.6912069753533481</c:v>
                </c:pt>
                <c:pt idx="6784">
                  <c:v>1.6938556629065953</c:v>
                </c:pt>
                <c:pt idx="6785">
                  <c:v>1.6951899749429602</c:v>
                </c:pt>
                <c:pt idx="6786">
                  <c:v>1.6965242675028198</c:v>
                </c:pt>
                <c:pt idx="6787">
                  <c:v>1.6980577286375893</c:v>
                </c:pt>
                <c:pt idx="6788">
                  <c:v>1.6993721041544667</c:v>
                </c:pt>
                <c:pt idx="6789">
                  <c:v>1.7007064161908321</c:v>
                </c:pt>
                <c:pt idx="6790">
                  <c:v>1.7020407087506941</c:v>
                </c:pt>
                <c:pt idx="6791">
                  <c:v>1.7033750207870599</c:v>
                </c:pt>
                <c:pt idx="6792">
                  <c:v>1.70470931334692</c:v>
                </c:pt>
                <c:pt idx="6793">
                  <c:v>1.7062228574387066</c:v>
                </c:pt>
                <c:pt idx="6794">
                  <c:v>1.7078359663414404</c:v>
                </c:pt>
                <c:pt idx="6795">
                  <c:v>1.709170278377804</c:v>
                </c:pt>
                <c:pt idx="6796">
                  <c:v>1.7105244879806456</c:v>
                </c:pt>
                <c:pt idx="6797">
                  <c:v>1.7118388829740296</c:v>
                </c:pt>
                <c:pt idx="6798">
                  <c:v>1.7131930925768726</c:v>
                </c:pt>
                <c:pt idx="6799">
                  <c:v>1.7147066171921528</c:v>
                </c:pt>
                <c:pt idx="6800">
                  <c:v>1.7160210121855382</c:v>
                </c:pt>
                <c:pt idx="6801">
                  <c:v>1.7173553242219068</c:v>
                </c:pt>
                <c:pt idx="6802">
                  <c:v>1.7186896167817671</c:v>
                </c:pt>
                <c:pt idx="6803">
                  <c:v>1.7200239084141742</c:v>
                </c:pt>
                <c:pt idx="6804">
                  <c:v>1.7213582213779921</c:v>
                </c:pt>
                <c:pt idx="6805">
                  <c:v>1.7228518484267978</c:v>
                </c:pt>
                <c:pt idx="6806">
                  <c:v>1.7241861409866601</c:v>
                </c:pt>
                <c:pt idx="6807">
                  <c:v>1.7255403700660041</c:v>
                </c:pt>
                <c:pt idx="6808">
                  <c:v>1.726874662625866</c:v>
                </c:pt>
                <c:pt idx="6809">
                  <c:v>1.7281890576192491</c:v>
                </c:pt>
                <c:pt idx="6810">
                  <c:v>1.7295432662946391</c:v>
                </c:pt>
                <c:pt idx="6811">
                  <c:v>1.731036894270896</c:v>
                </c:pt>
                <c:pt idx="6812">
                  <c:v>1.7323711868307594</c:v>
                </c:pt>
                <c:pt idx="6813">
                  <c:v>1.7336855818241421</c:v>
                </c:pt>
                <c:pt idx="6814">
                  <c:v>1.735059707542514</c:v>
                </c:pt>
                <c:pt idx="6815">
                  <c:v>1.7363541864203698</c:v>
                </c:pt>
                <c:pt idx="6816">
                  <c:v>1.7377283121387392</c:v>
                </c:pt>
                <c:pt idx="6817">
                  <c:v>1.7392219401149949</c:v>
                </c:pt>
                <c:pt idx="6818">
                  <c:v>1.7408350490177307</c:v>
                </c:pt>
                <c:pt idx="6819">
                  <c:v>1.7421693406501386</c:v>
                </c:pt>
                <c:pt idx="6820">
                  <c:v>1.7435036536139557</c:v>
                </c:pt>
                <c:pt idx="6821">
                  <c:v>1.7448379452463669</c:v>
                </c:pt>
                <c:pt idx="6822">
                  <c:v>1.7461921548492108</c:v>
                </c:pt>
                <c:pt idx="6823">
                  <c:v>1.7490200939343772</c:v>
                </c:pt>
                <c:pt idx="6824">
                  <c:v>1.7503543864942401</c:v>
                </c:pt>
                <c:pt idx="6825">
                  <c:v>1.7516886985306035</c:v>
                </c:pt>
                <c:pt idx="6826">
                  <c:v>1.7530229910904651</c:v>
                </c:pt>
                <c:pt idx="6827">
                  <c:v>1.7543573031268342</c:v>
                </c:pt>
                <c:pt idx="6828">
                  <c:v>1.755870827742112</c:v>
                </c:pt>
                <c:pt idx="6829">
                  <c:v>1.7572051397784785</c:v>
                </c:pt>
                <c:pt idx="6830">
                  <c:v>1.7585195152953581</c:v>
                </c:pt>
                <c:pt idx="6831">
                  <c:v>1.7598538273317252</c:v>
                </c:pt>
                <c:pt idx="6832">
                  <c:v>1.7611881198915873</c:v>
                </c:pt>
                <c:pt idx="6833">
                  <c:v>1.7625224319279513</c:v>
                </c:pt>
                <c:pt idx="6834">
                  <c:v>1.7640558735862166</c:v>
                </c:pt>
                <c:pt idx="6835">
                  <c:v>1.765370268579596</c:v>
                </c:pt>
                <c:pt idx="6836">
                  <c:v>1.7667045611394581</c:v>
                </c:pt>
                <c:pt idx="6837">
                  <c:v>1.7680388731758252</c:v>
                </c:pt>
                <c:pt idx="6838">
                  <c:v>1.7693731657356859</c:v>
                </c:pt>
                <c:pt idx="6839">
                  <c:v>1.7707074777720506</c:v>
                </c:pt>
                <c:pt idx="6840">
                  <c:v>1.7722010853443499</c:v>
                </c:pt>
                <c:pt idx="6841">
                  <c:v>1.773535397380716</c:v>
                </c:pt>
                <c:pt idx="6842">
                  <c:v>1.774849772897596</c:v>
                </c:pt>
                <c:pt idx="6843">
                  <c:v>1.776223919019924</c:v>
                </c:pt>
                <c:pt idx="6844">
                  <c:v>1.7775382945368041</c:v>
                </c:pt>
                <c:pt idx="6845">
                  <c:v>1.7788925236161524</c:v>
                </c:pt>
                <c:pt idx="6846">
                  <c:v>1.7803861311884526</c:v>
                </c:pt>
                <c:pt idx="6847">
                  <c:v>1.7819992400911824</c:v>
                </c:pt>
                <c:pt idx="6848">
                  <c:v>1.7833335521275486</c:v>
                </c:pt>
                <c:pt idx="6849">
                  <c:v>1.7846678446874122</c:v>
                </c:pt>
                <c:pt idx="6850">
                  <c:v>1.7860220737667594</c:v>
                </c:pt>
                <c:pt idx="6851">
                  <c:v>1.787356365399166</c:v>
                </c:pt>
                <c:pt idx="6852">
                  <c:v>1.7888699104184027</c:v>
                </c:pt>
                <c:pt idx="6853">
                  <c:v>1.7901842859352841</c:v>
                </c:pt>
                <c:pt idx="6854">
                  <c:v>1.7915185979716501</c:v>
                </c:pt>
                <c:pt idx="6855">
                  <c:v>1.7928528896040603</c:v>
                </c:pt>
                <c:pt idx="6856">
                  <c:v>1.7941872025678769</c:v>
                </c:pt>
                <c:pt idx="6857">
                  <c:v>1.7955414112432675</c:v>
                </c:pt>
                <c:pt idx="6858">
                  <c:v>1.7970350392195233</c:v>
                </c:pt>
                <c:pt idx="6859">
                  <c:v>1.7983693308519331</c:v>
                </c:pt>
                <c:pt idx="6860">
                  <c:v>1.7997036438157501</c:v>
                </c:pt>
                <c:pt idx="6861">
                  <c:v>1.801037935448158</c:v>
                </c:pt>
                <c:pt idx="6862">
                  <c:v>1.8023523313689962</c:v>
                </c:pt>
                <c:pt idx="6863">
                  <c:v>1.8036866230014039</c:v>
                </c:pt>
                <c:pt idx="6864">
                  <c:v>1.8052200841361694</c:v>
                </c:pt>
                <c:pt idx="6865">
                  <c:v>1.8065344596530508</c:v>
                </c:pt>
                <c:pt idx="6866">
                  <c:v>1.8081674855987664</c:v>
                </c:pt>
                <c:pt idx="6867">
                  <c:v>1.8095017976351266</c:v>
                </c:pt>
                <c:pt idx="6868">
                  <c:v>1.8108360901949896</c:v>
                </c:pt>
                <c:pt idx="6869">
                  <c:v>1.8121704022313567</c:v>
                </c:pt>
                <c:pt idx="6870">
                  <c:v>1.8136640302076108</c:v>
                </c:pt>
                <c:pt idx="6871">
                  <c:v>1.8150182388830041</c:v>
                </c:pt>
                <c:pt idx="6872">
                  <c:v>1.8163326143998839</c:v>
                </c:pt>
                <c:pt idx="6873">
                  <c:v>1.8176868434792297</c:v>
                </c:pt>
                <c:pt idx="6874">
                  <c:v>1.8190012189961098</c:v>
                </c:pt>
                <c:pt idx="6875">
                  <c:v>1.8203554480754569</c:v>
                </c:pt>
                <c:pt idx="6876">
                  <c:v>1.8218490556477558</c:v>
                </c:pt>
                <c:pt idx="6877">
                  <c:v>1.8231833676841218</c:v>
                </c:pt>
                <c:pt idx="6878">
                  <c:v>1.8244977636049589</c:v>
                </c:pt>
                <c:pt idx="6879">
                  <c:v>1.8258718893233299</c:v>
                </c:pt>
                <c:pt idx="6880">
                  <c:v>1.827186264840212</c:v>
                </c:pt>
                <c:pt idx="6881">
                  <c:v>1.8285404939195562</c:v>
                </c:pt>
                <c:pt idx="6882">
                  <c:v>1.8300341014918586</c:v>
                </c:pt>
                <c:pt idx="6883">
                  <c:v>1.831348496485242</c:v>
                </c:pt>
                <c:pt idx="6884">
                  <c:v>1.8326827890451041</c:v>
                </c:pt>
                <c:pt idx="6885">
                  <c:v>1.8340171010814703</c:v>
                </c:pt>
                <c:pt idx="6886">
                  <c:v>1.8353713106843088</c:v>
                </c:pt>
                <c:pt idx="6887">
                  <c:v>1.8370043357025718</c:v>
                </c:pt>
                <c:pt idx="6888">
                  <c:v>1.8384979636788314</c:v>
                </c:pt>
                <c:pt idx="6889">
                  <c:v>1.8398322562386895</c:v>
                </c:pt>
                <c:pt idx="6890">
                  <c:v>1.841166568275056</c:v>
                </c:pt>
                <c:pt idx="6891">
                  <c:v>1.8425008599074646</c:v>
                </c:pt>
                <c:pt idx="6892">
                  <c:v>1.8430786090384819</c:v>
                </c:pt>
                <c:pt idx="6893">
                  <c:v>1.8438351728712821</c:v>
                </c:pt>
                <c:pt idx="6894">
                  <c:v>1.8447914617505021</c:v>
                </c:pt>
                <c:pt idx="6895">
                  <c:v>1.8451893815466729</c:v>
                </c:pt>
                <c:pt idx="6896">
                  <c:v>1.8465441485484835</c:v>
                </c:pt>
                <c:pt idx="6897">
                  <c:v>1.8466830095229287</c:v>
                </c:pt>
                <c:pt idx="6898">
                  <c:v>1.8482171671745427</c:v>
                </c:pt>
                <c:pt idx="6899">
                  <c:v>1.8493316970761717</c:v>
                </c:pt>
                <c:pt idx="6900">
                  <c:v>1.849949936929542</c:v>
                </c:pt>
                <c:pt idx="6901">
                  <c:v>1.8506659887085861</c:v>
                </c:pt>
                <c:pt idx="6902">
                  <c:v>1.8517424568860321</c:v>
                </c:pt>
                <c:pt idx="6903">
                  <c:v>1.852000301672402</c:v>
                </c:pt>
                <c:pt idx="6904">
                  <c:v>1.8533345933048098</c:v>
                </c:pt>
                <c:pt idx="6905">
                  <c:v>1.8534353925550697</c:v>
                </c:pt>
                <c:pt idx="6906">
                  <c:v>1.8548680544395759</c:v>
                </c:pt>
                <c:pt idx="6907">
                  <c:v>1.8552458383139703</c:v>
                </c:pt>
                <c:pt idx="6908">
                  <c:v>1.8561824503604141</c:v>
                </c:pt>
                <c:pt idx="6909">
                  <c:v>1.8570981093994039</c:v>
                </c:pt>
                <c:pt idx="6910">
                  <c:v>1.858810962111425</c:v>
                </c:pt>
                <c:pt idx="6911">
                  <c:v>1.8591497679385363</c:v>
                </c:pt>
                <c:pt idx="6912">
                  <c:v>1.8604840799749021</c:v>
                </c:pt>
                <c:pt idx="6913">
                  <c:v>1.8605636479819518</c:v>
                </c:pt>
                <c:pt idx="6914">
                  <c:v>1.8618183725347635</c:v>
                </c:pt>
                <c:pt idx="6915">
                  <c:v>1.8623960020244033</c:v>
                </c:pt>
                <c:pt idx="6916">
                  <c:v>1.8633120005110211</c:v>
                </c:pt>
                <c:pt idx="6917">
                  <c:v>1.8641486888223859</c:v>
                </c:pt>
                <c:pt idx="6918">
                  <c:v>1.8646662091864099</c:v>
                </c:pt>
                <c:pt idx="6919">
                  <c:v>1.8659212917358936</c:v>
                </c:pt>
                <c:pt idx="6920">
                  <c:v>1.8659806041797937</c:v>
                </c:pt>
                <c:pt idx="6921">
                  <c:v>1.8673348137826358</c:v>
                </c:pt>
                <c:pt idx="6922">
                  <c:v>1.8675146431174805</c:v>
                </c:pt>
                <c:pt idx="6923">
                  <c:v>1.8692872469584447</c:v>
                </c:pt>
                <c:pt idx="6924">
                  <c:v>1.8700034183788641</c:v>
                </c:pt>
                <c:pt idx="6925">
                  <c:v>1.8711196010008972</c:v>
                </c:pt>
                <c:pt idx="6926">
                  <c:v>1.8714970454276676</c:v>
                </c:pt>
                <c:pt idx="6927">
                  <c:v>1.8728523707558995</c:v>
                </c:pt>
                <c:pt idx="6928">
                  <c:v>1.8731101543304005</c:v>
                </c:pt>
                <c:pt idx="6929">
                  <c:v>1.8744643639332441</c:v>
                </c:pt>
                <c:pt idx="6930">
                  <c:v>1.8746249736694078</c:v>
                </c:pt>
                <c:pt idx="6931">
                  <c:v>1.8757986759696064</c:v>
                </c:pt>
                <c:pt idx="6932">
                  <c:v>1.8764155023853284</c:v>
                </c:pt>
                <c:pt idx="6933">
                  <c:v>1.8771329685294704</c:v>
                </c:pt>
                <c:pt idx="6934">
                  <c:v>1.8780486869254229</c:v>
                </c:pt>
                <c:pt idx="6935">
                  <c:v>1.8784672805658351</c:v>
                </c:pt>
                <c:pt idx="6936">
                  <c:v>1.8798412078093636</c:v>
                </c:pt>
                <c:pt idx="6937">
                  <c:v>1.8799808051811171</c:v>
                </c:pt>
                <c:pt idx="6938">
                  <c:v>1.8812952001744991</c:v>
                </c:pt>
                <c:pt idx="6939">
                  <c:v>1.8815739766369155</c:v>
                </c:pt>
                <c:pt idx="6940">
                  <c:v>1.8826294927343605</c:v>
                </c:pt>
                <c:pt idx="6941">
                  <c:v>1.8833664975208555</c:v>
                </c:pt>
                <c:pt idx="6942">
                  <c:v>1.8839837218137103</c:v>
                </c:pt>
                <c:pt idx="6943">
                  <c:v>1.8851789345203305</c:v>
                </c:pt>
                <c:pt idx="6944">
                  <c:v>1.8853180143735722</c:v>
                </c:pt>
                <c:pt idx="6945">
                  <c:v>1.8866523264099369</c:v>
                </c:pt>
                <c:pt idx="6946">
                  <c:v>1.8868519531463861</c:v>
                </c:pt>
                <c:pt idx="6947">
                  <c:v>1.8881459339822393</c:v>
                </c:pt>
                <c:pt idx="6948">
                  <c:v>1.8885648058584055</c:v>
                </c:pt>
                <c:pt idx="6949">
                  <c:v>1.8894802460186009</c:v>
                </c:pt>
                <c:pt idx="6950">
                  <c:v>1.890277658570426</c:v>
                </c:pt>
                <c:pt idx="6951">
                  <c:v>1.8907946215354814</c:v>
                </c:pt>
                <c:pt idx="6952">
                  <c:v>1.8920104283254275</c:v>
                </c:pt>
                <c:pt idx="6953">
                  <c:v>1.8934632261317101</c:v>
                </c:pt>
                <c:pt idx="6954">
                  <c:v>1.8937431980804258</c:v>
                </c:pt>
                <c:pt idx="6955">
                  <c:v>1.8951161681929509</c:v>
                </c:pt>
                <c:pt idx="6956">
                  <c:v>1.8954341415814406</c:v>
                </c:pt>
                <c:pt idx="6957">
                  <c:v>1.8966297132121861</c:v>
                </c:pt>
                <c:pt idx="6958">
                  <c:v>1.8971868283794224</c:v>
                </c:pt>
                <c:pt idx="6959">
                  <c:v>1.8979440878016158</c:v>
                </c:pt>
                <c:pt idx="6960">
                  <c:v>1.8989195981344218</c:v>
                </c:pt>
                <c:pt idx="6961">
                  <c:v>1.899278400765434</c:v>
                </c:pt>
                <c:pt idx="6962">
                  <c:v>1.9006126923978424</c:v>
                </c:pt>
                <c:pt idx="6963">
                  <c:v>1.9007320351338939</c:v>
                </c:pt>
                <c:pt idx="6964">
                  <c:v>1.9019470053616614</c:v>
                </c:pt>
                <c:pt idx="6965">
                  <c:v>1.9023652196739893</c:v>
                </c:pt>
                <c:pt idx="6966">
                  <c:v>1.9032812969940676</c:v>
                </c:pt>
                <c:pt idx="6967">
                  <c:v>1.9040183221845199</c:v>
                </c:pt>
                <c:pt idx="6968">
                  <c:v>1.9048147581288348</c:v>
                </c:pt>
                <c:pt idx="6969">
                  <c:v>1.9058506762269718</c:v>
                </c:pt>
                <c:pt idx="6970">
                  <c:v>1.9061291336457169</c:v>
                </c:pt>
                <c:pt idx="6971">
                  <c:v>1.9074634456820792</c:v>
                </c:pt>
                <c:pt idx="6972">
                  <c:v>1.9075834450545188</c:v>
                </c:pt>
                <c:pt idx="6973">
                  <c:v>1.9087977382419439</c:v>
                </c:pt>
                <c:pt idx="6974">
                  <c:v>1.9093560488954817</c:v>
                </c:pt>
                <c:pt idx="6975">
                  <c:v>1.9101320502783088</c:v>
                </c:pt>
                <c:pt idx="6976">
                  <c:v>1.9111286518089905</c:v>
                </c:pt>
                <c:pt idx="6977">
                  <c:v>1.9114663428381673</c:v>
                </c:pt>
                <c:pt idx="6978">
                  <c:v>1.912801671362502</c:v>
                </c:pt>
                <c:pt idx="6979">
                  <c:v>1.9129798869299537</c:v>
                </c:pt>
                <c:pt idx="6980">
                  <c:v>1.9143141794898171</c:v>
                </c:pt>
                <c:pt idx="6981">
                  <c:v>1.9144149388596179</c:v>
                </c:pt>
                <c:pt idx="6982">
                  <c:v>1.9156285744832007</c:v>
                </c:pt>
                <c:pt idx="6983">
                  <c:v>1.9162253846185184</c:v>
                </c:pt>
                <c:pt idx="6984">
                  <c:v>1.9169827840860443</c:v>
                </c:pt>
                <c:pt idx="6985">
                  <c:v>1.9179780714164978</c:v>
                </c:pt>
                <c:pt idx="6986">
                  <c:v>1.9185958929887772</c:v>
                </c:pt>
                <c:pt idx="6987">
                  <c:v>1.9197506743300095</c:v>
                </c:pt>
                <c:pt idx="6988">
                  <c:v>1.9199302050251386</c:v>
                </c:pt>
                <c:pt idx="6989">
                  <c:v>1.9214437296404239</c:v>
                </c:pt>
                <c:pt idx="6990">
                  <c:v>1.9215232772435158</c:v>
                </c:pt>
                <c:pt idx="6991">
                  <c:v>1.9227581246338104</c:v>
                </c:pt>
                <c:pt idx="6992">
                  <c:v>1.9232759640415025</c:v>
                </c:pt>
                <c:pt idx="6993">
                  <c:v>1.9241123342366517</c:v>
                </c:pt>
                <c:pt idx="6994">
                  <c:v>1.9251282351269312</c:v>
                </c:pt>
                <c:pt idx="6995">
                  <c:v>1.9254466462730142</c:v>
                </c:pt>
                <c:pt idx="6996">
                  <c:v>1.9267809388328783</c:v>
                </c:pt>
                <c:pt idx="6997">
                  <c:v>1.9268610048819339</c:v>
                </c:pt>
                <c:pt idx="6998">
                  <c:v>1.9281152508692418</c:v>
                </c:pt>
                <c:pt idx="6999">
                  <c:v>1.9286933589243835</c:v>
                </c:pt>
                <c:pt idx="7000">
                  <c:v>1.9296287754845221</c:v>
                </c:pt>
                <c:pt idx="7001">
                  <c:v>1.9308642999151526</c:v>
                </c:pt>
                <c:pt idx="7002">
                  <c:v>1.9309431704779076</c:v>
                </c:pt>
                <c:pt idx="7003">
                  <c:v>1.9322774630377701</c:v>
                </c:pt>
                <c:pt idx="7004">
                  <c:v>1.9325174014982347</c:v>
                </c:pt>
                <c:pt idx="7005">
                  <c:v>1.9336316921171104</c:v>
                </c:pt>
                <c:pt idx="7006">
                  <c:v>1.9342103371672719</c:v>
                </c:pt>
                <c:pt idx="7007">
                  <c:v>1.934965984676978</c:v>
                </c:pt>
                <c:pt idx="7008">
                  <c:v>1.9358634396778014</c:v>
                </c:pt>
                <c:pt idx="7009">
                  <c:v>1.9363002967133418</c:v>
                </c:pt>
                <c:pt idx="7010">
                  <c:v>1.9376141343077589</c:v>
                </c:pt>
                <c:pt idx="7011">
                  <c:v>1.9377939042856418</c:v>
                </c:pt>
                <c:pt idx="7012">
                  <c:v>1.9391875686463662</c:v>
                </c:pt>
                <c:pt idx="7013">
                  <c:v>1.9394070131883758</c:v>
                </c:pt>
                <c:pt idx="7014">
                  <c:v>1.9407612422677198</c:v>
                </c:pt>
                <c:pt idx="7015">
                  <c:v>1.9409800886028539</c:v>
                </c:pt>
                <c:pt idx="7016">
                  <c:v>1.9421154509431127</c:v>
                </c:pt>
                <c:pt idx="7017">
                  <c:v>1.9427726085593444</c:v>
                </c:pt>
                <c:pt idx="7018">
                  <c:v>1.9434497629794751</c:v>
                </c:pt>
                <c:pt idx="7019">
                  <c:v>1.9445452124003078</c:v>
                </c:pt>
                <c:pt idx="7020">
                  <c:v>1.944784055539337</c:v>
                </c:pt>
                <c:pt idx="7021">
                  <c:v>1.9462776835155957</c:v>
                </c:pt>
                <c:pt idx="7022">
                  <c:v>1.9463377323567983</c:v>
                </c:pt>
                <c:pt idx="7023">
                  <c:v>1.9475920581050217</c:v>
                </c:pt>
                <c:pt idx="7024">
                  <c:v>1.9481501693562728</c:v>
                </c:pt>
                <c:pt idx="7025">
                  <c:v>1.9489263710688398</c:v>
                </c:pt>
                <c:pt idx="7026">
                  <c:v>1.94990285615425</c:v>
                </c:pt>
                <c:pt idx="7027">
                  <c:v>1.9502805797442333</c:v>
                </c:pt>
                <c:pt idx="7028">
                  <c:v>1.9515949756650666</c:v>
                </c:pt>
                <c:pt idx="7029">
                  <c:v>1.9516754590677616</c:v>
                </c:pt>
                <c:pt idx="7030">
                  <c:v>1.9529691013834378</c:v>
                </c:pt>
                <c:pt idx="7031">
                  <c:v>1.9534281458657419</c:v>
                </c:pt>
                <c:pt idx="7032">
                  <c:v>1.9544627284322431</c:v>
                </c:pt>
                <c:pt idx="7033">
                  <c:v>1.9552007487792518</c:v>
                </c:pt>
                <c:pt idx="7034">
                  <c:v>1.9557771039491236</c:v>
                </c:pt>
                <c:pt idx="7035">
                  <c:v>1.9569713604521886</c:v>
                </c:pt>
                <c:pt idx="7036">
                  <c:v>1.9571114159854872</c:v>
                </c:pt>
                <c:pt idx="7037">
                  <c:v>1.958724047250169</c:v>
                </c:pt>
                <c:pt idx="7038">
                  <c:v>1.9600588174480837</c:v>
                </c:pt>
                <c:pt idx="7039">
                  <c:v>1.960536484249642</c:v>
                </c:pt>
                <c:pt idx="7040">
                  <c:v>1.961413046527428</c:v>
                </c:pt>
                <c:pt idx="7041">
                  <c:v>1.9622095028757016</c:v>
                </c:pt>
                <c:pt idx="7042">
                  <c:v>1.9629265711427115</c:v>
                </c:pt>
                <c:pt idx="7043">
                  <c:v>1.9639024385447394</c:v>
                </c:pt>
                <c:pt idx="7044">
                  <c:v>1.9642608831790758</c:v>
                </c:pt>
                <c:pt idx="7045">
                  <c:v>1.9655752586959554</c:v>
                </c:pt>
                <c:pt idx="7046">
                  <c:v>1.9657148764716637</c:v>
                </c:pt>
                <c:pt idx="7047">
                  <c:v>1.9669294877753012</c:v>
                </c:pt>
                <c:pt idx="7048">
                  <c:v>1.967487479385174</c:v>
                </c:pt>
                <c:pt idx="7049">
                  <c:v>1.9691804150542118</c:v>
                </c:pt>
                <c:pt idx="7050">
                  <c:v>1.9695980923715282</c:v>
                </c:pt>
                <c:pt idx="7051">
                  <c:v>1.9708534336802705</c:v>
                </c:pt>
                <c:pt idx="7052">
                  <c:v>1.9711116169868117</c:v>
                </c:pt>
                <c:pt idx="7053">
                  <c:v>1.9724459290231779</c:v>
                </c:pt>
                <c:pt idx="7054">
                  <c:v>1.9726260375212319</c:v>
                </c:pt>
                <c:pt idx="7055">
                  <c:v>1.9737603045400578</c:v>
                </c:pt>
                <c:pt idx="7056">
                  <c:v>1.9742990561472893</c:v>
                </c:pt>
                <c:pt idx="7057">
                  <c:v>1.9750946165764205</c:v>
                </c:pt>
                <c:pt idx="7058">
                  <c:v>1.9761314101897418</c:v>
                </c:pt>
                <c:pt idx="7059">
                  <c:v>1.9764289091362843</c:v>
                </c:pt>
                <c:pt idx="7060">
                  <c:v>1.977763221172647</c:v>
                </c:pt>
                <c:pt idx="7061">
                  <c:v>1.9777825205322483</c:v>
                </c:pt>
                <c:pt idx="7062">
                  <c:v>1.979276745787929</c:v>
                </c:pt>
                <c:pt idx="7063">
                  <c:v>1.9795352073302273</c:v>
                </c:pt>
                <c:pt idx="7064">
                  <c:v>1.980869957124183</c:v>
                </c:pt>
                <c:pt idx="7065">
                  <c:v>1.9811285587118166</c:v>
                </c:pt>
                <c:pt idx="7066">
                  <c:v>1.9822440837700095</c:v>
                </c:pt>
                <c:pt idx="7067">
                  <c:v>1.9828414114238362</c:v>
                </c:pt>
                <c:pt idx="7068">
                  <c:v>1.9835783754024172</c:v>
                </c:pt>
                <c:pt idx="7069">
                  <c:v>1.9846538484233083</c:v>
                </c:pt>
                <c:pt idx="7070">
                  <c:v>1.9849126883662367</c:v>
                </c:pt>
                <c:pt idx="7071">
                  <c:v>1.9862469799986471</c:v>
                </c:pt>
                <c:pt idx="7072">
                  <c:v>1.986386617250854</c:v>
                </c:pt>
                <c:pt idx="7073">
                  <c:v>1.9877406079749</c:v>
                </c:pt>
                <c:pt idx="7074">
                  <c:v>1.9880397197613855</c:v>
                </c:pt>
                <c:pt idx="7075">
                  <c:v>1.9890748996073118</c:v>
                </c:pt>
                <c:pt idx="7076">
                  <c:v>1.9897724895163853</c:v>
                </c:pt>
                <c:pt idx="7077">
                  <c:v>1.9903892955281466</c:v>
                </c:pt>
                <c:pt idx="7078">
                  <c:v>1.9914056740564814</c:v>
                </c:pt>
                <c:pt idx="7079">
                  <c:v>1.9933765301492519</c:v>
                </c:pt>
                <c:pt idx="7080">
                  <c:v>1.9934172805583092</c:v>
                </c:pt>
                <c:pt idx="7081">
                  <c:v>1.9947108421856179</c:v>
                </c:pt>
                <c:pt idx="7082">
                  <c:v>1.9952297175577778</c:v>
                </c:pt>
                <c:pt idx="7083">
                  <c:v>1.9962243872048517</c:v>
                </c:pt>
                <c:pt idx="7084">
                  <c:v>1.9969027361838396</c:v>
                </c:pt>
                <c:pt idx="7085">
                  <c:v>1.9975387617942835</c:v>
                </c:pt>
                <c:pt idx="7086">
                  <c:v>1.9985737635693248</c:v>
                </c:pt>
                <c:pt idx="7087">
                  <c:v>1.9988730747581009</c:v>
                </c:pt>
                <c:pt idx="7088">
                  <c:v>1.0002073663905122</c:v>
                </c:pt>
                <c:pt idx="7089">
                  <c:v>1.0003662835258158</c:v>
                </c:pt>
                <c:pt idx="7090">
                  <c:v>1.0020592191948534</c:v>
                </c:pt>
                <c:pt idx="7091">
                  <c:v>1.0028958880297179</c:v>
                </c:pt>
                <c:pt idx="7092">
                  <c:v>1.0038119059928352</c:v>
                </c:pt>
                <c:pt idx="7093">
                  <c:v>1.004409432121502</c:v>
                </c:pt>
                <c:pt idx="7094">
                  <c:v>1.0055845089063453</c:v>
                </c:pt>
                <c:pt idx="7095">
                  <c:v>1.0057238076383805</c:v>
                </c:pt>
                <c:pt idx="7096">
                  <c:v>1.0070581196747481</c:v>
                </c:pt>
                <c:pt idx="7097">
                  <c:v>1.0073172786613451</c:v>
                </c:pt>
                <c:pt idx="7098">
                  <c:v>1.0083724951916295</c:v>
                </c:pt>
                <c:pt idx="7099">
                  <c:v>1.0090102143303838</c:v>
                </c:pt>
                <c:pt idx="7100">
                  <c:v>1.0097068081554443</c:v>
                </c:pt>
                <c:pt idx="7101">
                  <c:v>1.0107429840853843</c:v>
                </c:pt>
                <c:pt idx="7102">
                  <c:v>1.0110410997878538</c:v>
                </c:pt>
                <c:pt idx="7103">
                  <c:v>1.0124757538403859</c:v>
                </c:pt>
                <c:pt idx="7104">
                  <c:v>1.0125745609226211</c:v>
                </c:pt>
                <c:pt idx="7105">
                  <c:v>1.0141876698253558</c:v>
                </c:pt>
                <c:pt idx="7106">
                  <c:v>1.014248356753896</c:v>
                </c:pt>
                <c:pt idx="7107">
                  <c:v>1.0155418794281958</c:v>
                </c:pt>
                <c:pt idx="7108">
                  <c:v>1.0160408767103863</c:v>
                </c:pt>
                <c:pt idx="7109">
                  <c:v>1.0168562744215821</c:v>
                </c:pt>
                <c:pt idx="7110">
                  <c:v>1.0180305749286624</c:v>
                </c:pt>
                <c:pt idx="7111">
                  <c:v>1.0182104840244239</c:v>
                </c:pt>
                <c:pt idx="7112">
                  <c:v>1.0195248790178078</c:v>
                </c:pt>
                <c:pt idx="7113">
                  <c:v>1.0199425962155839</c:v>
                </c:pt>
                <c:pt idx="7114">
                  <c:v>1.0210184865901084</c:v>
                </c:pt>
                <c:pt idx="7115">
                  <c:v>1.0217948673010158</c:v>
                </c:pt>
                <c:pt idx="7116">
                  <c:v>1.0223727156694538</c:v>
                </c:pt>
                <c:pt idx="7117">
                  <c:v>1.0237068885879383</c:v>
                </c:pt>
                <c:pt idx="7118">
                  <c:v>1.0237070082293158</c:v>
                </c:pt>
                <c:pt idx="7119">
                  <c:v>1.0250413202656818</c:v>
                </c:pt>
                <c:pt idx="7120">
                  <c:v>1.0255392426303895</c:v>
                </c:pt>
                <c:pt idx="7121">
                  <c:v>1.0263556957825628</c:v>
                </c:pt>
                <c:pt idx="7122">
                  <c:v>1.0272321782994318</c:v>
                </c:pt>
                <c:pt idx="7123">
                  <c:v>1.027948887642314</c:v>
                </c:pt>
                <c:pt idx="7124">
                  <c:v>1.0291043664278459</c:v>
                </c:pt>
                <c:pt idx="7125">
                  <c:v>1.0307375509679417</c:v>
                </c:pt>
                <c:pt idx="7126">
                  <c:v>1.0324703207229433</c:v>
                </c:pt>
                <c:pt idx="7127">
                  <c:v>1.0342628406794336</c:v>
                </c:pt>
                <c:pt idx="7128">
                  <c:v>1.0360752776789042</c:v>
                </c:pt>
                <c:pt idx="7129">
                  <c:v>1.0377682142753937</c:v>
                </c:pt>
                <c:pt idx="7130">
                  <c:v>1.0394989918623718</c:v>
                </c:pt>
                <c:pt idx="7131">
                  <c:v>1.0413313459048226</c:v>
                </c:pt>
                <c:pt idx="7132">
                  <c:v>1.0429645304449198</c:v>
                </c:pt>
                <c:pt idx="7133">
                  <c:v>1.0446773831569409</c:v>
                </c:pt>
                <c:pt idx="7134">
                  <c:v>1.0464499869979029</c:v>
                </c:pt>
                <c:pt idx="7135">
                  <c:v>1.0481628397099225</c:v>
                </c:pt>
                <c:pt idx="7136">
                  <c:v>1.0499354426234311</c:v>
                </c:pt>
                <c:pt idx="7137">
                  <c:v>1.0515287940050178</c:v>
                </c:pt>
                <c:pt idx="7138">
                  <c:v>1.0534408152919426</c:v>
                </c:pt>
                <c:pt idx="7139">
                  <c:v>1.0551935020899226</c:v>
                </c:pt>
                <c:pt idx="7140">
                  <c:v>1.0570258561323758</c:v>
                </c:pt>
                <c:pt idx="7141">
                  <c:v>1.0588582101748276</c:v>
                </c:pt>
                <c:pt idx="7142">
                  <c:v>1.0606089048047875</c:v>
                </c:pt>
                <c:pt idx="7143">
                  <c:v>1.0624213418042558</c:v>
                </c:pt>
                <c:pt idx="7144">
                  <c:v>1.0642536958467101</c:v>
                </c:pt>
                <c:pt idx="7145">
                  <c:v>1.0659665485587286</c:v>
                </c:pt>
                <c:pt idx="7146">
                  <c:v>1.0677590685152201</c:v>
                </c:pt>
                <c:pt idx="7147">
                  <c:v>1.0695515893991618</c:v>
                </c:pt>
                <c:pt idx="7148">
                  <c:v>1.0713441093556533</c:v>
                </c:pt>
                <c:pt idx="7149">
                  <c:v>1.0731167122691612</c:v>
                </c:pt>
                <c:pt idx="7150">
                  <c:v>1.0749092331531056</c:v>
                </c:pt>
                <c:pt idx="7151">
                  <c:v>1.0767017531095961</c:v>
                </c:pt>
                <c:pt idx="7152">
                  <c:v>1.078593857353539</c:v>
                </c:pt>
                <c:pt idx="7153">
                  <c:v>1.0803843860694562</c:v>
                </c:pt>
                <c:pt idx="7154">
                  <c:v>1.0821769060259481</c:v>
                </c:pt>
                <c:pt idx="7155">
                  <c:v>1.0840092600684006</c:v>
                </c:pt>
                <c:pt idx="7156">
                  <c:v>1.0856822796219121</c:v>
                </c:pt>
                <c:pt idx="7157">
                  <c:v>1.0873951323339313</c:v>
                </c:pt>
                <c:pt idx="7158">
                  <c:v>1.0890482339170084</c:v>
                </c:pt>
                <c:pt idx="7159">
                  <c:v>1.0908009207149902</c:v>
                </c:pt>
                <c:pt idx="7160">
                  <c:v>1.0925735236285001</c:v>
                </c:pt>
                <c:pt idx="7161">
                  <c:v>1.0943262104264788</c:v>
                </c:pt>
                <c:pt idx="7162">
                  <c:v>1.0960788962970103</c:v>
                </c:pt>
                <c:pt idx="7163">
                  <c:v>1.097712081764558</c:v>
                </c:pt>
                <c:pt idx="7164">
                  <c:v>1.099703771223405</c:v>
                </c:pt>
                <c:pt idx="7165">
                  <c:v>1.1014743828963436</c:v>
                </c:pt>
                <c:pt idx="7166">
                  <c:v>1.1032071517238931</c:v>
                </c:pt>
                <c:pt idx="7167">
                  <c:v>1.1049996726078322</c:v>
                </c:pt>
                <c:pt idx="7168">
                  <c:v>1.1070710293111521</c:v>
                </c:pt>
                <c:pt idx="7169">
                  <c:v>1.1087639649801921</c:v>
                </c:pt>
                <c:pt idx="7170">
                  <c:v>1.1106162351381699</c:v>
                </c:pt>
                <c:pt idx="7171">
                  <c:v>1.1122095865197601</c:v>
                </c:pt>
                <c:pt idx="7172">
                  <c:v>1.113962273317739</c:v>
                </c:pt>
                <c:pt idx="7173">
                  <c:v>1.1157149601157221</c:v>
                </c:pt>
                <c:pt idx="7174">
                  <c:v>1.1174078957847602</c:v>
                </c:pt>
                <c:pt idx="7175">
                  <c:v>1.11912074849678</c:v>
                </c:pt>
                <c:pt idx="7176">
                  <c:v>1.1207917749548137</c:v>
                </c:pt>
                <c:pt idx="7177">
                  <c:v>1.1224847115513061</c:v>
                </c:pt>
                <c:pt idx="7178">
                  <c:v>1.1241975633358734</c:v>
                </c:pt>
                <c:pt idx="7179">
                  <c:v>1.1258904999323618</c:v>
                </c:pt>
                <c:pt idx="7180">
                  <c:v>1.1277029369318368</c:v>
                </c:pt>
                <c:pt idx="7181">
                  <c:v>1.1295552070898154</c:v>
                </c:pt>
                <c:pt idx="7182">
                  <c:v>1.13136764501674</c:v>
                </c:pt>
                <c:pt idx="7183">
                  <c:v>1.1329410793553443</c:v>
                </c:pt>
                <c:pt idx="7184">
                  <c:v>1.1349128508437598</c:v>
                </c:pt>
                <c:pt idx="7185">
                  <c:v>1.1367651219291925</c:v>
                </c:pt>
                <c:pt idx="7186">
                  <c:v>1.1386373100576055</c:v>
                </c:pt>
                <c:pt idx="7187">
                  <c:v>1.140409912971116</c:v>
                </c:pt>
                <c:pt idx="7188">
                  <c:v>1.1421805246440573</c:v>
                </c:pt>
                <c:pt idx="7189">
                  <c:v>1.1439132943990538</c:v>
                </c:pt>
                <c:pt idx="7190">
                  <c:v>1.1458053995704478</c:v>
                </c:pt>
                <c:pt idx="7191">
                  <c:v>1.1476178365699221</c:v>
                </c:pt>
                <c:pt idx="7192">
                  <c:v>1.1493705224404493</c:v>
                </c:pt>
                <c:pt idx="7193">
                  <c:v>1.1511232092384298</c:v>
                </c:pt>
                <c:pt idx="7194">
                  <c:v>1.1529555632808863</c:v>
                </c:pt>
                <c:pt idx="7195">
                  <c:v>1.1548277504818447</c:v>
                </c:pt>
                <c:pt idx="7196">
                  <c:v>1.1565804372798265</c:v>
                </c:pt>
                <c:pt idx="7197">
                  <c:v>1.1582733729488641</c:v>
                </c:pt>
                <c:pt idx="7198">
                  <c:v>1.1600459767898306</c:v>
                </c:pt>
                <c:pt idx="7199">
                  <c:v>1.1618165884627647</c:v>
                </c:pt>
                <c:pt idx="7200">
                  <c:v>1.163629025462237</c:v>
                </c:pt>
                <c:pt idx="7201">
                  <c:v>1.165461379504688</c:v>
                </c:pt>
                <c:pt idx="7202">
                  <c:v>1.1671941483322374</c:v>
                </c:pt>
                <c:pt idx="7203">
                  <c:v>1.1688472508427665</c:v>
                </c:pt>
                <c:pt idx="7204">
                  <c:v>1.171058025919498</c:v>
                </c:pt>
                <c:pt idx="7205">
                  <c:v>1.1727907956744958</c:v>
                </c:pt>
                <c:pt idx="7206">
                  <c:v>1.174443897257575</c:v>
                </c:pt>
                <c:pt idx="7207">
                  <c:v>1.1762961683430095</c:v>
                </c:pt>
                <c:pt idx="7208">
                  <c:v>1.1780488542135403</c:v>
                </c:pt>
                <c:pt idx="7209">
                  <c:v>1.1798015410115201</c:v>
                </c:pt>
                <c:pt idx="7210">
                  <c:v>1.1814546425945958</c:v>
                </c:pt>
                <c:pt idx="7211">
                  <c:v>1.1833049224394578</c:v>
                </c:pt>
                <c:pt idx="7212">
                  <c:v>1.1850775253529677</c:v>
                </c:pt>
                <c:pt idx="7213">
                  <c:v>1.1866708767345562</c:v>
                </c:pt>
                <c:pt idx="7214">
                  <c:v>1.1885828980214781</c:v>
                </c:pt>
                <c:pt idx="7215">
                  <c:v>1.1903754189054201</c:v>
                </c:pt>
                <c:pt idx="7216">
                  <c:v>1.1922276890634009</c:v>
                </c:pt>
                <c:pt idx="7217">
                  <c:v>1.1939405417754205</c:v>
                </c:pt>
                <c:pt idx="7218">
                  <c:v>1.0894024960180104</c:v>
                </c:pt>
                <c:pt idx="7219">
                  <c:v>1.0906373434083321</c:v>
                </c:pt>
                <c:pt idx="7220">
                  <c:v>1.091892107841602</c:v>
                </c:pt>
                <c:pt idx="7221">
                  <c:v>1.0931269552318668</c:v>
                </c:pt>
                <c:pt idx="7222">
                  <c:v>1.0943817187376794</c:v>
                </c:pt>
                <c:pt idx="7223">
                  <c:v>1.0956165661279442</c:v>
                </c:pt>
                <c:pt idx="7224">
                  <c:v>1.0968514135182661</c:v>
                </c:pt>
                <c:pt idx="7225">
                  <c:v>1.0981061779515375</c:v>
                </c:pt>
                <c:pt idx="7226">
                  <c:v>1.0993629336253441</c:v>
                </c:pt>
                <c:pt idx="7227">
                  <c:v>1.1005977810156651</c:v>
                </c:pt>
                <c:pt idx="7228">
                  <c:v>1.1018525454489361</c:v>
                </c:pt>
                <c:pt idx="7229">
                  <c:v>1.1030873919117448</c:v>
                </c:pt>
                <c:pt idx="7230">
                  <c:v>1.1043222393020642</c:v>
                </c:pt>
                <c:pt idx="7231">
                  <c:v>1.1055770037353341</c:v>
                </c:pt>
                <c:pt idx="7232">
                  <c:v>1.106831768168604</c:v>
                </c:pt>
                <c:pt idx="7233">
                  <c:v>1.1080865316744182</c:v>
                </c:pt>
                <c:pt idx="7234">
                  <c:v>1.1093412961076841</c:v>
                </c:pt>
                <c:pt idx="7235">
                  <c:v>1.1105761434979513</c:v>
                </c:pt>
                <c:pt idx="7236">
                  <c:v>1.1118309079312221</c:v>
                </c:pt>
                <c:pt idx="7237">
                  <c:v>1.1130657543940856</c:v>
                </c:pt>
                <c:pt idx="7238">
                  <c:v>1.1143006017843504</c:v>
                </c:pt>
                <c:pt idx="7239">
                  <c:v>1.1155553662176203</c:v>
                </c:pt>
                <c:pt idx="7240">
                  <c:v>1.1167902136079404</c:v>
                </c:pt>
                <c:pt idx="7241">
                  <c:v>1.1192997415470238</c:v>
                </c:pt>
                <c:pt idx="7242">
                  <c:v>1.1205545059802959</c:v>
                </c:pt>
                <c:pt idx="7243">
                  <c:v>1.1217893533705592</c:v>
                </c:pt>
                <c:pt idx="7244">
                  <c:v>1.1230441178038291</c:v>
                </c:pt>
                <c:pt idx="7245">
                  <c:v>1.1242789642666966</c:v>
                </c:pt>
                <c:pt idx="7246">
                  <c:v>1.1255138116569583</c:v>
                </c:pt>
                <c:pt idx="7247">
                  <c:v>1.1281448330944954</c:v>
                </c:pt>
                <c:pt idx="7248">
                  <c:v>1.1293995975277638</c:v>
                </c:pt>
                <c:pt idx="7249">
                  <c:v>1.1306344449180881</c:v>
                </c:pt>
                <c:pt idx="7250">
                  <c:v>1.1318892084238996</c:v>
                </c:pt>
                <c:pt idx="7251">
                  <c:v>1.1331439728571695</c:v>
                </c:pt>
                <c:pt idx="7252">
                  <c:v>1.1343788202474343</c:v>
                </c:pt>
                <c:pt idx="7253">
                  <c:v>1.1356335846807057</c:v>
                </c:pt>
                <c:pt idx="7254">
                  <c:v>1.1368883481865184</c:v>
                </c:pt>
                <c:pt idx="7255">
                  <c:v>1.1381231955768385</c:v>
                </c:pt>
                <c:pt idx="7256">
                  <c:v>1.1393580429671033</c:v>
                </c:pt>
                <c:pt idx="7257">
                  <c:v>1.1405928903573679</c:v>
                </c:pt>
                <c:pt idx="7258">
                  <c:v>1.141847654790638</c:v>
                </c:pt>
                <c:pt idx="7259">
                  <c:v>1.143102418296509</c:v>
                </c:pt>
                <c:pt idx="7260">
                  <c:v>1.1443571827297796</c:v>
                </c:pt>
                <c:pt idx="7261">
                  <c:v>1.1456119471630473</c:v>
                </c:pt>
                <c:pt idx="7262">
                  <c:v>1.1468467945533121</c:v>
                </c:pt>
                <c:pt idx="7263">
                  <c:v>1.1481015580591238</c:v>
                </c:pt>
                <c:pt idx="7264">
                  <c:v>1.1493563224923946</c:v>
                </c:pt>
                <c:pt idx="7265">
                  <c:v>1.1506110869256645</c:v>
                </c:pt>
                <c:pt idx="7266">
                  <c:v>1.1518459343159309</c:v>
                </c:pt>
                <c:pt idx="7267">
                  <c:v>1.153102689989794</c:v>
                </c:pt>
                <c:pt idx="7268">
                  <c:v>1.1543375373800602</c:v>
                </c:pt>
                <c:pt idx="7269">
                  <c:v>1.155572383842923</c:v>
                </c:pt>
                <c:pt idx="7270">
                  <c:v>1.1568271482761929</c:v>
                </c:pt>
                <c:pt idx="7271">
                  <c:v>1.1580619956664577</c:v>
                </c:pt>
                <c:pt idx="7272">
                  <c:v>1.15929684305678</c:v>
                </c:pt>
                <c:pt idx="7273">
                  <c:v>1.1605516074900493</c:v>
                </c:pt>
                <c:pt idx="7274">
                  <c:v>1.1618063709958619</c:v>
                </c:pt>
                <c:pt idx="7275">
                  <c:v>1.1630412183861258</c:v>
                </c:pt>
                <c:pt idx="7276">
                  <c:v>1.1642959828193966</c:v>
                </c:pt>
                <c:pt idx="7277">
                  <c:v>1.1669648461748918</c:v>
                </c:pt>
                <c:pt idx="7278">
                  <c:v>1.1682196106081619</c:v>
                </c:pt>
                <c:pt idx="7279">
                  <c:v>1.1694743741139746</c:v>
                </c:pt>
                <c:pt idx="7280">
                  <c:v>1.1707092215042962</c:v>
                </c:pt>
                <c:pt idx="7281">
                  <c:v>1.1719839029805159</c:v>
                </c:pt>
                <c:pt idx="7282">
                  <c:v>1.173218750370836</c:v>
                </c:pt>
                <c:pt idx="7283">
                  <c:v>1.1744735138766504</c:v>
                </c:pt>
                <c:pt idx="7284">
                  <c:v>1.1757282783099168</c:v>
                </c:pt>
                <c:pt idx="7285">
                  <c:v>1.176963125700184</c:v>
                </c:pt>
                <c:pt idx="7286">
                  <c:v>1.1781979730904497</c:v>
                </c:pt>
                <c:pt idx="7287">
                  <c:v>1.1794348117213644</c:v>
                </c:pt>
                <c:pt idx="7288">
                  <c:v>1.1806895761546343</c:v>
                </c:pt>
                <c:pt idx="7289">
                  <c:v>1.1819244235448978</c:v>
                </c:pt>
                <c:pt idx="7290">
                  <c:v>1.183179187050712</c:v>
                </c:pt>
                <c:pt idx="7291">
                  <c:v>1.1844339514839821</c:v>
                </c:pt>
                <c:pt idx="7292">
                  <c:v>1.185688715917252</c:v>
                </c:pt>
                <c:pt idx="7293">
                  <c:v>1.186943479423066</c:v>
                </c:pt>
                <c:pt idx="7294">
                  <c:v>1.1881982438563341</c:v>
                </c:pt>
                <c:pt idx="7295">
                  <c:v>1.1894330912466557</c:v>
                </c:pt>
                <c:pt idx="7296">
                  <c:v>1.1906878556798701</c:v>
                </c:pt>
                <c:pt idx="7297">
                  <c:v>1.1919227030701898</c:v>
                </c:pt>
                <c:pt idx="7298">
                  <c:v>1.1931774665760064</c:v>
                </c:pt>
                <c:pt idx="7299">
                  <c:v>1.1944322310092741</c:v>
                </c:pt>
                <c:pt idx="7300">
                  <c:v>1.195667078399538</c:v>
                </c:pt>
                <c:pt idx="7301">
                  <c:v>1.1969218419053504</c:v>
                </c:pt>
                <c:pt idx="7302">
                  <c:v>1.1981766063386203</c:v>
                </c:pt>
                <c:pt idx="7303">
                  <c:v>1.1994313707718902</c:v>
                </c:pt>
                <c:pt idx="7304">
                  <c:v>1.2006662181622101</c:v>
                </c:pt>
                <c:pt idx="7305">
                  <c:v>1.2019209816680239</c:v>
                </c:pt>
                <c:pt idx="7306">
                  <c:v>1.2031558290582911</c:v>
                </c:pt>
                <c:pt idx="7307">
                  <c:v>1.2057848592552878</c:v>
                </c:pt>
                <c:pt idx="7308">
                  <c:v>1.2070416149291512</c:v>
                </c:pt>
                <c:pt idx="7309">
                  <c:v>1.2082963793624215</c:v>
                </c:pt>
                <c:pt idx="7310">
                  <c:v>1.2095511428682357</c:v>
                </c:pt>
                <c:pt idx="7311">
                  <c:v>1.2108059073015061</c:v>
                </c:pt>
                <c:pt idx="7312">
                  <c:v>1.2120606717347755</c:v>
                </c:pt>
                <c:pt idx="7313">
                  <c:v>1.2133154352405882</c:v>
                </c:pt>
                <c:pt idx="7314">
                  <c:v>1.214550282630853</c:v>
                </c:pt>
                <c:pt idx="7315">
                  <c:v>1.2158050470641197</c:v>
                </c:pt>
                <c:pt idx="7316">
                  <c:v>1.2170598114973918</c:v>
                </c:pt>
                <c:pt idx="7317">
                  <c:v>1.2182946588877128</c:v>
                </c:pt>
                <c:pt idx="7318">
                  <c:v>1.219549422393527</c:v>
                </c:pt>
                <c:pt idx="7319">
                  <c:v>1.2208041868267969</c:v>
                </c:pt>
                <c:pt idx="7320">
                  <c:v>1.2220390342170617</c:v>
                </c:pt>
                <c:pt idx="7321">
                  <c:v>1.2232738816073259</c:v>
                </c:pt>
                <c:pt idx="7322">
                  <c:v>1.2245286451131936</c:v>
                </c:pt>
                <c:pt idx="7323">
                  <c:v>1.2257634925034577</c:v>
                </c:pt>
                <c:pt idx="7324">
                  <c:v>1.2270182569367307</c:v>
                </c:pt>
                <c:pt idx="7325">
                  <c:v>1.2282730213700022</c:v>
                </c:pt>
                <c:pt idx="7326">
                  <c:v>1.2295078678328082</c:v>
                </c:pt>
                <c:pt idx="7327">
                  <c:v>1.2307427152231298</c:v>
                </c:pt>
                <c:pt idx="7328">
                  <c:v>1.232017396699348</c:v>
                </c:pt>
                <c:pt idx="7329">
                  <c:v>1.2332542353302074</c:v>
                </c:pt>
                <c:pt idx="7330">
                  <c:v>1.234489082720529</c:v>
                </c:pt>
                <c:pt idx="7331">
                  <c:v>1.2357438471537978</c:v>
                </c:pt>
                <c:pt idx="7332">
                  <c:v>1.2369986106596094</c:v>
                </c:pt>
                <c:pt idx="7333">
                  <c:v>1.2382334580498748</c:v>
                </c:pt>
                <c:pt idx="7334">
                  <c:v>1.2394882224831458</c:v>
                </c:pt>
                <c:pt idx="7335">
                  <c:v>1.2407429869164177</c:v>
                </c:pt>
                <c:pt idx="7336">
                  <c:v>1.2419977504222273</c:v>
                </c:pt>
                <c:pt idx="7337">
                  <c:v>1.2446466976622315</c:v>
                </c:pt>
                <c:pt idx="7338">
                  <c:v>1.2458815450524956</c:v>
                </c:pt>
                <c:pt idx="7339">
                  <c:v>1.2471363085583098</c:v>
                </c:pt>
                <c:pt idx="7340">
                  <c:v>1.2483910729915806</c:v>
                </c:pt>
                <c:pt idx="7341">
                  <c:v>1.2496259203818461</c:v>
                </c:pt>
                <c:pt idx="7342">
                  <c:v>1.2508607677721653</c:v>
                </c:pt>
                <c:pt idx="7343">
                  <c:v>1.2521155312779801</c:v>
                </c:pt>
                <c:pt idx="7344">
                  <c:v>1.2533702957112496</c:v>
                </c:pt>
                <c:pt idx="7345">
                  <c:v>1.2546449771875239</c:v>
                </c:pt>
                <c:pt idx="7346">
                  <c:v>1.2558798236503319</c:v>
                </c:pt>
                <c:pt idx="7347">
                  <c:v>1.2571146710405958</c:v>
                </c:pt>
                <c:pt idx="7348">
                  <c:v>1.2583694354738668</c:v>
                </c:pt>
                <c:pt idx="7349">
                  <c:v>1.2596042828641845</c:v>
                </c:pt>
                <c:pt idx="7350">
                  <c:v>1.2608610385379944</c:v>
                </c:pt>
                <c:pt idx="7351">
                  <c:v>1.2621158029712678</c:v>
                </c:pt>
                <c:pt idx="7352">
                  <c:v>1.2633705664771355</c:v>
                </c:pt>
                <c:pt idx="7353">
                  <c:v>1.2646253309104054</c:v>
                </c:pt>
                <c:pt idx="7354">
                  <c:v>1.2658800953436737</c:v>
                </c:pt>
                <c:pt idx="7355">
                  <c:v>1.2671149427339399</c:v>
                </c:pt>
                <c:pt idx="7356">
                  <c:v>1.2683697062397528</c:v>
                </c:pt>
                <c:pt idx="7357">
                  <c:v>1.2696244706730218</c:v>
                </c:pt>
                <c:pt idx="7358">
                  <c:v>1.2708792351062919</c:v>
                </c:pt>
                <c:pt idx="7359">
                  <c:v>1.2721140824965573</c:v>
                </c:pt>
                <c:pt idx="7360">
                  <c:v>1.2733688460024253</c:v>
                </c:pt>
                <c:pt idx="7361">
                  <c:v>1.2746236104356945</c:v>
                </c:pt>
                <c:pt idx="7362">
                  <c:v>1.2758783748689666</c:v>
                </c:pt>
                <c:pt idx="7363">
                  <c:v>1.2771132222592314</c:v>
                </c:pt>
                <c:pt idx="7364">
                  <c:v>1.2783679857650441</c:v>
                </c:pt>
                <c:pt idx="7365">
                  <c:v>1.2796227501983124</c:v>
                </c:pt>
                <c:pt idx="7366">
                  <c:v>1.2808575975885801</c:v>
                </c:pt>
                <c:pt idx="7367">
                  <c:v>1.2835662950300244</c:v>
                </c:pt>
                <c:pt idx="7368">
                  <c:v>1.2848210585358386</c:v>
                </c:pt>
                <c:pt idx="7369">
                  <c:v>1.2860559059261638</c:v>
                </c:pt>
                <c:pt idx="7370">
                  <c:v>1.2873126615999695</c:v>
                </c:pt>
                <c:pt idx="7371">
                  <c:v>1.2885873430762462</c:v>
                </c:pt>
                <c:pt idx="7372">
                  <c:v>1.2898421075095139</c:v>
                </c:pt>
                <c:pt idx="7373">
                  <c:v>1.2910769539723788</c:v>
                </c:pt>
                <c:pt idx="7374">
                  <c:v>1.2923317184056478</c:v>
                </c:pt>
                <c:pt idx="7375">
                  <c:v>1.2935665657959134</c:v>
                </c:pt>
                <c:pt idx="7376">
                  <c:v>1.2948412472721853</c:v>
                </c:pt>
                <c:pt idx="7377">
                  <c:v>1.2960760937349958</c:v>
                </c:pt>
                <c:pt idx="7378">
                  <c:v>1.2973109411252621</c:v>
                </c:pt>
                <c:pt idx="7379">
                  <c:v>1.2985657055585307</c:v>
                </c:pt>
                <c:pt idx="7380">
                  <c:v>1.2998204699918021</c:v>
                </c:pt>
                <c:pt idx="7381">
                  <c:v>1.3010553173821218</c:v>
                </c:pt>
                <c:pt idx="7382">
                  <c:v>1.3023100808879349</c:v>
                </c:pt>
                <c:pt idx="7383">
                  <c:v>1.3035648453212048</c:v>
                </c:pt>
                <c:pt idx="7384">
                  <c:v>1.3048196097544738</c:v>
                </c:pt>
                <c:pt idx="7385">
                  <c:v>1.3060743732602873</c:v>
                </c:pt>
                <c:pt idx="7386">
                  <c:v>1.3073092206505519</c:v>
                </c:pt>
                <c:pt idx="7387">
                  <c:v>1.308563985083822</c:v>
                </c:pt>
                <c:pt idx="7388">
                  <c:v>1.3098187495170919</c:v>
                </c:pt>
                <c:pt idx="7389">
                  <c:v>1.3110535959799559</c:v>
                </c:pt>
                <c:pt idx="7390">
                  <c:v>1.3123282774561738</c:v>
                </c:pt>
                <c:pt idx="7391">
                  <c:v>1.3135631248464961</c:v>
                </c:pt>
                <c:pt idx="7392">
                  <c:v>1.3148198805203606</c:v>
                </c:pt>
                <c:pt idx="7393">
                  <c:v>1.3160746449536305</c:v>
                </c:pt>
                <c:pt idx="7394">
                  <c:v>1.3173294084594407</c:v>
                </c:pt>
                <c:pt idx="7395">
                  <c:v>1.3185642558497064</c:v>
                </c:pt>
                <c:pt idx="7396">
                  <c:v>1.3198190202829778</c:v>
                </c:pt>
                <c:pt idx="7397">
                  <c:v>1.3224480495525215</c:v>
                </c:pt>
                <c:pt idx="7398">
                  <c:v>1.32370281398579</c:v>
                </c:pt>
                <c:pt idx="7399">
                  <c:v>1.3249376613760562</c:v>
                </c:pt>
                <c:pt idx="7400">
                  <c:v>1.3261924258093245</c:v>
                </c:pt>
                <c:pt idx="7401">
                  <c:v>1.3274471893151381</c:v>
                </c:pt>
                <c:pt idx="7402">
                  <c:v>1.3286820367054601</c:v>
                </c:pt>
                <c:pt idx="7403">
                  <c:v>1.3299368011387287</c:v>
                </c:pt>
                <c:pt idx="7404">
                  <c:v>1.3311716485289919</c:v>
                </c:pt>
                <c:pt idx="7405">
                  <c:v>1.3324264120348046</c:v>
                </c:pt>
                <c:pt idx="7406">
                  <c:v>1.333681176468076</c:v>
                </c:pt>
                <c:pt idx="7407">
                  <c:v>1.3349160238583424</c:v>
                </c:pt>
                <c:pt idx="7408">
                  <c:v>1.3361508712486645</c:v>
                </c:pt>
                <c:pt idx="7409">
                  <c:v>1.3374255517974798</c:v>
                </c:pt>
                <c:pt idx="7410">
                  <c:v>1.338660399187745</c:v>
                </c:pt>
                <c:pt idx="7411">
                  <c:v>1.3399151636210169</c:v>
                </c:pt>
                <c:pt idx="7412">
                  <c:v>1.3411719192948794</c:v>
                </c:pt>
                <c:pt idx="7413">
                  <c:v>1.3424266837281478</c:v>
                </c:pt>
                <c:pt idx="7414">
                  <c:v>1.3436615311184139</c:v>
                </c:pt>
                <c:pt idx="7415">
                  <c:v>1.3449162946242268</c:v>
                </c:pt>
                <c:pt idx="7416">
                  <c:v>1.3461710590574958</c:v>
                </c:pt>
                <c:pt idx="7417">
                  <c:v>1.3474059064477621</c:v>
                </c:pt>
                <c:pt idx="7418">
                  <c:v>1.348660670881032</c:v>
                </c:pt>
                <c:pt idx="7419">
                  <c:v>1.349895518271353</c:v>
                </c:pt>
                <c:pt idx="7420">
                  <c:v>1.3511502817771657</c:v>
                </c:pt>
                <c:pt idx="7421">
                  <c:v>1.352405046210436</c:v>
                </c:pt>
                <c:pt idx="7422">
                  <c:v>1.3536398936007004</c:v>
                </c:pt>
                <c:pt idx="7423">
                  <c:v>1.3548946580339678</c:v>
                </c:pt>
                <c:pt idx="7424">
                  <c:v>1.3561494215397849</c:v>
                </c:pt>
                <c:pt idx="7425">
                  <c:v>1.3574041859730528</c:v>
                </c:pt>
                <c:pt idx="7426">
                  <c:v>1.3586589504063245</c:v>
                </c:pt>
                <c:pt idx="7427">
                  <c:v>1.3613078967188701</c:v>
                </c:pt>
                <c:pt idx="7428">
                  <c:v>1.36256266115214</c:v>
                </c:pt>
                <c:pt idx="7429">
                  <c:v>1.3637975076149458</c:v>
                </c:pt>
                <c:pt idx="7430">
                  <c:v>1.3650522720482181</c:v>
                </c:pt>
                <c:pt idx="7431">
                  <c:v>1.3662871194385424</c:v>
                </c:pt>
                <c:pt idx="7432">
                  <c:v>1.3675438751123459</c:v>
                </c:pt>
                <c:pt idx="7433">
                  <c:v>1.3687986395456164</c:v>
                </c:pt>
                <c:pt idx="7434">
                  <c:v>1.3700534039788885</c:v>
                </c:pt>
                <c:pt idx="7435">
                  <c:v>1.3712882504417507</c:v>
                </c:pt>
                <c:pt idx="7436">
                  <c:v>1.3725629319179704</c:v>
                </c:pt>
                <c:pt idx="7437">
                  <c:v>1.3737977793082905</c:v>
                </c:pt>
                <c:pt idx="7438">
                  <c:v>1.3750525437415635</c:v>
                </c:pt>
                <c:pt idx="7439">
                  <c:v>1.376287390204368</c:v>
                </c:pt>
                <c:pt idx="7440">
                  <c:v>1.3775222375946874</c:v>
                </c:pt>
                <c:pt idx="7441">
                  <c:v>1.378757084984956</c:v>
                </c:pt>
                <c:pt idx="7442">
                  <c:v>1.3800317664612316</c:v>
                </c:pt>
                <c:pt idx="7443">
                  <c:v>1.381286529967044</c:v>
                </c:pt>
                <c:pt idx="7444">
                  <c:v>1.3825213773573053</c:v>
                </c:pt>
                <c:pt idx="7445">
                  <c:v>1.3837761417905767</c:v>
                </c:pt>
                <c:pt idx="7446">
                  <c:v>1.3850309062238482</c:v>
                </c:pt>
                <c:pt idx="7447">
                  <c:v>1.3862657526867121</c:v>
                </c:pt>
                <c:pt idx="7448">
                  <c:v>1.3875205171199783</c:v>
                </c:pt>
                <c:pt idx="7449">
                  <c:v>1.3887752815532521</c:v>
                </c:pt>
                <c:pt idx="7450">
                  <c:v>1.3900101289435194</c:v>
                </c:pt>
                <c:pt idx="7451">
                  <c:v>1.3912648924493261</c:v>
                </c:pt>
                <c:pt idx="7452">
                  <c:v>1.3924997398395931</c:v>
                </c:pt>
                <c:pt idx="7453">
                  <c:v>1.3937545042728641</c:v>
                </c:pt>
                <c:pt idx="7454">
                  <c:v>1.3949913429037224</c:v>
                </c:pt>
                <c:pt idx="7455">
                  <c:v>1.3962461073369923</c:v>
                </c:pt>
                <c:pt idx="7456">
                  <c:v>1.3975008717702637</c:v>
                </c:pt>
                <c:pt idx="7457">
                  <c:v>1.4001498180828094</c:v>
                </c:pt>
                <c:pt idx="7458">
                  <c:v>1.4014045825160775</c:v>
                </c:pt>
                <c:pt idx="7459">
                  <c:v>1.402639429906344</c:v>
                </c:pt>
                <c:pt idx="7460">
                  <c:v>1.4038941934121527</c:v>
                </c:pt>
                <c:pt idx="7461">
                  <c:v>1.4051489578454248</c:v>
                </c:pt>
                <c:pt idx="7462">
                  <c:v>1.4064236383942426</c:v>
                </c:pt>
                <c:pt idx="7463">
                  <c:v>1.4076584857845078</c:v>
                </c:pt>
                <c:pt idx="7464">
                  <c:v>1.4089132502177772</c:v>
                </c:pt>
                <c:pt idx="7465">
                  <c:v>1.4101680146510489</c:v>
                </c:pt>
                <c:pt idx="7466">
                  <c:v>1.4114227781568616</c:v>
                </c:pt>
                <c:pt idx="7467">
                  <c:v>1.4126576255471832</c:v>
                </c:pt>
                <c:pt idx="7468">
                  <c:v>1.4139123899804518</c:v>
                </c:pt>
                <c:pt idx="7469">
                  <c:v>1.4151472373707179</c:v>
                </c:pt>
                <c:pt idx="7470">
                  <c:v>1.416402001803988</c:v>
                </c:pt>
                <c:pt idx="7471">
                  <c:v>1.4176567653097998</c:v>
                </c:pt>
                <c:pt idx="7472">
                  <c:v>1.4189115297430703</c:v>
                </c:pt>
                <c:pt idx="7473">
                  <c:v>1.4201662941763398</c:v>
                </c:pt>
                <c:pt idx="7474">
                  <c:v>1.4214230498502038</c:v>
                </c:pt>
                <c:pt idx="7475">
                  <c:v>1.4226778133560181</c:v>
                </c:pt>
                <c:pt idx="7476">
                  <c:v>1.4239325777892857</c:v>
                </c:pt>
                <c:pt idx="7477">
                  <c:v>1.4251674251795519</c:v>
                </c:pt>
                <c:pt idx="7478">
                  <c:v>1.426422189612822</c:v>
                </c:pt>
                <c:pt idx="7479">
                  <c:v>1.4276769531186331</c:v>
                </c:pt>
                <c:pt idx="7480">
                  <c:v>1.4289317175519023</c:v>
                </c:pt>
                <c:pt idx="7481">
                  <c:v>1.4301864819851744</c:v>
                </c:pt>
                <c:pt idx="7482">
                  <c:v>1.4314412464184421</c:v>
                </c:pt>
                <c:pt idx="7483">
                  <c:v>1.4326960099242558</c:v>
                </c:pt>
                <c:pt idx="7484">
                  <c:v>1.433930857314575</c:v>
                </c:pt>
                <c:pt idx="7485">
                  <c:v>1.4351856217478485</c:v>
                </c:pt>
                <c:pt idx="7486">
                  <c:v>1.4364204691381133</c:v>
                </c:pt>
                <c:pt idx="7487">
                  <c:v>1.4391490826951083</c:v>
                </c:pt>
                <c:pt idx="7488">
                  <c:v>1.4403839300853747</c:v>
                </c:pt>
                <c:pt idx="7489">
                  <c:v>1.4416386945186428</c:v>
                </c:pt>
                <c:pt idx="7490">
                  <c:v>1.4428934589519138</c:v>
                </c:pt>
                <c:pt idx="7491">
                  <c:v>1.4441283054147778</c:v>
                </c:pt>
                <c:pt idx="7492">
                  <c:v>1.445402986890997</c:v>
                </c:pt>
                <c:pt idx="7493">
                  <c:v>1.4466577513242669</c:v>
                </c:pt>
                <c:pt idx="7494">
                  <c:v>1.4479125148300795</c:v>
                </c:pt>
                <c:pt idx="7495">
                  <c:v>1.4491692714313997</c:v>
                </c:pt>
                <c:pt idx="7496">
                  <c:v>1.4504240349372139</c:v>
                </c:pt>
                <c:pt idx="7497">
                  <c:v>1.4516787993704816</c:v>
                </c:pt>
                <c:pt idx="7498">
                  <c:v>1.4529136467607486</c:v>
                </c:pt>
                <c:pt idx="7499">
                  <c:v>1.4541883273095664</c:v>
                </c:pt>
                <c:pt idx="7500">
                  <c:v>1.4554231746998312</c:v>
                </c:pt>
                <c:pt idx="7501">
                  <c:v>1.4566580220901528</c:v>
                </c:pt>
                <c:pt idx="7502">
                  <c:v>1.4579127865234218</c:v>
                </c:pt>
                <c:pt idx="7503">
                  <c:v>1.4591675500292354</c:v>
                </c:pt>
                <c:pt idx="7504">
                  <c:v>1.4604023974194975</c:v>
                </c:pt>
                <c:pt idx="7505">
                  <c:v>1.4616571618527721</c:v>
                </c:pt>
                <c:pt idx="7506">
                  <c:v>1.4628920092430917</c:v>
                </c:pt>
                <c:pt idx="7507">
                  <c:v>1.4641268566333558</c:v>
                </c:pt>
                <c:pt idx="7508">
                  <c:v>1.465381620139167</c:v>
                </c:pt>
                <c:pt idx="7509">
                  <c:v>1.4666164675294893</c:v>
                </c:pt>
                <c:pt idx="7510">
                  <c:v>1.4678712319627598</c:v>
                </c:pt>
                <c:pt idx="7511">
                  <c:v>1.4691060793530255</c:v>
                </c:pt>
                <c:pt idx="7512">
                  <c:v>1.4703807599018441</c:v>
                </c:pt>
                <c:pt idx="7513">
                  <c:v>1.4716156072921056</c:v>
                </c:pt>
                <c:pt idx="7514">
                  <c:v>1.4728703717253779</c:v>
                </c:pt>
                <c:pt idx="7515">
                  <c:v>1.474125136158648</c:v>
                </c:pt>
                <c:pt idx="7516">
                  <c:v>1.4753619747895073</c:v>
                </c:pt>
                <c:pt idx="7517">
                  <c:v>1.4780706722309558</c:v>
                </c:pt>
                <c:pt idx="7518">
                  <c:v>1.4793254357367687</c:v>
                </c:pt>
                <c:pt idx="7519">
                  <c:v>1.4805602831270885</c:v>
                </c:pt>
                <c:pt idx="7520">
                  <c:v>1.4818150475603598</c:v>
                </c:pt>
                <c:pt idx="7521">
                  <c:v>1.4830698119936299</c:v>
                </c:pt>
                <c:pt idx="7522">
                  <c:v>1.4843245754994407</c:v>
                </c:pt>
                <c:pt idx="7523">
                  <c:v>1.4855594228897075</c:v>
                </c:pt>
                <c:pt idx="7524">
                  <c:v>1.4868141873229754</c:v>
                </c:pt>
                <c:pt idx="7525">
                  <c:v>1.4880490347133006</c:v>
                </c:pt>
                <c:pt idx="7526">
                  <c:v>1.4893037982191086</c:v>
                </c:pt>
                <c:pt idx="7527">
                  <c:v>1.4905386456093745</c:v>
                </c:pt>
                <c:pt idx="7528">
                  <c:v>1.4917734929996951</c:v>
                </c:pt>
                <c:pt idx="7529">
                  <c:v>1.4930282574329645</c:v>
                </c:pt>
                <c:pt idx="7530">
                  <c:v>1.4942830218662411</c:v>
                </c:pt>
                <c:pt idx="7531">
                  <c:v>1.4955178683290455</c:v>
                </c:pt>
                <c:pt idx="7532">
                  <c:v>1.4967726327623154</c:v>
                </c:pt>
                <c:pt idx="7533">
                  <c:v>1.4980273971955838</c:v>
                </c:pt>
                <c:pt idx="7534">
                  <c:v>1.4992622445858499</c:v>
                </c:pt>
                <c:pt idx="7535">
                  <c:v>1.5005170080917216</c:v>
                </c:pt>
                <c:pt idx="7536">
                  <c:v>1.5017717725249864</c:v>
                </c:pt>
                <c:pt idx="7537">
                  <c:v>1.5030285281987981</c:v>
                </c:pt>
                <c:pt idx="7538">
                  <c:v>1.5042832926320655</c:v>
                </c:pt>
                <c:pt idx="7539">
                  <c:v>1.5055181400223878</c:v>
                </c:pt>
                <c:pt idx="7540">
                  <c:v>1.5067529874126535</c:v>
                </c:pt>
                <c:pt idx="7541">
                  <c:v>1.5079878348029183</c:v>
                </c:pt>
                <c:pt idx="7542">
                  <c:v>1.5092425983087321</c:v>
                </c:pt>
                <c:pt idx="7543">
                  <c:v>1.5104973627420009</c:v>
                </c:pt>
                <c:pt idx="7544">
                  <c:v>1.5117322101323203</c:v>
                </c:pt>
                <c:pt idx="7545">
                  <c:v>1.5129869745655939</c:v>
                </c:pt>
                <c:pt idx="7546">
                  <c:v>1.5142417380714051</c:v>
                </c:pt>
                <c:pt idx="7547">
                  <c:v>1.5168707682683475</c:v>
                </c:pt>
                <c:pt idx="7548">
                  <c:v>1.5181255317742186</c:v>
                </c:pt>
                <c:pt idx="7549">
                  <c:v>1.5193603791644799</c:v>
                </c:pt>
                <c:pt idx="7550">
                  <c:v>1.5206151435977533</c:v>
                </c:pt>
                <c:pt idx="7551">
                  <c:v>1.5218699080310216</c:v>
                </c:pt>
                <c:pt idx="7552">
                  <c:v>1.5231047544938292</c:v>
                </c:pt>
                <c:pt idx="7553">
                  <c:v>1.5243595189270991</c:v>
                </c:pt>
                <c:pt idx="7554">
                  <c:v>1.525614283360367</c:v>
                </c:pt>
                <c:pt idx="7555">
                  <c:v>1.5268491307506906</c:v>
                </c:pt>
                <c:pt idx="7556">
                  <c:v>1.5281038942565048</c:v>
                </c:pt>
                <c:pt idx="7557">
                  <c:v>1.5293805669733178</c:v>
                </c:pt>
                <c:pt idx="7558">
                  <c:v>1.5306154143636381</c:v>
                </c:pt>
                <c:pt idx="7559">
                  <c:v>1.531870178796908</c:v>
                </c:pt>
                <c:pt idx="7560">
                  <c:v>1.5331249432301757</c:v>
                </c:pt>
                <c:pt idx="7561">
                  <c:v>1.5343797067359899</c:v>
                </c:pt>
                <c:pt idx="7562">
                  <c:v>1.5356344711692598</c:v>
                </c:pt>
                <c:pt idx="7563">
                  <c:v>1.5368892356025299</c:v>
                </c:pt>
                <c:pt idx="7564">
                  <c:v>1.5381240829927938</c:v>
                </c:pt>
                <c:pt idx="7565">
                  <c:v>1.5393788464986073</c:v>
                </c:pt>
                <c:pt idx="7566">
                  <c:v>1.5406336109318772</c:v>
                </c:pt>
                <c:pt idx="7567">
                  <c:v>1.5418883753651458</c:v>
                </c:pt>
                <c:pt idx="7568">
                  <c:v>1.5431232227554668</c:v>
                </c:pt>
                <c:pt idx="7569">
                  <c:v>1.5443779862612841</c:v>
                </c:pt>
                <c:pt idx="7570">
                  <c:v>1.5456327506945498</c:v>
                </c:pt>
                <c:pt idx="7571">
                  <c:v>1.5468875151278221</c:v>
                </c:pt>
                <c:pt idx="7572">
                  <c:v>1.5481422786336341</c:v>
                </c:pt>
                <c:pt idx="7573">
                  <c:v>1.5493970430669037</c:v>
                </c:pt>
                <c:pt idx="7574">
                  <c:v>1.5506518075001736</c:v>
                </c:pt>
                <c:pt idx="7575">
                  <c:v>1.5518866548904378</c:v>
                </c:pt>
                <c:pt idx="7576">
                  <c:v>1.5531215022807598</c:v>
                </c:pt>
                <c:pt idx="7577">
                  <c:v>1.5557505315502471</c:v>
                </c:pt>
                <c:pt idx="7578">
                  <c:v>1.5569873701811061</c:v>
                </c:pt>
                <c:pt idx="7579">
                  <c:v>1.5582421346143764</c:v>
                </c:pt>
                <c:pt idx="7580">
                  <c:v>1.5594769820046945</c:v>
                </c:pt>
                <c:pt idx="7581">
                  <c:v>1.5607317464379658</c:v>
                </c:pt>
                <c:pt idx="7582">
                  <c:v>1.5619665929007738</c:v>
                </c:pt>
                <c:pt idx="7583">
                  <c:v>1.5632213573340403</c:v>
                </c:pt>
                <c:pt idx="7584">
                  <c:v>1.5644562047243085</c:v>
                </c:pt>
                <c:pt idx="7585">
                  <c:v>1.5657109691575783</c:v>
                </c:pt>
                <c:pt idx="7586">
                  <c:v>1.5669458165479</c:v>
                </c:pt>
                <c:pt idx="7587">
                  <c:v>1.5681806630107094</c:v>
                </c:pt>
                <c:pt idx="7588">
                  <c:v>1.5694354274439775</c:v>
                </c:pt>
                <c:pt idx="7589">
                  <c:v>1.5706901918772473</c:v>
                </c:pt>
                <c:pt idx="7590">
                  <c:v>1.571925039267569</c:v>
                </c:pt>
                <c:pt idx="7591">
                  <c:v>1.5731997198163299</c:v>
                </c:pt>
                <c:pt idx="7592">
                  <c:v>1.5744544842496</c:v>
                </c:pt>
                <c:pt idx="7593">
                  <c:v>1.5756893316399214</c:v>
                </c:pt>
                <c:pt idx="7594">
                  <c:v>1.5769440951457339</c:v>
                </c:pt>
                <c:pt idx="7595">
                  <c:v>1.5781789425359989</c:v>
                </c:pt>
                <c:pt idx="7596">
                  <c:v>1.5794337069692688</c:v>
                </c:pt>
                <c:pt idx="7597">
                  <c:v>1.5806884714025404</c:v>
                </c:pt>
                <c:pt idx="7598">
                  <c:v>1.5819233187928583</c:v>
                </c:pt>
                <c:pt idx="7599">
                  <c:v>1.5831800744666695</c:v>
                </c:pt>
                <c:pt idx="7600">
                  <c:v>1.5844348379724791</c:v>
                </c:pt>
                <c:pt idx="7601">
                  <c:v>1.5856696853628003</c:v>
                </c:pt>
                <c:pt idx="7602">
                  <c:v>1.5869244497960722</c:v>
                </c:pt>
                <c:pt idx="7603">
                  <c:v>1.588159297186337</c:v>
                </c:pt>
                <c:pt idx="7604">
                  <c:v>1.5894140616196069</c:v>
                </c:pt>
                <c:pt idx="7605">
                  <c:v>1.5906688251254195</c:v>
                </c:pt>
                <c:pt idx="7606">
                  <c:v>1.5919235895586894</c:v>
                </c:pt>
                <c:pt idx="7607">
                  <c:v>1.5946123699571901</c:v>
                </c:pt>
                <c:pt idx="7608">
                  <c:v>1.59586713439046</c:v>
                </c:pt>
                <c:pt idx="7609">
                  <c:v>1.5971218978962718</c:v>
                </c:pt>
                <c:pt idx="7610">
                  <c:v>1.5983766623295419</c:v>
                </c:pt>
                <c:pt idx="7611">
                  <c:v>1.5996314267628122</c:v>
                </c:pt>
                <c:pt idx="7612">
                  <c:v>1.600866274153077</c:v>
                </c:pt>
                <c:pt idx="7613">
                  <c:v>1.6021210376588897</c:v>
                </c:pt>
                <c:pt idx="7614">
                  <c:v>1.6033758020921596</c:v>
                </c:pt>
                <c:pt idx="7615">
                  <c:v>1.6046106494824812</c:v>
                </c:pt>
                <c:pt idx="7616">
                  <c:v>1.6058654139157511</c:v>
                </c:pt>
                <c:pt idx="7617">
                  <c:v>1.6071002603785587</c:v>
                </c:pt>
                <c:pt idx="7618">
                  <c:v>1.6083550248118332</c:v>
                </c:pt>
                <c:pt idx="7619">
                  <c:v>1.6096097892450978</c:v>
                </c:pt>
                <c:pt idx="7620">
                  <c:v>1.6108665449189641</c:v>
                </c:pt>
                <c:pt idx="7621">
                  <c:v>1.6121013923092278</c:v>
                </c:pt>
                <c:pt idx="7622">
                  <c:v>1.6133561567424977</c:v>
                </c:pt>
                <c:pt idx="7623">
                  <c:v>1.6145910032053619</c:v>
                </c:pt>
                <c:pt idx="7624">
                  <c:v>1.615845767638632</c:v>
                </c:pt>
                <c:pt idx="7625">
                  <c:v>1.6170806150288968</c:v>
                </c:pt>
                <c:pt idx="7626">
                  <c:v>1.6183353794621667</c:v>
                </c:pt>
                <c:pt idx="7627">
                  <c:v>1.6195901429679778</c:v>
                </c:pt>
                <c:pt idx="7628">
                  <c:v>1.6208050733152961</c:v>
                </c:pt>
                <c:pt idx="7629">
                  <c:v>1.6220598377485675</c:v>
                </c:pt>
                <c:pt idx="7630">
                  <c:v>1.6233146021818357</c:v>
                </c:pt>
                <c:pt idx="7631">
                  <c:v>1.6245494495721005</c:v>
                </c:pt>
                <c:pt idx="7632">
                  <c:v>1.6258042130779669</c:v>
                </c:pt>
                <c:pt idx="7633">
                  <c:v>1.6270390604682361</c:v>
                </c:pt>
                <c:pt idx="7634">
                  <c:v>1.6282938249015078</c:v>
                </c:pt>
                <c:pt idx="7635">
                  <c:v>1.6295485893347745</c:v>
                </c:pt>
                <c:pt idx="7636">
                  <c:v>1.6307834357975821</c:v>
                </c:pt>
                <c:pt idx="7637">
                  <c:v>1.6334124659945821</c:v>
                </c:pt>
                <c:pt idx="7638">
                  <c:v>1.6346672304278513</c:v>
                </c:pt>
                <c:pt idx="7639">
                  <c:v>1.6359020768907175</c:v>
                </c:pt>
                <c:pt idx="7640">
                  <c:v>1.6371588334919824</c:v>
                </c:pt>
                <c:pt idx="7641">
                  <c:v>1.6384135969977951</c:v>
                </c:pt>
                <c:pt idx="7642">
                  <c:v>1.6396484443881161</c:v>
                </c:pt>
                <c:pt idx="7643">
                  <c:v>1.6409032088213849</c:v>
                </c:pt>
                <c:pt idx="7644">
                  <c:v>1.642157973254657</c:v>
                </c:pt>
                <c:pt idx="7645">
                  <c:v>1.6434127367604681</c:v>
                </c:pt>
                <c:pt idx="7646">
                  <c:v>1.6446675011937404</c:v>
                </c:pt>
                <c:pt idx="7647">
                  <c:v>1.6459023485840019</c:v>
                </c:pt>
                <c:pt idx="7648">
                  <c:v>1.6471571120898147</c:v>
                </c:pt>
                <c:pt idx="7649">
                  <c:v>1.0756622842202999</c:v>
                </c:pt>
                <c:pt idx="7650">
                  <c:v>1.0769170486535715</c:v>
                </c:pt>
                <c:pt idx="7651">
                  <c:v>1.0781518951164344</c:v>
                </c:pt>
                <c:pt idx="7652">
                  <c:v>1.0793867425066992</c:v>
                </c:pt>
                <c:pt idx="7653">
                  <c:v>1.0806415069399691</c:v>
                </c:pt>
                <c:pt idx="7654">
                  <c:v>1.0818763543302898</c:v>
                </c:pt>
                <c:pt idx="7655">
                  <c:v>1.0831311178361034</c:v>
                </c:pt>
                <c:pt idx="7656">
                  <c:v>1.0843659652263697</c:v>
                </c:pt>
                <c:pt idx="7657">
                  <c:v>1.0856207296596379</c:v>
                </c:pt>
                <c:pt idx="7658">
                  <c:v>1.0868555770499597</c:v>
                </c:pt>
                <c:pt idx="7659">
                  <c:v>1.0881103414832316</c:v>
                </c:pt>
                <c:pt idx="7660">
                  <c:v>1.0893651049890423</c:v>
                </c:pt>
                <c:pt idx="7661">
                  <c:v>1.0905999523793055</c:v>
                </c:pt>
                <c:pt idx="7662">
                  <c:v>1.0918347997695701</c:v>
                </c:pt>
                <c:pt idx="7663">
                  <c:v>1.0930895642028435</c:v>
                </c:pt>
                <c:pt idx="7664">
                  <c:v>1.0943443277087128</c:v>
                </c:pt>
                <c:pt idx="7665">
                  <c:v>1.0955990921419787</c:v>
                </c:pt>
                <c:pt idx="7666">
                  <c:v>1.0980887039655181</c:v>
                </c:pt>
                <c:pt idx="7667">
                  <c:v>1.0993434674713285</c:v>
                </c:pt>
                <c:pt idx="7668">
                  <c:v>1.1005803070296452</c:v>
                </c:pt>
                <c:pt idx="7669">
                  <c:v>1.1018350705354578</c:v>
                </c:pt>
                <c:pt idx="7670">
                  <c:v>1.1030898349687304</c:v>
                </c:pt>
                <c:pt idx="7671">
                  <c:v>1.104344599401998</c:v>
                </c:pt>
                <c:pt idx="7672">
                  <c:v>1.1055794467922624</c:v>
                </c:pt>
                <c:pt idx="7673">
                  <c:v>1.1068342102981303</c:v>
                </c:pt>
                <c:pt idx="7674">
                  <c:v>1.1080889747314053</c:v>
                </c:pt>
                <c:pt idx="7675">
                  <c:v>1.1093437391646717</c:v>
                </c:pt>
                <c:pt idx="7676">
                  <c:v>1.1105785865549365</c:v>
                </c:pt>
                <c:pt idx="7677">
                  <c:v>1.1118333500607478</c:v>
                </c:pt>
                <c:pt idx="7678">
                  <c:v>1.1144822973006958</c:v>
                </c:pt>
                <c:pt idx="7679">
                  <c:v>1.1157370608065114</c:v>
                </c:pt>
                <c:pt idx="7680">
                  <c:v>1.1169719081968321</c:v>
                </c:pt>
                <c:pt idx="7681">
                  <c:v>1.1182266726300998</c:v>
                </c:pt>
                <c:pt idx="7682">
                  <c:v>1.1194615200203657</c:v>
                </c:pt>
                <c:pt idx="7683">
                  <c:v>1.1207162835261784</c:v>
                </c:pt>
                <c:pt idx="7684">
                  <c:v>1.1219710479594458</c:v>
                </c:pt>
                <c:pt idx="7685">
                  <c:v>1.1232258123927179</c:v>
                </c:pt>
                <c:pt idx="7686">
                  <c:v>1.12446065978304</c:v>
                </c:pt>
                <c:pt idx="7687">
                  <c:v>1.1257154232888542</c:v>
                </c:pt>
                <c:pt idx="7688">
                  <c:v>1.1269502706791172</c:v>
                </c:pt>
                <c:pt idx="7689">
                  <c:v>1.1282070263529835</c:v>
                </c:pt>
                <c:pt idx="7690">
                  <c:v>1.1294617907862516</c:v>
                </c:pt>
                <c:pt idx="7691">
                  <c:v>1.1306966381765164</c:v>
                </c:pt>
                <c:pt idx="7692">
                  <c:v>1.1319514026097859</c:v>
                </c:pt>
                <c:pt idx="7693">
                  <c:v>1.1332061661156001</c:v>
                </c:pt>
                <c:pt idx="7694">
                  <c:v>1.1344609305488706</c:v>
                </c:pt>
                <c:pt idx="7695">
                  <c:v>1.1356957779391883</c:v>
                </c:pt>
                <c:pt idx="7696">
                  <c:v>1.1369505423724604</c:v>
                </c:pt>
                <c:pt idx="7697">
                  <c:v>1.1381853888352695</c:v>
                </c:pt>
                <c:pt idx="7698">
                  <c:v>1.1394401532685381</c:v>
                </c:pt>
                <c:pt idx="7699">
                  <c:v>1.140694917701808</c:v>
                </c:pt>
                <c:pt idx="7700">
                  <c:v>1.1419297650920708</c:v>
                </c:pt>
                <c:pt idx="7701">
                  <c:v>1.1431646124823915</c:v>
                </c:pt>
                <c:pt idx="7702">
                  <c:v>1.1444193759882086</c:v>
                </c:pt>
                <c:pt idx="7703">
                  <c:v>1.1456542233784717</c:v>
                </c:pt>
                <c:pt idx="7704">
                  <c:v>1.1469089878117433</c:v>
                </c:pt>
                <c:pt idx="7705">
                  <c:v>1.1481438352020641</c:v>
                </c:pt>
                <c:pt idx="7706">
                  <c:v>1.1494185157508241</c:v>
                </c:pt>
                <c:pt idx="7707">
                  <c:v>1.1506533631411473</c:v>
                </c:pt>
                <c:pt idx="7708">
                  <c:v>1.1533023094536361</c:v>
                </c:pt>
                <c:pt idx="7709">
                  <c:v>1.1545590660549581</c:v>
                </c:pt>
                <c:pt idx="7710">
                  <c:v>1.1558138295607725</c:v>
                </c:pt>
                <c:pt idx="7711">
                  <c:v>1.1570486769510369</c:v>
                </c:pt>
                <c:pt idx="7712">
                  <c:v>1.1583233584273098</c:v>
                </c:pt>
                <c:pt idx="7713">
                  <c:v>1.1595582058175751</c:v>
                </c:pt>
                <c:pt idx="7714">
                  <c:v>1.1608129693233908</c:v>
                </c:pt>
                <c:pt idx="7715">
                  <c:v>1.1620677337566596</c:v>
                </c:pt>
                <c:pt idx="7716">
                  <c:v>1.1633025811469808</c:v>
                </c:pt>
                <c:pt idx="7717">
                  <c:v>1.1645374285372463</c:v>
                </c:pt>
                <c:pt idx="7718">
                  <c:v>1.1657921920430558</c:v>
                </c:pt>
                <c:pt idx="7719">
                  <c:v>1.1670469564763282</c:v>
                </c:pt>
                <c:pt idx="7720">
                  <c:v>1.1682818038666503</c:v>
                </c:pt>
                <c:pt idx="7721">
                  <c:v>1.1695166512569131</c:v>
                </c:pt>
                <c:pt idx="7722">
                  <c:v>1.1707714147627273</c:v>
                </c:pt>
                <c:pt idx="7723">
                  <c:v>1.1720261791959961</c:v>
                </c:pt>
                <c:pt idx="7724">
                  <c:v>1.173280943629267</c:v>
                </c:pt>
                <c:pt idx="7725">
                  <c:v>1.1745157910195303</c:v>
                </c:pt>
                <c:pt idx="7726">
                  <c:v>1.175790471568348</c:v>
                </c:pt>
                <c:pt idx="7727">
                  <c:v>1.1770452360016181</c:v>
                </c:pt>
                <c:pt idx="7728">
                  <c:v>1.1782800833918847</c:v>
                </c:pt>
                <c:pt idx="7729">
                  <c:v>1.1795149307822059</c:v>
                </c:pt>
                <c:pt idx="7730">
                  <c:v>1.180769694288017</c:v>
                </c:pt>
                <c:pt idx="7731">
                  <c:v>1.1820065338463364</c:v>
                </c:pt>
                <c:pt idx="7732">
                  <c:v>1.183261297352143</c:v>
                </c:pt>
                <c:pt idx="7733">
                  <c:v>1.184496144742412</c:v>
                </c:pt>
                <c:pt idx="7734">
                  <c:v>1.1857509091756826</c:v>
                </c:pt>
                <c:pt idx="7735">
                  <c:v>1.1869857565660047</c:v>
                </c:pt>
                <c:pt idx="7736">
                  <c:v>1.1882405209992757</c:v>
                </c:pt>
                <c:pt idx="7737">
                  <c:v>1.1894753674620802</c:v>
                </c:pt>
                <c:pt idx="7738">
                  <c:v>1.1924828186933516</c:v>
                </c:pt>
                <c:pt idx="7739">
                  <c:v>1.193717666083616</c:v>
                </c:pt>
                <c:pt idx="7740">
                  <c:v>1.1949724295894841</c:v>
                </c:pt>
                <c:pt idx="7741">
                  <c:v>1.1962271940227556</c:v>
                </c:pt>
                <c:pt idx="7742">
                  <c:v>1.1974620414130202</c:v>
                </c:pt>
                <c:pt idx="7743">
                  <c:v>1.1986968888032841</c:v>
                </c:pt>
                <c:pt idx="7744">
                  <c:v>1.1999516523090938</c:v>
                </c:pt>
                <c:pt idx="7745">
                  <c:v>1.2011864996994162</c:v>
                </c:pt>
                <c:pt idx="7746">
                  <c:v>1.2024412641326876</c:v>
                </c:pt>
                <c:pt idx="7747">
                  <c:v>1.2036960285659557</c:v>
                </c:pt>
                <c:pt idx="7748">
                  <c:v>1.2049308750287651</c:v>
                </c:pt>
                <c:pt idx="7749">
                  <c:v>1.20620555650504</c:v>
                </c:pt>
                <c:pt idx="7750">
                  <c:v>1.2074404038953048</c:v>
                </c:pt>
                <c:pt idx="7751">
                  <c:v>1.2086951683285747</c:v>
                </c:pt>
                <c:pt idx="7752">
                  <c:v>1.2099320069594324</c:v>
                </c:pt>
                <c:pt idx="7753">
                  <c:v>1.211186771392704</c:v>
                </c:pt>
                <c:pt idx="7754">
                  <c:v>1.2124415348985187</c:v>
                </c:pt>
                <c:pt idx="7755">
                  <c:v>1.2136962993317848</c:v>
                </c:pt>
                <c:pt idx="7756">
                  <c:v>1.2149510637650565</c:v>
                </c:pt>
                <c:pt idx="7757">
                  <c:v>1.2161859111553781</c:v>
                </c:pt>
                <c:pt idx="7758">
                  <c:v>1.2174605917041939</c:v>
                </c:pt>
                <c:pt idx="7759">
                  <c:v>1.2187153561374642</c:v>
                </c:pt>
                <c:pt idx="7760">
                  <c:v>1.2199502035277299</c:v>
                </c:pt>
                <c:pt idx="7761">
                  <c:v>1.2211850509179938</c:v>
                </c:pt>
                <c:pt idx="7762">
                  <c:v>1.2224198973808598</c:v>
                </c:pt>
                <c:pt idx="7763">
                  <c:v>1.2236746618141277</c:v>
                </c:pt>
                <c:pt idx="7764">
                  <c:v>1.2249095092043938</c:v>
                </c:pt>
                <c:pt idx="7765">
                  <c:v>1.2261642736376626</c:v>
                </c:pt>
                <c:pt idx="7766">
                  <c:v>1.2273991210279858</c:v>
                </c:pt>
                <c:pt idx="7767">
                  <c:v>1.2286538845338004</c:v>
                </c:pt>
                <c:pt idx="7768">
                  <c:v>1.2312829147307431</c:v>
                </c:pt>
                <c:pt idx="7769">
                  <c:v>1.2325177621210641</c:v>
                </c:pt>
                <c:pt idx="7770">
                  <c:v>1.2337725256268761</c:v>
                </c:pt>
                <c:pt idx="7771">
                  <c:v>1.2350073730171398</c:v>
                </c:pt>
                <c:pt idx="7772">
                  <c:v>1.2362621374504099</c:v>
                </c:pt>
                <c:pt idx="7773">
                  <c:v>1.2375188931242738</c:v>
                </c:pt>
                <c:pt idx="7774">
                  <c:v>1.2387537405145395</c:v>
                </c:pt>
                <c:pt idx="7775">
                  <c:v>1.2400085049478111</c:v>
                </c:pt>
                <c:pt idx="7776">
                  <c:v>1.2412632684536218</c:v>
                </c:pt>
                <c:pt idx="7777">
                  <c:v>1.2425180328868921</c:v>
                </c:pt>
                <c:pt idx="7778">
                  <c:v>1.2437727973201593</c:v>
                </c:pt>
                <c:pt idx="7779">
                  <c:v>1.2450076437830262</c:v>
                </c:pt>
                <c:pt idx="7780">
                  <c:v>1.2462624082162961</c:v>
                </c:pt>
                <c:pt idx="7781">
                  <c:v>1.247517172649566</c:v>
                </c:pt>
                <c:pt idx="7782">
                  <c:v>1.2487719370828358</c:v>
                </c:pt>
                <c:pt idx="7783">
                  <c:v>1.2500067835456434</c:v>
                </c:pt>
                <c:pt idx="7784">
                  <c:v>1.2512615479789118</c:v>
                </c:pt>
                <c:pt idx="7785">
                  <c:v>1.2525163124121812</c:v>
                </c:pt>
                <c:pt idx="7786">
                  <c:v>1.2537511598025048</c:v>
                </c:pt>
                <c:pt idx="7787">
                  <c:v>1.2550059233083191</c:v>
                </c:pt>
                <c:pt idx="7788">
                  <c:v>1.2562407706985823</c:v>
                </c:pt>
                <c:pt idx="7789">
                  <c:v>1.2574955351318522</c:v>
                </c:pt>
                <c:pt idx="7790">
                  <c:v>1.2587303825221718</c:v>
                </c:pt>
                <c:pt idx="7791">
                  <c:v>1.2599851460279858</c:v>
                </c:pt>
                <c:pt idx="7792">
                  <c:v>1.2612399104612564</c:v>
                </c:pt>
                <c:pt idx="7793">
                  <c:v>1.2624946748945258</c:v>
                </c:pt>
                <c:pt idx="7794">
                  <c:v>1.2637315135253842</c:v>
                </c:pt>
                <c:pt idx="7795">
                  <c:v>1.2650061950016038</c:v>
                </c:pt>
                <c:pt idx="7796">
                  <c:v>1.2662410423919255</c:v>
                </c:pt>
                <c:pt idx="7797">
                  <c:v>1.2674958058977379</c:v>
                </c:pt>
                <c:pt idx="7798">
                  <c:v>1.2703638387555429</c:v>
                </c:pt>
                <c:pt idx="7799">
                  <c:v>1.2716186022613556</c:v>
                </c:pt>
                <c:pt idx="7800">
                  <c:v>1.2728733666946255</c:v>
                </c:pt>
                <c:pt idx="7801">
                  <c:v>1.274128131127896</c:v>
                </c:pt>
                <c:pt idx="7802">
                  <c:v>1.2753629785182181</c:v>
                </c:pt>
                <c:pt idx="7803">
                  <c:v>1.276597825908482</c:v>
                </c:pt>
                <c:pt idx="7804">
                  <c:v>1.2778326723713458</c:v>
                </c:pt>
                <c:pt idx="7805">
                  <c:v>1.2790675197616121</c:v>
                </c:pt>
                <c:pt idx="7806">
                  <c:v>1.2803222841948798</c:v>
                </c:pt>
                <c:pt idx="7807">
                  <c:v>1.2815571315852055</c:v>
                </c:pt>
                <c:pt idx="7808">
                  <c:v>1.2827919789754674</c:v>
                </c:pt>
                <c:pt idx="7809">
                  <c:v>1.28404674248128</c:v>
                </c:pt>
                <c:pt idx="7810">
                  <c:v>1.2853015069145499</c:v>
                </c:pt>
                <c:pt idx="7811">
                  <c:v>1.28655627134782</c:v>
                </c:pt>
                <c:pt idx="7812">
                  <c:v>1.2877911187381397</c:v>
                </c:pt>
                <c:pt idx="7813">
                  <c:v>1.2890458822439539</c:v>
                </c:pt>
                <c:pt idx="7814">
                  <c:v>1.290300646677224</c:v>
                </c:pt>
                <c:pt idx="7815">
                  <c:v>1.2915574023510321</c:v>
                </c:pt>
                <c:pt idx="7816">
                  <c:v>1.2928121667843033</c:v>
                </c:pt>
                <c:pt idx="7817">
                  <c:v>1.2940669312175721</c:v>
                </c:pt>
                <c:pt idx="7818">
                  <c:v>1.2953017786078918</c:v>
                </c:pt>
                <c:pt idx="7819">
                  <c:v>1.2965366250707007</c:v>
                </c:pt>
                <c:pt idx="7820">
                  <c:v>1.2977913895039686</c:v>
                </c:pt>
                <c:pt idx="7821">
                  <c:v>1.2990660709802455</c:v>
                </c:pt>
                <c:pt idx="7822">
                  <c:v>1.3003009174430531</c:v>
                </c:pt>
                <c:pt idx="7823">
                  <c:v>1.3015556818763241</c:v>
                </c:pt>
                <c:pt idx="7824">
                  <c:v>1.3028104463095929</c:v>
                </c:pt>
                <c:pt idx="7825">
                  <c:v>1.3040652107428619</c:v>
                </c:pt>
                <c:pt idx="7826">
                  <c:v>1.3053199742486761</c:v>
                </c:pt>
                <c:pt idx="7827">
                  <c:v>1.3065548216389986</c:v>
                </c:pt>
                <c:pt idx="7828">
                  <c:v>1.309283436123394</c:v>
                </c:pt>
                <c:pt idx="7829">
                  <c:v>1.3105182835137161</c:v>
                </c:pt>
                <c:pt idx="7830">
                  <c:v>1.3117730470195266</c:v>
                </c:pt>
                <c:pt idx="7831">
                  <c:v>1.313007894409794</c:v>
                </c:pt>
                <c:pt idx="7832">
                  <c:v>1.314262658843063</c:v>
                </c:pt>
                <c:pt idx="7833">
                  <c:v>1.3155174232763349</c:v>
                </c:pt>
                <c:pt idx="7834">
                  <c:v>1.316772186782146</c:v>
                </c:pt>
                <c:pt idx="7835">
                  <c:v>1.3180070341724681</c:v>
                </c:pt>
                <c:pt idx="7836">
                  <c:v>1.3192438728033267</c:v>
                </c:pt>
                <c:pt idx="7837">
                  <c:v>1.3204986372365966</c:v>
                </c:pt>
                <c:pt idx="7838">
                  <c:v>1.321733484626862</c:v>
                </c:pt>
                <c:pt idx="7839">
                  <c:v>1.3230081661031363</c:v>
                </c:pt>
                <c:pt idx="7840">
                  <c:v>1.3242430125659439</c:v>
                </c:pt>
                <c:pt idx="7841">
                  <c:v>1.325497776999214</c:v>
                </c:pt>
                <c:pt idx="7842">
                  <c:v>1.3267326243895361</c:v>
                </c:pt>
                <c:pt idx="7843">
                  <c:v>1.3280073058657553</c:v>
                </c:pt>
                <c:pt idx="7844">
                  <c:v>1.329242152328618</c:v>
                </c:pt>
                <c:pt idx="7845">
                  <c:v>1.3304969167618881</c:v>
                </c:pt>
                <c:pt idx="7846">
                  <c:v>1.3317516811951562</c:v>
                </c:pt>
                <c:pt idx="7847">
                  <c:v>1.3330064447009704</c:v>
                </c:pt>
                <c:pt idx="7848">
                  <c:v>1.3342412920912352</c:v>
                </c:pt>
                <c:pt idx="7849">
                  <c:v>1.3354761394815584</c:v>
                </c:pt>
                <c:pt idx="7850">
                  <c:v>1.3367309039148267</c:v>
                </c:pt>
                <c:pt idx="7851">
                  <c:v>1.3379856683480966</c:v>
                </c:pt>
                <c:pt idx="7852">
                  <c:v>1.3392404318539108</c:v>
                </c:pt>
                <c:pt idx="7853">
                  <c:v>1.3404951962871792</c:v>
                </c:pt>
                <c:pt idx="7854">
                  <c:v>1.3417300436774438</c:v>
                </c:pt>
                <c:pt idx="7855">
                  <c:v>1.3429648910677088</c:v>
                </c:pt>
                <c:pt idx="7856">
                  <c:v>1.3441997384580304</c:v>
                </c:pt>
                <c:pt idx="7857">
                  <c:v>1.3454545019638449</c:v>
                </c:pt>
                <c:pt idx="7858">
                  <c:v>1.3481452745303402</c:v>
                </c:pt>
                <c:pt idx="7859">
                  <c:v>1.3493801219206059</c:v>
                </c:pt>
                <c:pt idx="7860">
                  <c:v>1.3506348854264159</c:v>
                </c:pt>
                <c:pt idx="7861">
                  <c:v>1.3518697328167377</c:v>
                </c:pt>
                <c:pt idx="7862">
                  <c:v>1.3531244972500054</c:v>
                </c:pt>
                <c:pt idx="7863">
                  <c:v>1.354359344640274</c:v>
                </c:pt>
                <c:pt idx="7864">
                  <c:v>1.3556141081460851</c:v>
                </c:pt>
                <c:pt idx="7865">
                  <c:v>1.3568489555364067</c:v>
                </c:pt>
                <c:pt idx="7866">
                  <c:v>1.3581037199696766</c:v>
                </c:pt>
                <c:pt idx="7867">
                  <c:v>1.3593584844029465</c:v>
                </c:pt>
                <c:pt idx="7868">
                  <c:v>1.3606132479087591</c:v>
                </c:pt>
                <c:pt idx="7869">
                  <c:v>1.3618480952990224</c:v>
                </c:pt>
                <c:pt idx="7870">
                  <c:v>1.3631028597322941</c:v>
                </c:pt>
                <c:pt idx="7871">
                  <c:v>1.3643377071226155</c:v>
                </c:pt>
                <c:pt idx="7872">
                  <c:v>1.3655924706284279</c:v>
                </c:pt>
                <c:pt idx="7873">
                  <c:v>1.366847235061698</c:v>
                </c:pt>
                <c:pt idx="7874">
                  <c:v>1.3681019994949679</c:v>
                </c:pt>
                <c:pt idx="7875">
                  <c:v>1.3693368468852327</c:v>
                </c:pt>
                <c:pt idx="7876">
                  <c:v>1.3705916103910454</c:v>
                </c:pt>
                <c:pt idx="7877">
                  <c:v>1.3718463748243153</c:v>
                </c:pt>
                <c:pt idx="7878">
                  <c:v>1.3730832134551738</c:v>
                </c:pt>
                <c:pt idx="7879">
                  <c:v>1.3743578949314523</c:v>
                </c:pt>
                <c:pt idx="7880">
                  <c:v>1.3756126593647195</c:v>
                </c:pt>
                <c:pt idx="7881">
                  <c:v>1.3768475067549859</c:v>
                </c:pt>
                <c:pt idx="7882">
                  <c:v>1.3781022702607981</c:v>
                </c:pt>
                <c:pt idx="7883">
                  <c:v>1.3793371176511187</c:v>
                </c:pt>
                <c:pt idx="7884">
                  <c:v>1.3805918820843865</c:v>
                </c:pt>
                <c:pt idx="7885">
                  <c:v>1.3818267294746518</c:v>
                </c:pt>
                <c:pt idx="7886">
                  <c:v>1.3830814929804658</c:v>
                </c:pt>
                <c:pt idx="7887">
                  <c:v>1.3843362574137359</c:v>
                </c:pt>
                <c:pt idx="7888">
                  <c:v>1.3869852037262282</c:v>
                </c:pt>
                <c:pt idx="7889">
                  <c:v>1.3882200511165481</c:v>
                </c:pt>
                <c:pt idx="7890">
                  <c:v>1.3894548985068127</c:v>
                </c:pt>
                <c:pt idx="7891">
                  <c:v>1.3907096629400826</c:v>
                </c:pt>
                <c:pt idx="7892">
                  <c:v>1.3919445103304038</c:v>
                </c:pt>
                <c:pt idx="7893">
                  <c:v>1.3932191908791638</c:v>
                </c:pt>
                <c:pt idx="7894">
                  <c:v>1.3944540382694868</c:v>
                </c:pt>
                <c:pt idx="7895">
                  <c:v>1.3957088027027567</c:v>
                </c:pt>
                <c:pt idx="7896">
                  <c:v>1.3969635662085711</c:v>
                </c:pt>
                <c:pt idx="7897">
                  <c:v>1.3981984135988341</c:v>
                </c:pt>
                <c:pt idx="7898">
                  <c:v>1.3994730950751078</c:v>
                </c:pt>
                <c:pt idx="7899">
                  <c:v>1.4007099337059679</c:v>
                </c:pt>
                <c:pt idx="7900">
                  <c:v>1.4019646981392337</c:v>
                </c:pt>
                <c:pt idx="7901">
                  <c:v>1.4031995455295012</c:v>
                </c:pt>
                <c:pt idx="7902">
                  <c:v>1.4044543090353159</c:v>
                </c:pt>
                <c:pt idx="7903">
                  <c:v>1.405689156425636</c:v>
                </c:pt>
                <c:pt idx="7904">
                  <c:v>1.4069439208589081</c:v>
                </c:pt>
                <c:pt idx="7905">
                  <c:v>1.4081787682491718</c:v>
                </c:pt>
                <c:pt idx="7906">
                  <c:v>1.4094534487979884</c:v>
                </c:pt>
                <c:pt idx="7907">
                  <c:v>1.4107082132312598</c:v>
                </c:pt>
                <c:pt idx="7908">
                  <c:v>1.4119430606215246</c:v>
                </c:pt>
                <c:pt idx="7909">
                  <c:v>1.4132177411703424</c:v>
                </c:pt>
                <c:pt idx="7910">
                  <c:v>1.4144525885606081</c:v>
                </c:pt>
                <c:pt idx="7911">
                  <c:v>1.4157073529938755</c:v>
                </c:pt>
                <c:pt idx="7912">
                  <c:v>1.4169621174271447</c:v>
                </c:pt>
                <c:pt idx="7913">
                  <c:v>1.4181969648174686</c:v>
                </c:pt>
                <c:pt idx="7914">
                  <c:v>1.4194517283232813</c:v>
                </c:pt>
                <c:pt idx="7915">
                  <c:v>1.4206865757135461</c:v>
                </c:pt>
                <c:pt idx="7916">
                  <c:v>1.4219612571898164</c:v>
                </c:pt>
                <c:pt idx="7917">
                  <c:v>1.4231961045800858</c:v>
                </c:pt>
                <c:pt idx="7918">
                  <c:v>1.4258848840511278</c:v>
                </c:pt>
                <c:pt idx="7919">
                  <c:v>1.4271396484843955</c:v>
                </c:pt>
                <c:pt idx="7920">
                  <c:v>1.4283764871152578</c:v>
                </c:pt>
                <c:pt idx="7921">
                  <c:v>1.4296511685914766</c:v>
                </c:pt>
                <c:pt idx="7922">
                  <c:v>1.4308860159817982</c:v>
                </c:pt>
                <c:pt idx="7923">
                  <c:v>1.4321407804150679</c:v>
                </c:pt>
                <c:pt idx="7924">
                  <c:v>1.4333756268778757</c:v>
                </c:pt>
                <c:pt idx="7925">
                  <c:v>1.4346303913111456</c:v>
                </c:pt>
                <c:pt idx="7926">
                  <c:v>1.4358851557444137</c:v>
                </c:pt>
                <c:pt idx="7927">
                  <c:v>1.4371399201776838</c:v>
                </c:pt>
                <c:pt idx="7928">
                  <c:v>1.4383946836834951</c:v>
                </c:pt>
                <c:pt idx="7929">
                  <c:v>1.4396494481167679</c:v>
                </c:pt>
                <c:pt idx="7930">
                  <c:v>1.4408842955070864</c:v>
                </c:pt>
                <c:pt idx="7931">
                  <c:v>1.4421390590129006</c:v>
                </c:pt>
                <c:pt idx="7932">
                  <c:v>1.4434137404891183</c:v>
                </c:pt>
                <c:pt idx="7933">
                  <c:v>1.4446485878794404</c:v>
                </c:pt>
                <c:pt idx="7934">
                  <c:v>1.4459033523127096</c:v>
                </c:pt>
                <c:pt idx="7935">
                  <c:v>1.4471581158185245</c:v>
                </c:pt>
                <c:pt idx="7936">
                  <c:v>1.4483929632087909</c:v>
                </c:pt>
                <c:pt idx="7937">
                  <c:v>1.4496477276420592</c:v>
                </c:pt>
                <c:pt idx="7938">
                  <c:v>1.4508825750323808</c:v>
                </c:pt>
                <c:pt idx="7939">
                  <c:v>1.4521373385381935</c:v>
                </c:pt>
                <c:pt idx="7940">
                  <c:v>1.4533921029714634</c:v>
                </c:pt>
                <c:pt idx="7941">
                  <c:v>1.4546468674047333</c:v>
                </c:pt>
                <c:pt idx="7942">
                  <c:v>1.4559036230785398</c:v>
                </c:pt>
                <c:pt idx="7943">
                  <c:v>1.4571384704688626</c:v>
                </c:pt>
                <c:pt idx="7944">
                  <c:v>1.4583733178591252</c:v>
                </c:pt>
                <c:pt idx="7945">
                  <c:v>1.4596280813649376</c:v>
                </c:pt>
                <c:pt idx="7946">
                  <c:v>1.4608828457982115</c:v>
                </c:pt>
                <c:pt idx="7947">
                  <c:v>1.462117693188532</c:v>
                </c:pt>
                <c:pt idx="7948">
                  <c:v>1.4648064735869752</c:v>
                </c:pt>
                <c:pt idx="7949">
                  <c:v>1.4660612380202438</c:v>
                </c:pt>
                <c:pt idx="7950">
                  <c:v>1.467316001526058</c:v>
                </c:pt>
                <c:pt idx="7951">
                  <c:v>1.4685707659593277</c:v>
                </c:pt>
                <c:pt idx="7952">
                  <c:v>1.4698255303925976</c:v>
                </c:pt>
                <c:pt idx="7953">
                  <c:v>1.4710603777828606</c:v>
                </c:pt>
                <c:pt idx="7954">
                  <c:v>1.4723151412886761</c:v>
                </c:pt>
                <c:pt idx="7955">
                  <c:v>1.4735699057219438</c:v>
                </c:pt>
                <c:pt idx="7956">
                  <c:v>1.4748047531122648</c:v>
                </c:pt>
                <c:pt idx="7957">
                  <c:v>1.4760595166180801</c:v>
                </c:pt>
                <c:pt idx="7958">
                  <c:v>1.4772943640083438</c:v>
                </c:pt>
                <c:pt idx="7959">
                  <c:v>1.4785292113986639</c:v>
                </c:pt>
                <c:pt idx="7960">
                  <c:v>1.4797839758319355</c:v>
                </c:pt>
                <c:pt idx="7961">
                  <c:v>1.4810188232222019</c:v>
                </c:pt>
                <c:pt idx="7962">
                  <c:v>1.4822755788960666</c:v>
                </c:pt>
                <c:pt idx="7963">
                  <c:v>1.4835104262863301</c:v>
                </c:pt>
                <c:pt idx="7964">
                  <c:v>1.4847851068351481</c:v>
                </c:pt>
                <c:pt idx="7965">
                  <c:v>1.4860199542254122</c:v>
                </c:pt>
                <c:pt idx="7966">
                  <c:v>1.4872747186586803</c:v>
                </c:pt>
                <c:pt idx="7967">
                  <c:v>1.488509566049004</c:v>
                </c:pt>
                <c:pt idx="7968">
                  <c:v>1.4897643295548149</c:v>
                </c:pt>
                <c:pt idx="7969">
                  <c:v>1.4909991769450812</c:v>
                </c:pt>
                <c:pt idx="7970">
                  <c:v>1.4922539413783529</c:v>
                </c:pt>
                <c:pt idx="7971">
                  <c:v>1.493508705811621</c:v>
                </c:pt>
                <c:pt idx="7972">
                  <c:v>1.4947435532019426</c:v>
                </c:pt>
                <c:pt idx="7973">
                  <c:v>1.4959983167077537</c:v>
                </c:pt>
                <c:pt idx="7974">
                  <c:v>1.4972530811410261</c:v>
                </c:pt>
                <c:pt idx="7975">
                  <c:v>1.4985078455742951</c:v>
                </c:pt>
                <c:pt idx="7976">
                  <c:v>1.4997426929645581</c:v>
                </c:pt>
                <c:pt idx="7977">
                  <c:v>1.5009974564703719</c:v>
                </c:pt>
                <c:pt idx="7978">
                  <c:v>1.5049011672161328</c:v>
                </c:pt>
                <c:pt idx="7979">
                  <c:v>1.5061360146064544</c:v>
                </c:pt>
                <c:pt idx="7980">
                  <c:v>1.5073907790397238</c:v>
                </c:pt>
                <c:pt idx="7981">
                  <c:v>1.5086455425455381</c:v>
                </c:pt>
                <c:pt idx="7982">
                  <c:v>1.5099022991468019</c:v>
                </c:pt>
                <c:pt idx="7983">
                  <c:v>1.5111371465371235</c:v>
                </c:pt>
                <c:pt idx="7984">
                  <c:v>1.5123919100429346</c:v>
                </c:pt>
                <c:pt idx="7985">
                  <c:v>1.513646674476206</c:v>
                </c:pt>
                <c:pt idx="7986">
                  <c:v>1.5148815218664724</c:v>
                </c:pt>
                <c:pt idx="7987">
                  <c:v>1.516136285372282</c:v>
                </c:pt>
                <c:pt idx="7988">
                  <c:v>1.5173711327626052</c:v>
                </c:pt>
                <c:pt idx="7989">
                  <c:v>1.51860598015287</c:v>
                </c:pt>
                <c:pt idx="7990">
                  <c:v>1.5198607445861398</c:v>
                </c:pt>
                <c:pt idx="7991">
                  <c:v>1.5211155090194097</c:v>
                </c:pt>
                <c:pt idx="7992">
                  <c:v>1.5223702725252224</c:v>
                </c:pt>
                <c:pt idx="7993">
                  <c:v>1.523605119915544</c:v>
                </c:pt>
                <c:pt idx="7994">
                  <c:v>1.5248598843488141</c:v>
                </c:pt>
                <c:pt idx="7995">
                  <c:v>1.5260947317390778</c:v>
                </c:pt>
                <c:pt idx="7996">
                  <c:v>1.5273694122878938</c:v>
                </c:pt>
                <c:pt idx="7997">
                  <c:v>1.5286042596781597</c:v>
                </c:pt>
                <c:pt idx="7998">
                  <c:v>1.529859024111432</c:v>
                </c:pt>
                <c:pt idx="7999">
                  <c:v>1.5310938715017541</c:v>
                </c:pt>
                <c:pt idx="8000">
                  <c:v>1.5323486350075655</c:v>
                </c:pt>
                <c:pt idx="8001">
                  <c:v>1.5336033994408338</c:v>
                </c:pt>
                <c:pt idx="8002">
                  <c:v>1.5348581638741061</c:v>
                </c:pt>
                <c:pt idx="8003">
                  <c:v>1.5361129273799181</c:v>
                </c:pt>
                <c:pt idx="8004">
                  <c:v>1.5373497669382361</c:v>
                </c:pt>
                <c:pt idx="8005">
                  <c:v>1.5386045304440472</c:v>
                </c:pt>
                <c:pt idx="8006">
                  <c:v>1.5398393778343096</c:v>
                </c:pt>
                <c:pt idx="8007">
                  <c:v>1.541114059310587</c:v>
                </c:pt>
                <c:pt idx="8008">
                  <c:v>1.5437231715371238</c:v>
                </c:pt>
                <c:pt idx="8009">
                  <c:v>1.5449779359703941</c:v>
                </c:pt>
                <c:pt idx="8010">
                  <c:v>1.546232700403664</c:v>
                </c:pt>
                <c:pt idx="8011">
                  <c:v>1.5474874648369363</c:v>
                </c:pt>
                <c:pt idx="8012">
                  <c:v>1.5487422283427463</c:v>
                </c:pt>
                <c:pt idx="8013">
                  <c:v>1.5499969927760158</c:v>
                </c:pt>
                <c:pt idx="8014">
                  <c:v>1.551231840166281</c:v>
                </c:pt>
                <c:pt idx="8015">
                  <c:v>1.5524866045995509</c:v>
                </c:pt>
                <c:pt idx="8016">
                  <c:v>1.5537413681053636</c:v>
                </c:pt>
                <c:pt idx="8017">
                  <c:v>1.5549762154956832</c:v>
                </c:pt>
                <c:pt idx="8018">
                  <c:v>1.5562309799289569</c:v>
                </c:pt>
                <c:pt idx="8019">
                  <c:v>1.557485743434768</c:v>
                </c:pt>
                <c:pt idx="8020">
                  <c:v>1.5587405078680381</c:v>
                </c:pt>
                <c:pt idx="8021">
                  <c:v>1.559995272301306</c:v>
                </c:pt>
                <c:pt idx="8022">
                  <c:v>1.5612301196915723</c:v>
                </c:pt>
                <c:pt idx="8023">
                  <c:v>1.562484883197385</c:v>
                </c:pt>
                <c:pt idx="8024">
                  <c:v>1.5637197305877066</c:v>
                </c:pt>
                <c:pt idx="8025">
                  <c:v>1.5649764862615143</c:v>
                </c:pt>
                <c:pt idx="8026">
                  <c:v>1.5662113336518375</c:v>
                </c:pt>
                <c:pt idx="8027">
                  <c:v>1.5674660980851038</c:v>
                </c:pt>
                <c:pt idx="8028">
                  <c:v>1.5687208625183757</c:v>
                </c:pt>
                <c:pt idx="8029">
                  <c:v>1.5699756260241868</c:v>
                </c:pt>
                <c:pt idx="8030">
                  <c:v>1.5712104734144532</c:v>
                </c:pt>
                <c:pt idx="8031">
                  <c:v>1.5724652378477231</c:v>
                </c:pt>
                <c:pt idx="8032">
                  <c:v>1.573720002280991</c:v>
                </c:pt>
                <c:pt idx="8033">
                  <c:v>1.5749548496713162</c:v>
                </c:pt>
                <c:pt idx="8034">
                  <c:v>1.5762295302200755</c:v>
                </c:pt>
                <c:pt idx="8035">
                  <c:v>1.5774842946533454</c:v>
                </c:pt>
                <c:pt idx="8036">
                  <c:v>1.578719142043667</c:v>
                </c:pt>
                <c:pt idx="8037">
                  <c:v>1.5799739055494781</c:v>
                </c:pt>
                <c:pt idx="8038">
                  <c:v>1.5826427689049751</c:v>
                </c:pt>
                <c:pt idx="8039">
                  <c:v>1.5838776162952399</c:v>
                </c:pt>
                <c:pt idx="8040">
                  <c:v>1.5851124636855634</c:v>
                </c:pt>
                <c:pt idx="8041">
                  <c:v>1.5863672281188321</c:v>
                </c:pt>
                <c:pt idx="8042">
                  <c:v>1.5876219925520985</c:v>
                </c:pt>
                <c:pt idx="8043">
                  <c:v>1.5888767560579138</c:v>
                </c:pt>
                <c:pt idx="8044">
                  <c:v>1.5901116034481788</c:v>
                </c:pt>
                <c:pt idx="8045">
                  <c:v>1.5913663678814478</c:v>
                </c:pt>
                <c:pt idx="8046">
                  <c:v>1.5926032065123079</c:v>
                </c:pt>
                <c:pt idx="8047">
                  <c:v>1.5938579709455796</c:v>
                </c:pt>
                <c:pt idx="8048">
                  <c:v>1.5951127353788481</c:v>
                </c:pt>
                <c:pt idx="8049">
                  <c:v>1.5963475818417163</c:v>
                </c:pt>
                <c:pt idx="8050">
                  <c:v>1.5976023462749818</c:v>
                </c:pt>
                <c:pt idx="8051">
                  <c:v>1.5988571107082543</c:v>
                </c:pt>
                <c:pt idx="8052">
                  <c:v>1.6001118751415235</c:v>
                </c:pt>
                <c:pt idx="8053">
                  <c:v>1.6013666386473338</c:v>
                </c:pt>
                <c:pt idx="8054">
                  <c:v>1.6026014860375994</c:v>
                </c:pt>
                <c:pt idx="8055">
                  <c:v>1.6038761675138744</c:v>
                </c:pt>
                <c:pt idx="8056">
                  <c:v>1.605111013976682</c:v>
                </c:pt>
                <c:pt idx="8057">
                  <c:v>1.6063458613670059</c:v>
                </c:pt>
                <c:pt idx="8058">
                  <c:v>1.6076006258002735</c:v>
                </c:pt>
                <c:pt idx="8059">
                  <c:v>1.6088354731905383</c:v>
                </c:pt>
                <c:pt idx="8060">
                  <c:v>1.6100703205808049</c:v>
                </c:pt>
                <c:pt idx="8061">
                  <c:v>1.611325084086616</c:v>
                </c:pt>
                <c:pt idx="8062">
                  <c:v>1.6125599314769401</c:v>
                </c:pt>
                <c:pt idx="8063">
                  <c:v>1.6138146959102058</c:v>
                </c:pt>
                <c:pt idx="8064">
                  <c:v>1.6150694603434772</c:v>
                </c:pt>
                <c:pt idx="8065">
                  <c:v>1.6163242238492899</c:v>
                </c:pt>
                <c:pt idx="8066">
                  <c:v>1.6175789882825597</c:v>
                </c:pt>
                <c:pt idx="8067">
                  <c:v>1.6188138356728261</c:v>
                </c:pt>
                <c:pt idx="8068">
                  <c:v>1.622699621543632</c:v>
                </c:pt>
                <c:pt idx="8069">
                  <c:v>1.6239543850494993</c:v>
                </c:pt>
                <c:pt idx="8070">
                  <c:v>1.6252091494827721</c:v>
                </c:pt>
                <c:pt idx="8071">
                  <c:v>1.6264439968730375</c:v>
                </c:pt>
                <c:pt idx="8072">
                  <c:v>1.6276987613063061</c:v>
                </c:pt>
                <c:pt idx="8073">
                  <c:v>1.6289535248121205</c:v>
                </c:pt>
                <c:pt idx="8074">
                  <c:v>1.6301883722023831</c:v>
                </c:pt>
                <c:pt idx="8075">
                  <c:v>1.6314232195927048</c:v>
                </c:pt>
                <c:pt idx="8076">
                  <c:v>1.6326779840259762</c:v>
                </c:pt>
                <c:pt idx="8077">
                  <c:v>1.6339526645747939</c:v>
                </c:pt>
                <c:pt idx="8078">
                  <c:v>1.6352074290080643</c:v>
                </c:pt>
                <c:pt idx="8079">
                  <c:v>1.6364422763983286</c:v>
                </c:pt>
                <c:pt idx="8080">
                  <c:v>1.6376970399041397</c:v>
                </c:pt>
                <c:pt idx="8081">
                  <c:v>1.6389518043374101</c:v>
                </c:pt>
                <c:pt idx="8082">
                  <c:v>1.6402065687706811</c:v>
                </c:pt>
                <c:pt idx="8083">
                  <c:v>1.0484507374590635</c:v>
                </c:pt>
                <c:pt idx="8084">
                  <c:v>1.0496855848493851</c:v>
                </c:pt>
                <c:pt idx="8085">
                  <c:v>1.050940349282655</c:v>
                </c:pt>
                <c:pt idx="8086">
                  <c:v>1.0521951137159249</c:v>
                </c:pt>
                <c:pt idx="8087">
                  <c:v>1.053449877221738</c:v>
                </c:pt>
                <c:pt idx="8088">
                  <c:v>1.0546847246120039</c:v>
                </c:pt>
                <c:pt idx="8089">
                  <c:v>1.0559394890452718</c:v>
                </c:pt>
                <c:pt idx="8090">
                  <c:v>1.057194252551082</c:v>
                </c:pt>
                <c:pt idx="8091">
                  <c:v>1.0584490169843548</c:v>
                </c:pt>
                <c:pt idx="8092">
                  <c:v>1.0596838643746764</c:v>
                </c:pt>
                <c:pt idx="8093">
                  <c:v>1.0609585458508961</c:v>
                </c:pt>
                <c:pt idx="8094">
                  <c:v>1.0621953844817555</c:v>
                </c:pt>
                <c:pt idx="8095">
                  <c:v>1.0634501489150241</c:v>
                </c:pt>
                <c:pt idx="8096">
                  <c:v>1.0646849953778879</c:v>
                </c:pt>
                <c:pt idx="8097">
                  <c:v>1.0659397598111566</c:v>
                </c:pt>
                <c:pt idx="8098">
                  <c:v>1.0672144412873759</c:v>
                </c:pt>
                <c:pt idx="8099">
                  <c:v>1.0684492886776964</c:v>
                </c:pt>
                <c:pt idx="8100">
                  <c:v>1.0697040521835091</c:v>
                </c:pt>
                <c:pt idx="8101">
                  <c:v>1.0709787336597287</c:v>
                </c:pt>
                <c:pt idx="8102">
                  <c:v>1.0722135810500519</c:v>
                </c:pt>
                <c:pt idx="8103">
                  <c:v>1.0734484284403161</c:v>
                </c:pt>
                <c:pt idx="8104">
                  <c:v>1.0747031919461281</c:v>
                </c:pt>
                <c:pt idx="8105">
                  <c:v>1.0759579563793977</c:v>
                </c:pt>
                <c:pt idx="8106">
                  <c:v>1.07719280376972</c:v>
                </c:pt>
                <c:pt idx="8107">
                  <c:v>1.0784475672755338</c:v>
                </c:pt>
                <c:pt idx="8108">
                  <c:v>1.0797023317088021</c:v>
                </c:pt>
                <c:pt idx="8109">
                  <c:v>1.0809371790990667</c:v>
                </c:pt>
                <c:pt idx="8110">
                  <c:v>1.0821720264893899</c:v>
                </c:pt>
                <c:pt idx="8111">
                  <c:v>1.0834267909226558</c:v>
                </c:pt>
                <c:pt idx="8112">
                  <c:v>1.0846815544284709</c:v>
                </c:pt>
                <c:pt idx="8113">
                  <c:v>1.0873305016684185</c:v>
                </c:pt>
                <c:pt idx="8114">
                  <c:v>1.088585265174232</c:v>
                </c:pt>
                <c:pt idx="8115">
                  <c:v>1.0898201125644928</c:v>
                </c:pt>
                <c:pt idx="8116">
                  <c:v>1.0910768682383605</c:v>
                </c:pt>
                <c:pt idx="8117">
                  <c:v>1.0923117156286253</c:v>
                </c:pt>
                <c:pt idx="8118">
                  <c:v>1.0935664800618952</c:v>
                </c:pt>
                <c:pt idx="8119">
                  <c:v>1.0948013274522168</c:v>
                </c:pt>
                <c:pt idx="8120">
                  <c:v>1.0960361748424821</c:v>
                </c:pt>
                <c:pt idx="8121">
                  <c:v>1.097271021305346</c:v>
                </c:pt>
                <c:pt idx="8122">
                  <c:v>1.0985257857386159</c:v>
                </c:pt>
                <c:pt idx="8123">
                  <c:v>1.099780550171886</c:v>
                </c:pt>
                <c:pt idx="8124">
                  <c:v>1.1010353146051557</c:v>
                </c:pt>
                <c:pt idx="8125">
                  <c:v>1.1022701610679648</c:v>
                </c:pt>
                <c:pt idx="8126">
                  <c:v>1.1035050084582281</c:v>
                </c:pt>
                <c:pt idx="8127">
                  <c:v>1.104759772891498</c:v>
                </c:pt>
                <c:pt idx="8128">
                  <c:v>1.1060145373247681</c:v>
                </c:pt>
                <c:pt idx="8129">
                  <c:v>1.1072493847150895</c:v>
                </c:pt>
                <c:pt idx="8130">
                  <c:v>1.1084842311778971</c:v>
                </c:pt>
                <c:pt idx="8131">
                  <c:v>1.109738995611167</c:v>
                </c:pt>
                <c:pt idx="8132">
                  <c:v>1.1109937600444353</c:v>
                </c:pt>
                <c:pt idx="8133">
                  <c:v>1.1122286074347578</c:v>
                </c:pt>
                <c:pt idx="8134">
                  <c:v>1.1134833709405711</c:v>
                </c:pt>
                <c:pt idx="8135">
                  <c:v>1.1147381353738421</c:v>
                </c:pt>
                <c:pt idx="8136">
                  <c:v>1.1159928998071098</c:v>
                </c:pt>
                <c:pt idx="8137">
                  <c:v>1.117247663312924</c:v>
                </c:pt>
                <c:pt idx="8138">
                  <c:v>1.118484502871242</c:v>
                </c:pt>
                <c:pt idx="8139">
                  <c:v>1.119719350261505</c:v>
                </c:pt>
                <c:pt idx="8140">
                  <c:v>1.1209541967243695</c:v>
                </c:pt>
                <c:pt idx="8141">
                  <c:v>1.1222089611576413</c:v>
                </c:pt>
                <c:pt idx="8142">
                  <c:v>1.1234637255909092</c:v>
                </c:pt>
                <c:pt idx="8143">
                  <c:v>1.1260927548603945</c:v>
                </c:pt>
                <c:pt idx="8144">
                  <c:v>1.1273674363366701</c:v>
                </c:pt>
                <c:pt idx="8145">
                  <c:v>1.1286022837269343</c:v>
                </c:pt>
                <c:pt idx="8146">
                  <c:v>1.1298371311172561</c:v>
                </c:pt>
                <c:pt idx="8147">
                  <c:v>1.1310719775800635</c:v>
                </c:pt>
                <c:pt idx="8148">
                  <c:v>1.1323267420133334</c:v>
                </c:pt>
                <c:pt idx="8149">
                  <c:v>1.1335815064466048</c:v>
                </c:pt>
                <c:pt idx="8150">
                  <c:v>1.1348362708798732</c:v>
                </c:pt>
                <c:pt idx="8151">
                  <c:v>1.136071117342738</c:v>
                </c:pt>
                <c:pt idx="8152">
                  <c:v>1.1373258817760081</c:v>
                </c:pt>
                <c:pt idx="8153">
                  <c:v>1.1385607291662743</c:v>
                </c:pt>
                <c:pt idx="8154">
                  <c:v>1.1398154935995422</c:v>
                </c:pt>
                <c:pt idx="8155">
                  <c:v>1.141070257105353</c:v>
                </c:pt>
                <c:pt idx="8156">
                  <c:v>1.1423250215386267</c:v>
                </c:pt>
                <c:pt idx="8157">
                  <c:v>1.1435797859718946</c:v>
                </c:pt>
                <c:pt idx="8158">
                  <c:v>1.1448345494777081</c:v>
                </c:pt>
                <c:pt idx="8159">
                  <c:v>1.1460693968680289</c:v>
                </c:pt>
                <c:pt idx="8160">
                  <c:v>1.1473062364263455</c:v>
                </c:pt>
                <c:pt idx="8161">
                  <c:v>1.1485410828891518</c:v>
                </c:pt>
                <c:pt idx="8162">
                  <c:v>1.1497958473224212</c:v>
                </c:pt>
                <c:pt idx="8163">
                  <c:v>1.1510506117556929</c:v>
                </c:pt>
                <c:pt idx="8164">
                  <c:v>1.1522854591460168</c:v>
                </c:pt>
                <c:pt idx="8165">
                  <c:v>1.1535402226518281</c:v>
                </c:pt>
                <c:pt idx="8166">
                  <c:v>1.154775070042092</c:v>
                </c:pt>
                <c:pt idx="8167">
                  <c:v>1.1560298344753621</c:v>
                </c:pt>
                <c:pt idx="8168">
                  <c:v>1.157284598908632</c:v>
                </c:pt>
                <c:pt idx="8169">
                  <c:v>1.1585194462989541</c:v>
                </c:pt>
                <c:pt idx="8170">
                  <c:v>1.1597742098047659</c:v>
                </c:pt>
                <c:pt idx="8171">
                  <c:v>1.1610289742380375</c:v>
                </c:pt>
                <c:pt idx="8172">
                  <c:v>1.1622638216283034</c:v>
                </c:pt>
                <c:pt idx="8173">
                  <c:v>1.1649725190697511</c:v>
                </c:pt>
                <c:pt idx="8174">
                  <c:v>1.1662272825755622</c:v>
                </c:pt>
                <c:pt idx="8175">
                  <c:v>1.1674820470088321</c:v>
                </c:pt>
                <c:pt idx="8176">
                  <c:v>1.168736811442102</c:v>
                </c:pt>
                <c:pt idx="8177">
                  <c:v>1.1699716588323648</c:v>
                </c:pt>
                <c:pt idx="8178">
                  <c:v>1.1712264223382363</c:v>
                </c:pt>
                <c:pt idx="8179">
                  <c:v>1.1724612697285026</c:v>
                </c:pt>
                <c:pt idx="8180">
                  <c:v>1.1737160341617729</c:v>
                </c:pt>
                <c:pt idx="8181">
                  <c:v>1.1749727898356361</c:v>
                </c:pt>
                <c:pt idx="8182">
                  <c:v>1.1762275542689073</c:v>
                </c:pt>
                <c:pt idx="8183">
                  <c:v>1.1775022348176662</c:v>
                </c:pt>
                <c:pt idx="8184">
                  <c:v>1.1787370822079879</c:v>
                </c:pt>
                <c:pt idx="8185">
                  <c:v>1.179991846641258</c:v>
                </c:pt>
                <c:pt idx="8186">
                  <c:v>1.1812466101470698</c:v>
                </c:pt>
                <c:pt idx="8187">
                  <c:v>1.1824814575373352</c:v>
                </c:pt>
                <c:pt idx="8188">
                  <c:v>1.1837362219706051</c:v>
                </c:pt>
                <c:pt idx="8189">
                  <c:v>1.1849710693609281</c:v>
                </c:pt>
                <c:pt idx="8190">
                  <c:v>1.1862258337941967</c:v>
                </c:pt>
                <c:pt idx="8191">
                  <c:v>1.1874805973000093</c:v>
                </c:pt>
                <c:pt idx="8192">
                  <c:v>1.1887353617332816</c:v>
                </c:pt>
                <c:pt idx="8193">
                  <c:v>1.189970209123544</c:v>
                </c:pt>
                <c:pt idx="8194">
                  <c:v>1.1912249735568141</c:v>
                </c:pt>
                <c:pt idx="8195">
                  <c:v>1.1924598200196783</c:v>
                </c:pt>
                <c:pt idx="8196">
                  <c:v>1.1937145844529482</c:v>
                </c:pt>
                <c:pt idx="8197">
                  <c:v>1.1949693488862181</c:v>
                </c:pt>
                <c:pt idx="8198">
                  <c:v>1.1962241133194864</c:v>
                </c:pt>
                <c:pt idx="8199">
                  <c:v>1.1974788768253022</c:v>
                </c:pt>
                <c:pt idx="8200">
                  <c:v>1.1987336412585705</c:v>
                </c:pt>
                <c:pt idx="8201">
                  <c:v>1.1999684886488353</c:v>
                </c:pt>
                <c:pt idx="8202">
                  <c:v>1.2012033360390983</c:v>
                </c:pt>
                <c:pt idx="8203">
                  <c:v>1.2038343574766905</c:v>
                </c:pt>
                <c:pt idx="8204">
                  <c:v>1.2050692039394999</c:v>
                </c:pt>
                <c:pt idx="8205">
                  <c:v>1.206323968372772</c:v>
                </c:pt>
                <c:pt idx="8206">
                  <c:v>1.2075787328060414</c:v>
                </c:pt>
                <c:pt idx="8207">
                  <c:v>1.2088334963118539</c:v>
                </c:pt>
                <c:pt idx="8208">
                  <c:v>1.210088260745124</c:v>
                </c:pt>
                <c:pt idx="8209">
                  <c:v>1.2113430251783939</c:v>
                </c:pt>
                <c:pt idx="8210">
                  <c:v>1.2125778725687171</c:v>
                </c:pt>
                <c:pt idx="8211">
                  <c:v>1.2138326360745266</c:v>
                </c:pt>
                <c:pt idx="8212">
                  <c:v>1.2150874005077981</c:v>
                </c:pt>
                <c:pt idx="8213">
                  <c:v>1.2163421649410711</c:v>
                </c:pt>
                <c:pt idx="8214">
                  <c:v>1.2175770123313328</c:v>
                </c:pt>
                <c:pt idx="8215">
                  <c:v>1.2188317758371434</c:v>
                </c:pt>
                <c:pt idx="8216">
                  <c:v>1.2200865402704153</c:v>
                </c:pt>
                <c:pt idx="8217">
                  <c:v>1.2213213876607345</c:v>
                </c:pt>
                <c:pt idx="8218">
                  <c:v>1.2225761520940053</c:v>
                </c:pt>
                <c:pt idx="8219">
                  <c:v>1.2238309155998179</c:v>
                </c:pt>
                <c:pt idx="8220">
                  <c:v>1.2250657629900839</c:v>
                </c:pt>
                <c:pt idx="8221">
                  <c:v>1.2263205274233542</c:v>
                </c:pt>
                <c:pt idx="8222">
                  <c:v>1.2275752918566238</c:v>
                </c:pt>
                <c:pt idx="8223">
                  <c:v>1.2288300553624345</c:v>
                </c:pt>
                <c:pt idx="8224">
                  <c:v>1.2300649027527584</c:v>
                </c:pt>
                <c:pt idx="8225">
                  <c:v>1.2313216584265636</c:v>
                </c:pt>
                <c:pt idx="8226">
                  <c:v>1.2325764228598359</c:v>
                </c:pt>
                <c:pt idx="8227">
                  <c:v>1.2338112702501554</c:v>
                </c:pt>
                <c:pt idx="8228">
                  <c:v>1.2350660346834275</c:v>
                </c:pt>
                <c:pt idx="8229">
                  <c:v>1.2363207981892383</c:v>
                </c:pt>
                <c:pt idx="8230">
                  <c:v>1.23757556262251</c:v>
                </c:pt>
                <c:pt idx="8231">
                  <c:v>1.2388104100127748</c:v>
                </c:pt>
                <c:pt idx="8232">
                  <c:v>1.2400651744460467</c:v>
                </c:pt>
                <c:pt idx="8233">
                  <c:v>1.2427141207585366</c:v>
                </c:pt>
                <c:pt idx="8234">
                  <c:v>1.2439888013073528</c:v>
                </c:pt>
                <c:pt idx="8235">
                  <c:v>1.2452236486976154</c:v>
                </c:pt>
                <c:pt idx="8236">
                  <c:v>1.2464784131308875</c:v>
                </c:pt>
                <c:pt idx="8237">
                  <c:v>1.2477331775641551</c:v>
                </c:pt>
                <c:pt idx="8238">
                  <c:v>1.248968024027022</c:v>
                </c:pt>
                <c:pt idx="8239">
                  <c:v>1.2502227884602917</c:v>
                </c:pt>
                <c:pt idx="8240">
                  <c:v>1.2514576358505565</c:v>
                </c:pt>
                <c:pt idx="8241">
                  <c:v>1.2526924832408779</c:v>
                </c:pt>
                <c:pt idx="8242">
                  <c:v>1.2539472476741453</c:v>
                </c:pt>
                <c:pt idx="8243">
                  <c:v>1.2552219282229078</c:v>
                </c:pt>
                <c:pt idx="8244">
                  <c:v>1.256476692656177</c:v>
                </c:pt>
                <c:pt idx="8245">
                  <c:v>1.2577115400465004</c:v>
                </c:pt>
                <c:pt idx="8246">
                  <c:v>1.2589463874367652</c:v>
                </c:pt>
                <c:pt idx="8247">
                  <c:v>1.26020314311063</c:v>
                </c:pt>
                <c:pt idx="8248">
                  <c:v>1.261457906616444</c:v>
                </c:pt>
                <c:pt idx="8249">
                  <c:v>1.2627126710497123</c:v>
                </c:pt>
                <c:pt idx="8250">
                  <c:v>1.2639674354829806</c:v>
                </c:pt>
                <c:pt idx="8251">
                  <c:v>1.2652421160317446</c:v>
                </c:pt>
                <c:pt idx="8252">
                  <c:v>1.2665167975080178</c:v>
                </c:pt>
                <c:pt idx="8253">
                  <c:v>1.2677516448982828</c:v>
                </c:pt>
                <c:pt idx="8254">
                  <c:v>1.2690064084041506</c:v>
                </c:pt>
                <c:pt idx="8255">
                  <c:v>1.2702611728374218</c:v>
                </c:pt>
                <c:pt idx="8256">
                  <c:v>1.2714960202276855</c:v>
                </c:pt>
                <c:pt idx="8257">
                  <c:v>1.272770701703962</c:v>
                </c:pt>
                <c:pt idx="8258">
                  <c:v>1.2740055481667714</c:v>
                </c:pt>
                <c:pt idx="8259">
                  <c:v>1.2752603126000377</c:v>
                </c:pt>
                <c:pt idx="8260">
                  <c:v>1.2764951599903043</c:v>
                </c:pt>
                <c:pt idx="8261">
                  <c:v>1.2777499244235757</c:v>
                </c:pt>
                <c:pt idx="8262">
                  <c:v>1.2790046879294403</c:v>
                </c:pt>
                <c:pt idx="8263">
                  <c:v>1.2816138010834379</c:v>
                </c:pt>
                <c:pt idx="8264">
                  <c:v>1.2828884816321988</c:v>
                </c:pt>
                <c:pt idx="8265">
                  <c:v>1.2841432460654678</c:v>
                </c:pt>
                <c:pt idx="8266">
                  <c:v>1.2853780934557899</c:v>
                </c:pt>
                <c:pt idx="8267">
                  <c:v>1.2866129408460572</c:v>
                </c:pt>
                <c:pt idx="8268">
                  <c:v>1.2878696965199163</c:v>
                </c:pt>
                <c:pt idx="8269">
                  <c:v>1.2891244609531896</c:v>
                </c:pt>
                <c:pt idx="8270">
                  <c:v>1.2903593083434544</c:v>
                </c:pt>
                <c:pt idx="8271">
                  <c:v>1.2916339888922719</c:v>
                </c:pt>
                <c:pt idx="8272">
                  <c:v>1.292888753325542</c:v>
                </c:pt>
                <c:pt idx="8273">
                  <c:v>1.2941236007158068</c:v>
                </c:pt>
                <c:pt idx="8274">
                  <c:v>1.2953783642216201</c:v>
                </c:pt>
                <c:pt idx="8275">
                  <c:v>1.2966132116119411</c:v>
                </c:pt>
                <c:pt idx="8276">
                  <c:v>1.2978679760452121</c:v>
                </c:pt>
                <c:pt idx="8277">
                  <c:v>1.299102823435476</c:v>
                </c:pt>
                <c:pt idx="8278">
                  <c:v>1.3003775039842951</c:v>
                </c:pt>
                <c:pt idx="8279">
                  <c:v>1.3016123513745579</c:v>
                </c:pt>
                <c:pt idx="8280">
                  <c:v>1.3028671158078282</c:v>
                </c:pt>
                <c:pt idx="8281">
                  <c:v>1.3041218802410979</c:v>
                </c:pt>
                <c:pt idx="8282">
                  <c:v>1.3053567276314197</c:v>
                </c:pt>
                <c:pt idx="8283">
                  <c:v>1.3066314081801798</c:v>
                </c:pt>
                <c:pt idx="8284">
                  <c:v>1.3078662555705003</c:v>
                </c:pt>
                <c:pt idx="8285">
                  <c:v>1.3091210200037722</c:v>
                </c:pt>
                <c:pt idx="8286">
                  <c:v>1.3103757835095848</c:v>
                </c:pt>
                <c:pt idx="8287">
                  <c:v>1.3116106308998496</c:v>
                </c:pt>
                <c:pt idx="8288">
                  <c:v>1.312865395333118</c:v>
                </c:pt>
                <c:pt idx="8289">
                  <c:v>1.3141201597663901</c:v>
                </c:pt>
                <c:pt idx="8290">
                  <c:v>1.3153749232722021</c:v>
                </c:pt>
                <c:pt idx="8291">
                  <c:v>1.3166117628305187</c:v>
                </c:pt>
                <c:pt idx="8292">
                  <c:v>1.3178665263363321</c:v>
                </c:pt>
                <c:pt idx="8293">
                  <c:v>1.3205154735762814</c:v>
                </c:pt>
                <c:pt idx="8294">
                  <c:v>1.3217901541250958</c:v>
                </c:pt>
                <c:pt idx="8295">
                  <c:v>1.3230250015153615</c:v>
                </c:pt>
                <c:pt idx="8296">
                  <c:v>1.3242797659486321</c:v>
                </c:pt>
                <c:pt idx="8297">
                  <c:v>1.3255345294544438</c:v>
                </c:pt>
                <c:pt idx="8298">
                  <c:v>1.3267693768447657</c:v>
                </c:pt>
                <c:pt idx="8299">
                  <c:v>1.328024141278036</c:v>
                </c:pt>
                <c:pt idx="8300">
                  <c:v>1.3292789057113061</c:v>
                </c:pt>
                <c:pt idx="8301">
                  <c:v>1.3305336692171179</c:v>
                </c:pt>
                <c:pt idx="8302">
                  <c:v>1.3317685166073818</c:v>
                </c:pt>
                <c:pt idx="8303">
                  <c:v>1.3330033639977061</c:v>
                </c:pt>
                <c:pt idx="8304">
                  <c:v>1.3342581284309765</c:v>
                </c:pt>
                <c:pt idx="8305">
                  <c:v>1.3355128919367889</c:v>
                </c:pt>
                <c:pt idx="8306">
                  <c:v>1.3367477393270535</c:v>
                </c:pt>
                <c:pt idx="8307">
                  <c:v>1.3380025037603238</c:v>
                </c:pt>
                <c:pt idx="8308">
                  <c:v>1.3392572681935921</c:v>
                </c:pt>
                <c:pt idx="8309">
                  <c:v>1.3405120316994059</c:v>
                </c:pt>
                <c:pt idx="8310">
                  <c:v>1.3417667961326718</c:v>
                </c:pt>
                <c:pt idx="8311">
                  <c:v>1.3430215605659439</c:v>
                </c:pt>
                <c:pt idx="8312">
                  <c:v>1.3442583991968053</c:v>
                </c:pt>
                <c:pt idx="8313">
                  <c:v>1.3455131636300741</c:v>
                </c:pt>
                <c:pt idx="8314">
                  <c:v>1.3467679280633451</c:v>
                </c:pt>
                <c:pt idx="8315">
                  <c:v>1.3480426086121611</c:v>
                </c:pt>
                <c:pt idx="8316">
                  <c:v>1.349297373045431</c:v>
                </c:pt>
                <c:pt idx="8317">
                  <c:v>1.3505521365512476</c:v>
                </c:pt>
                <c:pt idx="8318">
                  <c:v>1.3518069009845135</c:v>
                </c:pt>
                <c:pt idx="8319">
                  <c:v>1.3530417483747779</c:v>
                </c:pt>
                <c:pt idx="8320">
                  <c:v>1.3542965128080482</c:v>
                </c:pt>
                <c:pt idx="8321">
                  <c:v>1.3555512763139177</c:v>
                </c:pt>
                <c:pt idx="8322">
                  <c:v>1.3568060407471876</c:v>
                </c:pt>
                <c:pt idx="8323">
                  <c:v>1.3594749041026262</c:v>
                </c:pt>
                <c:pt idx="8324">
                  <c:v>1.3607097514929478</c:v>
                </c:pt>
                <c:pt idx="8325">
                  <c:v>1.3619645159262177</c:v>
                </c:pt>
                <c:pt idx="8326">
                  <c:v>1.3632192794320304</c:v>
                </c:pt>
                <c:pt idx="8327">
                  <c:v>1.3644740438653002</c:v>
                </c:pt>
                <c:pt idx="8328">
                  <c:v>1.3657288082985699</c:v>
                </c:pt>
                <c:pt idx="8329">
                  <c:v>1.3669636556888338</c:v>
                </c:pt>
                <c:pt idx="8330">
                  <c:v>1.368218419194648</c:v>
                </c:pt>
                <c:pt idx="8331">
                  <c:v>1.3694731836279175</c:v>
                </c:pt>
                <c:pt idx="8332">
                  <c:v>1.3707478651041924</c:v>
                </c:pt>
                <c:pt idx="8333">
                  <c:v>1.3719827124944555</c:v>
                </c:pt>
                <c:pt idx="8334">
                  <c:v>1.373239468168322</c:v>
                </c:pt>
                <c:pt idx="8335">
                  <c:v>1.3744942316741338</c:v>
                </c:pt>
                <c:pt idx="8336">
                  <c:v>1.3757489961074039</c:v>
                </c:pt>
                <c:pt idx="8337">
                  <c:v>1.3770037605406742</c:v>
                </c:pt>
                <c:pt idx="8338">
                  <c:v>1.378238607930939</c:v>
                </c:pt>
                <c:pt idx="8339">
                  <c:v>1.3794933714367521</c:v>
                </c:pt>
                <c:pt idx="8340">
                  <c:v>1.3807282188270718</c:v>
                </c:pt>
                <c:pt idx="8341">
                  <c:v>1.3820029003032941</c:v>
                </c:pt>
                <c:pt idx="8342">
                  <c:v>1.3832576638091609</c:v>
                </c:pt>
                <c:pt idx="8343">
                  <c:v>1.3844925111994257</c:v>
                </c:pt>
                <c:pt idx="8344">
                  <c:v>1.3857472756326956</c:v>
                </c:pt>
                <c:pt idx="8345">
                  <c:v>1.3870020400659655</c:v>
                </c:pt>
                <c:pt idx="8346">
                  <c:v>1.3882568035717813</c:v>
                </c:pt>
                <c:pt idx="8347">
                  <c:v>1.389511568005048</c:v>
                </c:pt>
                <c:pt idx="8348">
                  <c:v>1.3907464153953129</c:v>
                </c:pt>
                <c:pt idx="8349">
                  <c:v>1.3920210959441288</c:v>
                </c:pt>
                <c:pt idx="8350">
                  <c:v>1.3932559433344522</c:v>
                </c:pt>
                <c:pt idx="8351">
                  <c:v>1.3945107077677221</c:v>
                </c:pt>
                <c:pt idx="8352">
                  <c:v>1.3957455551579858</c:v>
                </c:pt>
                <c:pt idx="8353">
                  <c:v>1.3984144185134824</c:v>
                </c:pt>
                <c:pt idx="8354">
                  <c:v>1.3996492659037481</c:v>
                </c:pt>
                <c:pt idx="8355">
                  <c:v>1.4009060215776117</c:v>
                </c:pt>
                <c:pt idx="8356">
                  <c:v>1.4021607860108816</c:v>
                </c:pt>
                <c:pt idx="8357">
                  <c:v>1.4033956334011446</c:v>
                </c:pt>
                <c:pt idx="8358">
                  <c:v>1.404650396906959</c:v>
                </c:pt>
                <c:pt idx="8359">
                  <c:v>1.4058852442972798</c:v>
                </c:pt>
                <c:pt idx="8360">
                  <c:v>1.4071400087305506</c:v>
                </c:pt>
                <c:pt idx="8361">
                  <c:v>1.4083947731638198</c:v>
                </c:pt>
                <c:pt idx="8362">
                  <c:v>1.4096495366696318</c:v>
                </c:pt>
                <c:pt idx="8363">
                  <c:v>1.410904301102901</c:v>
                </c:pt>
                <c:pt idx="8364">
                  <c:v>1.4121391484931678</c:v>
                </c:pt>
                <c:pt idx="8365">
                  <c:v>1.4133939129264359</c:v>
                </c:pt>
                <c:pt idx="8366">
                  <c:v>1.4146685934752554</c:v>
                </c:pt>
                <c:pt idx="8367">
                  <c:v>1.4159034408655198</c:v>
                </c:pt>
                <c:pt idx="8368">
                  <c:v>1.4171582052987899</c:v>
                </c:pt>
                <c:pt idx="8369">
                  <c:v>1.4183930517616539</c:v>
                </c:pt>
                <c:pt idx="8370">
                  <c:v>1.4196478161949238</c:v>
                </c:pt>
                <c:pt idx="8371">
                  <c:v>1.4209025806281939</c:v>
                </c:pt>
                <c:pt idx="8372">
                  <c:v>1.4221374280184591</c:v>
                </c:pt>
                <c:pt idx="8373">
                  <c:v>1.4233722754087808</c:v>
                </c:pt>
                <c:pt idx="8374">
                  <c:v>1.4246469559575416</c:v>
                </c:pt>
                <c:pt idx="8375">
                  <c:v>1.4258818033478617</c:v>
                </c:pt>
                <c:pt idx="8376">
                  <c:v>1.4271365677811332</c:v>
                </c:pt>
                <c:pt idx="8377">
                  <c:v>1.4283913312869458</c:v>
                </c:pt>
                <c:pt idx="8378">
                  <c:v>1.4296281708452618</c:v>
                </c:pt>
                <c:pt idx="8379">
                  <c:v>1.4309028513940234</c:v>
                </c:pt>
                <c:pt idx="8380">
                  <c:v>1.4321376987843435</c:v>
                </c:pt>
                <c:pt idx="8381">
                  <c:v>1.4333924632176138</c:v>
                </c:pt>
                <c:pt idx="8382">
                  <c:v>1.4346273106078782</c:v>
                </c:pt>
                <c:pt idx="8383">
                  <c:v>1.4372563398774219</c:v>
                </c:pt>
                <c:pt idx="8384">
                  <c:v>1.4385111043106917</c:v>
                </c:pt>
                <c:pt idx="8385">
                  <c:v>1.4397658687439616</c:v>
                </c:pt>
                <c:pt idx="8386">
                  <c:v>1.4410206322497721</c:v>
                </c:pt>
                <c:pt idx="8387">
                  <c:v>1.4422753966830442</c:v>
                </c:pt>
                <c:pt idx="8388">
                  <c:v>1.443510244073309</c:v>
                </c:pt>
                <c:pt idx="8389">
                  <c:v>1.4447450914636306</c:v>
                </c:pt>
                <c:pt idx="8390">
                  <c:v>1.4459998549694402</c:v>
                </c:pt>
                <c:pt idx="8391">
                  <c:v>1.4472546194027132</c:v>
                </c:pt>
                <c:pt idx="8392">
                  <c:v>1.448489466792978</c:v>
                </c:pt>
                <c:pt idx="8393">
                  <c:v>1.4497442312262478</c:v>
                </c:pt>
                <c:pt idx="8394">
                  <c:v>1.4509989947320598</c:v>
                </c:pt>
                <c:pt idx="8395">
                  <c:v>1.4522537591653304</c:v>
                </c:pt>
                <c:pt idx="8396">
                  <c:v>1.4534886065556518</c:v>
                </c:pt>
                <c:pt idx="8397">
                  <c:v>1.4547234539459153</c:v>
                </c:pt>
                <c:pt idx="8398">
                  <c:v>1.455978217451728</c:v>
                </c:pt>
                <c:pt idx="8399">
                  <c:v>1.4572349740530512</c:v>
                </c:pt>
                <c:pt idx="8400">
                  <c:v>1.4584897375588639</c:v>
                </c:pt>
                <c:pt idx="8401">
                  <c:v>1.4597445019921338</c:v>
                </c:pt>
                <c:pt idx="8402">
                  <c:v>1.4609992664254019</c:v>
                </c:pt>
                <c:pt idx="8403">
                  <c:v>1.4622341138156678</c:v>
                </c:pt>
                <c:pt idx="8404">
                  <c:v>1.4634888773214798</c:v>
                </c:pt>
                <c:pt idx="8405">
                  <c:v>1.4647237247118041</c:v>
                </c:pt>
                <c:pt idx="8406">
                  <c:v>1.4659784891450718</c:v>
                </c:pt>
                <c:pt idx="8407">
                  <c:v>1.4672332526508824</c:v>
                </c:pt>
                <c:pt idx="8408">
                  <c:v>1.4684681000411499</c:v>
                </c:pt>
                <c:pt idx="8409">
                  <c:v>1.4697228644744198</c:v>
                </c:pt>
                <c:pt idx="8410">
                  <c:v>1.470997545950695</c:v>
                </c:pt>
                <c:pt idx="8411">
                  <c:v>1.4722323924135026</c:v>
                </c:pt>
                <c:pt idx="8412">
                  <c:v>1.4734871568467742</c:v>
                </c:pt>
                <c:pt idx="8413">
                  <c:v>1.4761560202022681</c:v>
                </c:pt>
                <c:pt idx="8414">
                  <c:v>1.477410784635538</c:v>
                </c:pt>
                <c:pt idx="8415">
                  <c:v>1.4786655490688081</c:v>
                </c:pt>
                <c:pt idx="8416">
                  <c:v>1.4799203125746168</c:v>
                </c:pt>
                <c:pt idx="8417">
                  <c:v>1.4811551599648851</c:v>
                </c:pt>
                <c:pt idx="8418">
                  <c:v>1.4824099243981561</c:v>
                </c:pt>
                <c:pt idx="8419">
                  <c:v>1.483664688831422</c:v>
                </c:pt>
                <c:pt idx="8420">
                  <c:v>1.4848995352942878</c:v>
                </c:pt>
                <c:pt idx="8421">
                  <c:v>1.486136374852606</c:v>
                </c:pt>
                <c:pt idx="8422">
                  <c:v>1.4874110554014222</c:v>
                </c:pt>
                <c:pt idx="8423">
                  <c:v>1.4886658198346936</c:v>
                </c:pt>
                <c:pt idx="8424">
                  <c:v>1.4899205842679617</c:v>
                </c:pt>
                <c:pt idx="8425">
                  <c:v>1.4911554316582303</c:v>
                </c:pt>
                <c:pt idx="8426">
                  <c:v>1.4924101951640398</c:v>
                </c:pt>
                <c:pt idx="8427">
                  <c:v>1.4936450425543042</c:v>
                </c:pt>
                <c:pt idx="8428">
                  <c:v>1.4948998069875756</c:v>
                </c:pt>
                <c:pt idx="8429">
                  <c:v>1.4961545714208471</c:v>
                </c:pt>
                <c:pt idx="8430">
                  <c:v>1.4973894178837099</c:v>
                </c:pt>
                <c:pt idx="8431">
                  <c:v>1.4986441823169798</c:v>
                </c:pt>
                <c:pt idx="8432">
                  <c:v>1.4998989467502497</c:v>
                </c:pt>
                <c:pt idx="8433">
                  <c:v>1.50115371118352</c:v>
                </c:pt>
                <c:pt idx="8434">
                  <c:v>1.5024084746893323</c:v>
                </c:pt>
                <c:pt idx="8435">
                  <c:v>1.5036831561656072</c:v>
                </c:pt>
                <c:pt idx="8436">
                  <c:v>1.504918003555872</c:v>
                </c:pt>
                <c:pt idx="8437">
                  <c:v>1.5061727670616847</c:v>
                </c:pt>
                <c:pt idx="8438">
                  <c:v>1.5074076144520059</c:v>
                </c:pt>
                <c:pt idx="8439">
                  <c:v>1.5086424618422731</c:v>
                </c:pt>
                <c:pt idx="8440">
                  <c:v>1.509897226275541</c:v>
                </c:pt>
                <c:pt idx="8441">
                  <c:v>1.5111519897813541</c:v>
                </c:pt>
                <c:pt idx="8442">
                  <c:v>1.5123868371716185</c:v>
                </c:pt>
                <c:pt idx="8443">
                  <c:v>1.515077609738114</c:v>
                </c:pt>
                <c:pt idx="8444">
                  <c:v>1.5163124571284357</c:v>
                </c:pt>
                <c:pt idx="8445">
                  <c:v>1.5175672206342479</c:v>
                </c:pt>
                <c:pt idx="8446">
                  <c:v>1.5188219850675178</c:v>
                </c:pt>
                <c:pt idx="8447">
                  <c:v>1.5200568324577841</c:v>
                </c:pt>
                <c:pt idx="8448">
                  <c:v>1.5212916798481038</c:v>
                </c:pt>
                <c:pt idx="8449">
                  <c:v>1.5225464433539173</c:v>
                </c:pt>
                <c:pt idx="8450">
                  <c:v>1.5237812907441786</c:v>
                </c:pt>
                <c:pt idx="8451">
                  <c:v>1.5250360551774493</c:v>
                </c:pt>
                <c:pt idx="8452">
                  <c:v>1.5262908196107221</c:v>
                </c:pt>
                <c:pt idx="8453">
                  <c:v>1.5275455831165345</c:v>
                </c:pt>
                <c:pt idx="8454">
                  <c:v>1.5287804305068577</c:v>
                </c:pt>
                <c:pt idx="8455">
                  <c:v>1.5300551119830765</c:v>
                </c:pt>
                <c:pt idx="8456">
                  <c:v>1.531289959373396</c:v>
                </c:pt>
                <c:pt idx="8457">
                  <c:v>1.5325447228792086</c:v>
                </c:pt>
                <c:pt idx="8458">
                  <c:v>1.5337795702694714</c:v>
                </c:pt>
                <c:pt idx="8459">
                  <c:v>1.5350343347027433</c:v>
                </c:pt>
                <c:pt idx="8460">
                  <c:v>1.5362890991360141</c:v>
                </c:pt>
                <c:pt idx="8461">
                  <c:v>1.5375239455988776</c:v>
                </c:pt>
                <c:pt idx="8462">
                  <c:v>1.5387986270750942</c:v>
                </c:pt>
                <c:pt idx="8463">
                  <c:v>1.5400334744654181</c:v>
                </c:pt>
                <c:pt idx="8464">
                  <c:v>1.54128823797123</c:v>
                </c:pt>
                <c:pt idx="8465">
                  <c:v>1.5425250775295458</c:v>
                </c:pt>
                <c:pt idx="8466">
                  <c:v>1.5437798419628166</c:v>
                </c:pt>
                <c:pt idx="8467">
                  <c:v>1.5450146884256226</c:v>
                </c:pt>
                <c:pt idx="8468">
                  <c:v>1.5462694528588938</c:v>
                </c:pt>
                <c:pt idx="8469">
                  <c:v>1.5475242172921593</c:v>
                </c:pt>
                <c:pt idx="8470">
                  <c:v>1.548759064682486</c:v>
                </c:pt>
                <c:pt idx="8471">
                  <c:v>1.5500138281883002</c:v>
                </c:pt>
                <c:pt idx="8472">
                  <c:v>1.5512685926215679</c:v>
                </c:pt>
                <c:pt idx="8473">
                  <c:v>1.5538976218910541</c:v>
                </c:pt>
                <c:pt idx="8474">
                  <c:v>1.5551523863243233</c:v>
                </c:pt>
                <c:pt idx="8475">
                  <c:v>1.5564071507575941</c:v>
                </c:pt>
                <c:pt idx="8476">
                  <c:v>1.5576419981479133</c:v>
                </c:pt>
                <c:pt idx="8477">
                  <c:v>1.5588967616537281</c:v>
                </c:pt>
                <c:pt idx="8478">
                  <c:v>1.5601515260869994</c:v>
                </c:pt>
                <c:pt idx="8479">
                  <c:v>1.5614062905202655</c:v>
                </c:pt>
                <c:pt idx="8480">
                  <c:v>1.5626411379105321</c:v>
                </c:pt>
                <c:pt idx="8481">
                  <c:v>1.5638959014163447</c:v>
                </c:pt>
                <c:pt idx="8482">
                  <c:v>1.5651307488066664</c:v>
                </c:pt>
                <c:pt idx="8483">
                  <c:v>1.5663655961969321</c:v>
                </c:pt>
                <c:pt idx="8484">
                  <c:v>1.567620360630201</c:v>
                </c:pt>
                <c:pt idx="8485">
                  <c:v>1.5688552080204659</c:v>
                </c:pt>
                <c:pt idx="8486">
                  <c:v>1.5701099715263374</c:v>
                </c:pt>
                <c:pt idx="8487">
                  <c:v>1.5713667281275998</c:v>
                </c:pt>
                <c:pt idx="8488">
                  <c:v>1.5726015745904647</c:v>
                </c:pt>
                <c:pt idx="8489">
                  <c:v>1.5738364219807301</c:v>
                </c:pt>
                <c:pt idx="8490">
                  <c:v>1.5750911864139994</c:v>
                </c:pt>
                <c:pt idx="8491">
                  <c:v>1.5763260338042642</c:v>
                </c:pt>
                <c:pt idx="8492">
                  <c:v>1.5775807982375338</c:v>
                </c:pt>
                <c:pt idx="8493">
                  <c:v>1.5788156447003985</c:v>
                </c:pt>
                <c:pt idx="8494">
                  <c:v>1.5800704091336699</c:v>
                </c:pt>
                <c:pt idx="8495">
                  <c:v>1.5813052565239332</c:v>
                </c:pt>
                <c:pt idx="8496">
                  <c:v>1.5825600209572046</c:v>
                </c:pt>
                <c:pt idx="8497">
                  <c:v>1.5838147844630157</c:v>
                </c:pt>
                <c:pt idx="8498">
                  <c:v>1.585069548896286</c:v>
                </c:pt>
                <c:pt idx="8499">
                  <c:v>1.5863243133295537</c:v>
                </c:pt>
                <c:pt idx="8500">
                  <c:v>1.5875591607198771</c:v>
                </c:pt>
                <c:pt idx="8501">
                  <c:v>1.5888139242256916</c:v>
                </c:pt>
                <c:pt idx="8502">
                  <c:v>1.5900686886589597</c:v>
                </c:pt>
                <c:pt idx="8503">
                  <c:v>1.5927375520144538</c:v>
                </c:pt>
                <c:pt idx="8504">
                  <c:v>1.593992316447725</c:v>
                </c:pt>
                <c:pt idx="8505">
                  <c:v>1.59522716383799</c:v>
                </c:pt>
                <c:pt idx="8506">
                  <c:v>1.5964819273438042</c:v>
                </c:pt>
                <c:pt idx="8507">
                  <c:v>1.5977366917770706</c:v>
                </c:pt>
                <c:pt idx="8508">
                  <c:v>1.598973530407932</c:v>
                </c:pt>
                <c:pt idx="8509">
                  <c:v>1.6002282948412021</c:v>
                </c:pt>
                <c:pt idx="8510">
                  <c:v>1.6014631422315233</c:v>
                </c:pt>
                <c:pt idx="8511">
                  <c:v>1.6027378227802858</c:v>
                </c:pt>
                <c:pt idx="8512">
                  <c:v>1.6039726701706059</c:v>
                </c:pt>
                <c:pt idx="8513">
                  <c:v>1.6052075175608707</c:v>
                </c:pt>
                <c:pt idx="8514">
                  <c:v>1.6064622819941399</c:v>
                </c:pt>
                <c:pt idx="8515">
                  <c:v>1.6076971293844622</c:v>
                </c:pt>
                <c:pt idx="8516">
                  <c:v>1.6089518928902748</c:v>
                </c:pt>
                <c:pt idx="8517">
                  <c:v>1.6101867402805401</c:v>
                </c:pt>
                <c:pt idx="8518">
                  <c:v>1.6114415047138113</c:v>
                </c:pt>
                <c:pt idx="8519">
                  <c:v>1.6126763521040726</c:v>
                </c:pt>
                <c:pt idx="8520">
                  <c:v>1.6139311165373438</c:v>
                </c:pt>
                <c:pt idx="8521">
                  <c:v>1.6151858800432153</c:v>
                </c:pt>
                <c:pt idx="8522">
                  <c:v>1.6164406444764841</c:v>
                </c:pt>
                <c:pt idx="8523">
                  <c:v>1.61767549186675</c:v>
                </c:pt>
                <c:pt idx="8524">
                  <c:v>1.6189302563000179</c:v>
                </c:pt>
                <c:pt idx="8525">
                  <c:v>1.6201850198058334</c:v>
                </c:pt>
                <c:pt idx="8526">
                  <c:v>1.6214397842390993</c:v>
                </c:pt>
                <c:pt idx="8527">
                  <c:v>1.6226945486723698</c:v>
                </c:pt>
                <c:pt idx="8528">
                  <c:v>1.6239293951352329</c:v>
                </c:pt>
                <c:pt idx="8529">
                  <c:v>1.6251841595684482</c:v>
                </c:pt>
                <c:pt idx="8530">
                  <c:v>1.036196325938306</c:v>
                </c:pt>
                <c:pt idx="8531">
                  <c:v>1.0374311724011698</c:v>
                </c:pt>
                <c:pt idx="8532">
                  <c:v>1.0386660197914352</c:v>
                </c:pt>
                <c:pt idx="8533">
                  <c:v>1.0399207842247038</c:v>
                </c:pt>
                <c:pt idx="8534">
                  <c:v>1.0411556316149699</c:v>
                </c:pt>
                <c:pt idx="8535">
                  <c:v>1.04241039604824</c:v>
                </c:pt>
                <c:pt idx="8536">
                  <c:v>1.0436452425111038</c:v>
                </c:pt>
                <c:pt idx="8537">
                  <c:v>1.0449000069443739</c:v>
                </c:pt>
                <c:pt idx="8538">
                  <c:v>1.046154771377644</c:v>
                </c:pt>
                <c:pt idx="8539">
                  <c:v>1.0474294519264618</c:v>
                </c:pt>
                <c:pt idx="8540">
                  <c:v>1.0486642993167266</c:v>
                </c:pt>
                <c:pt idx="8541">
                  <c:v>1.0499389807930015</c:v>
                </c:pt>
                <c:pt idx="8542">
                  <c:v>1.0511937442988142</c:v>
                </c:pt>
                <c:pt idx="8543">
                  <c:v>1.0524305838571308</c:v>
                </c:pt>
                <c:pt idx="8544">
                  <c:v>1.0536853482903998</c:v>
                </c:pt>
                <c:pt idx="8545">
                  <c:v>1.0549401117962156</c:v>
                </c:pt>
                <c:pt idx="8546">
                  <c:v>1.0561749591864782</c:v>
                </c:pt>
                <c:pt idx="8547">
                  <c:v>1.0574098065767441</c:v>
                </c:pt>
                <c:pt idx="8548">
                  <c:v>1.0586645710100129</c:v>
                </c:pt>
                <c:pt idx="8549">
                  <c:v>1.0599193345158824</c:v>
                </c:pt>
                <c:pt idx="8550">
                  <c:v>1.06117409894915</c:v>
                </c:pt>
                <c:pt idx="8551">
                  <c:v>1.0624089463394171</c:v>
                </c:pt>
                <c:pt idx="8552">
                  <c:v>1.063663710772685</c:v>
                </c:pt>
                <c:pt idx="8553">
                  <c:v>1.0649184742785012</c:v>
                </c:pt>
                <c:pt idx="8554">
                  <c:v>1.0661732387117711</c:v>
                </c:pt>
                <c:pt idx="8555">
                  <c:v>1.0674280031450394</c:v>
                </c:pt>
                <c:pt idx="8556">
                  <c:v>1.0686628505353042</c:v>
                </c:pt>
                <c:pt idx="8557">
                  <c:v>1.0698976969981671</c:v>
                </c:pt>
                <c:pt idx="8558">
                  <c:v>1.0711524614314405</c:v>
                </c:pt>
                <c:pt idx="8559">
                  <c:v>1.0724072258647099</c:v>
                </c:pt>
                <c:pt idx="8560">
                  <c:v>1.0750362551342481</c:v>
                </c:pt>
                <c:pt idx="8561">
                  <c:v>1.0762910195675204</c:v>
                </c:pt>
                <c:pt idx="8562">
                  <c:v>1.0775258669577861</c:v>
                </c:pt>
                <c:pt idx="8563">
                  <c:v>1.0787806313910566</c:v>
                </c:pt>
                <c:pt idx="8564">
                  <c:v>1.080015477853921</c:v>
                </c:pt>
                <c:pt idx="8565">
                  <c:v>1.0812722344551844</c:v>
                </c:pt>
                <c:pt idx="8566">
                  <c:v>1.0825269979609955</c:v>
                </c:pt>
                <c:pt idx="8567">
                  <c:v>1.0837817623942658</c:v>
                </c:pt>
                <c:pt idx="8568">
                  <c:v>1.0850365268275384</c:v>
                </c:pt>
                <c:pt idx="8569">
                  <c:v>1.0862713742178585</c:v>
                </c:pt>
                <c:pt idx="8570">
                  <c:v>1.0875261377236698</c:v>
                </c:pt>
                <c:pt idx="8571">
                  <c:v>1.0887809021569421</c:v>
                </c:pt>
                <c:pt idx="8572">
                  <c:v>1.0900157495472078</c:v>
                </c:pt>
                <c:pt idx="8573">
                  <c:v>1.091290430096024</c:v>
                </c:pt>
                <c:pt idx="8574">
                  <c:v>1.0925252774862884</c:v>
                </c:pt>
                <c:pt idx="8575">
                  <c:v>1.0937800419195582</c:v>
                </c:pt>
                <c:pt idx="8576">
                  <c:v>1.0950348063528279</c:v>
                </c:pt>
                <c:pt idx="8577">
                  <c:v>1.0962696528156908</c:v>
                </c:pt>
                <c:pt idx="8578">
                  <c:v>1.0975244172489595</c:v>
                </c:pt>
                <c:pt idx="8579">
                  <c:v>1.0987791816822323</c:v>
                </c:pt>
                <c:pt idx="8580">
                  <c:v>1.1000140290724971</c:v>
                </c:pt>
                <c:pt idx="8581">
                  <c:v>1.1012687925783098</c:v>
                </c:pt>
                <c:pt idx="8582">
                  <c:v>1.1025036399686321</c:v>
                </c:pt>
                <c:pt idx="8583">
                  <c:v>1.1037584044018465</c:v>
                </c:pt>
                <c:pt idx="8584">
                  <c:v>1.1049932517921643</c:v>
                </c:pt>
                <c:pt idx="8585">
                  <c:v>1.1062480152979788</c:v>
                </c:pt>
                <c:pt idx="8586">
                  <c:v>1.1075027797312504</c:v>
                </c:pt>
                <c:pt idx="8587">
                  <c:v>1.1087575441645208</c:v>
                </c:pt>
                <c:pt idx="8588">
                  <c:v>1.1099943827953751</c:v>
                </c:pt>
                <c:pt idx="8589">
                  <c:v>1.1112491472286479</c:v>
                </c:pt>
                <c:pt idx="8590">
                  <c:v>1.1139180105841417</c:v>
                </c:pt>
                <c:pt idx="8591">
                  <c:v>1.1151727750174132</c:v>
                </c:pt>
                <c:pt idx="8592">
                  <c:v>1.116407622407678</c:v>
                </c:pt>
                <c:pt idx="8593">
                  <c:v>1.1176623859134898</c:v>
                </c:pt>
                <c:pt idx="8594">
                  <c:v>1.1189171503467628</c:v>
                </c:pt>
                <c:pt idx="8595">
                  <c:v>1.1201719147800322</c:v>
                </c:pt>
                <c:pt idx="8596">
                  <c:v>1.1214266782858415</c:v>
                </c:pt>
                <c:pt idx="8597">
                  <c:v>1.122681442719113</c:v>
                </c:pt>
                <c:pt idx="8598">
                  <c:v>1.1239362071523797</c:v>
                </c:pt>
                <c:pt idx="8599">
                  <c:v>1.1251710545427045</c:v>
                </c:pt>
                <c:pt idx="8600">
                  <c:v>1.126425818048518</c:v>
                </c:pt>
                <c:pt idx="8601">
                  <c:v>1.1276805824817886</c:v>
                </c:pt>
                <c:pt idx="8602">
                  <c:v>1.1289154298720543</c:v>
                </c:pt>
                <c:pt idx="8603">
                  <c:v>1.1301701943053233</c:v>
                </c:pt>
                <c:pt idx="8604">
                  <c:v>1.1314050407681862</c:v>
                </c:pt>
                <c:pt idx="8605">
                  <c:v>1.132659805201456</c:v>
                </c:pt>
                <c:pt idx="8606">
                  <c:v>1.1338946525917193</c:v>
                </c:pt>
                <c:pt idx="8607">
                  <c:v>1.1351494170249885</c:v>
                </c:pt>
                <c:pt idx="8608">
                  <c:v>1.1363842644153139</c:v>
                </c:pt>
                <c:pt idx="8609">
                  <c:v>1.1376410200891198</c:v>
                </c:pt>
                <c:pt idx="8610">
                  <c:v>1.1388758674794417</c:v>
                </c:pt>
                <c:pt idx="8611">
                  <c:v>1.1401306309852559</c:v>
                </c:pt>
                <c:pt idx="8612">
                  <c:v>1.14136547837552</c:v>
                </c:pt>
                <c:pt idx="8613">
                  <c:v>1.142620242808789</c:v>
                </c:pt>
                <c:pt idx="8614">
                  <c:v>1.1438750072420578</c:v>
                </c:pt>
                <c:pt idx="8615">
                  <c:v>1.1451098537049234</c:v>
                </c:pt>
                <c:pt idx="8616">
                  <c:v>1.1463646181381915</c:v>
                </c:pt>
                <c:pt idx="8617">
                  <c:v>1.1476193825714618</c:v>
                </c:pt>
                <c:pt idx="8618">
                  <c:v>1.1488542299617308</c:v>
                </c:pt>
                <c:pt idx="8619">
                  <c:v>1.1500890773519927</c:v>
                </c:pt>
                <c:pt idx="8620">
                  <c:v>1.1527380236645401</c:v>
                </c:pt>
                <c:pt idx="8621">
                  <c:v>1.1539927880978098</c:v>
                </c:pt>
                <c:pt idx="8622">
                  <c:v>1.1552475516036245</c:v>
                </c:pt>
                <c:pt idx="8623">
                  <c:v>1.1565023160368939</c:v>
                </c:pt>
                <c:pt idx="8624">
                  <c:v>1.157737163427158</c:v>
                </c:pt>
                <c:pt idx="8625">
                  <c:v>1.15899192693297</c:v>
                </c:pt>
                <c:pt idx="8626">
                  <c:v>1.1602666084092448</c:v>
                </c:pt>
                <c:pt idx="8627">
                  <c:v>1.1615014557995096</c:v>
                </c:pt>
                <c:pt idx="8628">
                  <c:v>1.1627562202327801</c:v>
                </c:pt>
                <c:pt idx="8629">
                  <c:v>1.1640109837385948</c:v>
                </c:pt>
                <c:pt idx="8630">
                  <c:v>1.165265748171862</c:v>
                </c:pt>
                <c:pt idx="8631">
                  <c:v>1.1665025868027243</c:v>
                </c:pt>
                <c:pt idx="8632">
                  <c:v>1.1677573512359913</c:v>
                </c:pt>
                <c:pt idx="8633">
                  <c:v>1.1690121156692621</c:v>
                </c:pt>
                <c:pt idx="8634">
                  <c:v>1.1702469630595846</c:v>
                </c:pt>
                <c:pt idx="8635">
                  <c:v>1.1715017265653955</c:v>
                </c:pt>
                <c:pt idx="8636">
                  <c:v>1.1727564909986661</c:v>
                </c:pt>
                <c:pt idx="8637">
                  <c:v>1.1740112554319353</c:v>
                </c:pt>
                <c:pt idx="8638">
                  <c:v>1.1752461028222001</c:v>
                </c:pt>
                <c:pt idx="8639">
                  <c:v>1.1765008663280152</c:v>
                </c:pt>
                <c:pt idx="8640">
                  <c:v>1.1777556307612844</c:v>
                </c:pt>
                <c:pt idx="8641">
                  <c:v>1.1790103951945519</c:v>
                </c:pt>
                <c:pt idx="8642">
                  <c:v>1.1802452416574181</c:v>
                </c:pt>
                <c:pt idx="8643">
                  <c:v>1.1815000060906868</c:v>
                </c:pt>
                <c:pt idx="8644">
                  <c:v>1.1827348534809516</c:v>
                </c:pt>
                <c:pt idx="8645">
                  <c:v>1.18398961791422</c:v>
                </c:pt>
                <c:pt idx="8646">
                  <c:v>1.1852244653045432</c:v>
                </c:pt>
                <c:pt idx="8647">
                  <c:v>1.1864792288103561</c:v>
                </c:pt>
                <c:pt idx="8648">
                  <c:v>1.1877140762006206</c:v>
                </c:pt>
                <c:pt idx="8649">
                  <c:v>1.1889688406338905</c:v>
                </c:pt>
                <c:pt idx="8650">
                  <c:v>1.1916576210323357</c:v>
                </c:pt>
                <c:pt idx="8651">
                  <c:v>1.1928924684226561</c:v>
                </c:pt>
                <c:pt idx="8652">
                  <c:v>1.1941671489714754</c:v>
                </c:pt>
                <c:pt idx="8653">
                  <c:v>1.1954039885297341</c:v>
                </c:pt>
                <c:pt idx="8654">
                  <c:v>1.1966388349926</c:v>
                </c:pt>
                <c:pt idx="8655">
                  <c:v>1.1978736823828611</c:v>
                </c:pt>
                <c:pt idx="8656">
                  <c:v>1.1991284468161325</c:v>
                </c:pt>
                <c:pt idx="8657">
                  <c:v>1.2003832112494008</c:v>
                </c:pt>
                <c:pt idx="8658">
                  <c:v>1.2016379747552166</c:v>
                </c:pt>
                <c:pt idx="8659">
                  <c:v>1.2028927391884838</c:v>
                </c:pt>
                <c:pt idx="8660">
                  <c:v>1.2041475036217579</c:v>
                </c:pt>
                <c:pt idx="8661">
                  <c:v>1.2053823510120758</c:v>
                </c:pt>
                <c:pt idx="8662">
                  <c:v>1.2066371145178891</c:v>
                </c:pt>
                <c:pt idx="8663">
                  <c:v>1.2078719619081539</c:v>
                </c:pt>
                <c:pt idx="8664">
                  <c:v>1.2091068092984756</c:v>
                </c:pt>
                <c:pt idx="8665">
                  <c:v>1.2103416566887404</c:v>
                </c:pt>
                <c:pt idx="8666">
                  <c:v>1.2115964211220098</c:v>
                </c:pt>
                <c:pt idx="8667">
                  <c:v>1.2128511846278229</c:v>
                </c:pt>
                <c:pt idx="8668">
                  <c:v>1.2141059490610941</c:v>
                </c:pt>
                <c:pt idx="8669">
                  <c:v>1.2153607134943603</c:v>
                </c:pt>
                <c:pt idx="8670">
                  <c:v>1.2165955608846839</c:v>
                </c:pt>
                <c:pt idx="8671">
                  <c:v>1.217850324390497</c:v>
                </c:pt>
                <c:pt idx="8672">
                  <c:v>1.2191050888237669</c:v>
                </c:pt>
                <c:pt idx="8673">
                  <c:v>1.2203399362140317</c:v>
                </c:pt>
                <c:pt idx="8674">
                  <c:v>1.221594699719841</c:v>
                </c:pt>
                <c:pt idx="8675">
                  <c:v>1.2228494641531142</c:v>
                </c:pt>
                <c:pt idx="8676">
                  <c:v>1.2240863037114309</c:v>
                </c:pt>
                <c:pt idx="8677">
                  <c:v>1.2253410672172436</c:v>
                </c:pt>
                <c:pt idx="8678">
                  <c:v>1.2265958316505141</c:v>
                </c:pt>
                <c:pt idx="8679">
                  <c:v>1.2278505960837833</c:v>
                </c:pt>
                <c:pt idx="8680">
                  <c:v>1.2304796253533254</c:v>
                </c:pt>
                <c:pt idx="8681">
                  <c:v>1.2317144727435898</c:v>
                </c:pt>
                <c:pt idx="8682">
                  <c:v>1.2329493201339119</c:v>
                </c:pt>
                <c:pt idx="8683">
                  <c:v>1.2342040836397246</c:v>
                </c:pt>
                <c:pt idx="8684">
                  <c:v>1.2354588480729938</c:v>
                </c:pt>
                <c:pt idx="8685">
                  <c:v>1.2366936954632575</c:v>
                </c:pt>
                <c:pt idx="8686">
                  <c:v>1.2379484598965291</c:v>
                </c:pt>
                <c:pt idx="8687">
                  <c:v>1.2391833072868508</c:v>
                </c:pt>
                <c:pt idx="8688">
                  <c:v>1.2404380707926634</c:v>
                </c:pt>
                <c:pt idx="8689">
                  <c:v>1.2416928352259318</c:v>
                </c:pt>
                <c:pt idx="8690">
                  <c:v>1.2429475996592041</c:v>
                </c:pt>
                <c:pt idx="8691">
                  <c:v>1.2441824470494678</c:v>
                </c:pt>
                <c:pt idx="8692">
                  <c:v>1.2454372105552798</c:v>
                </c:pt>
                <c:pt idx="8693">
                  <c:v>1.2466919749885521</c:v>
                </c:pt>
                <c:pt idx="8694">
                  <c:v>1.2479467394218204</c:v>
                </c:pt>
                <c:pt idx="8695">
                  <c:v>1.2492015029276318</c:v>
                </c:pt>
                <c:pt idx="8696">
                  <c:v>1.2504363503179527</c:v>
                </c:pt>
                <c:pt idx="8697">
                  <c:v>1.2516911147512246</c:v>
                </c:pt>
                <c:pt idx="8698">
                  <c:v>1.2529478704250323</c:v>
                </c:pt>
                <c:pt idx="8699">
                  <c:v>1.2542026348583037</c:v>
                </c:pt>
                <c:pt idx="8700">
                  <c:v>1.2554374822486238</c:v>
                </c:pt>
                <c:pt idx="8701">
                  <c:v>1.2566723287114321</c:v>
                </c:pt>
                <c:pt idx="8702">
                  <c:v>1.2579270931446997</c:v>
                </c:pt>
                <c:pt idx="8703">
                  <c:v>1.2591619405350218</c:v>
                </c:pt>
                <c:pt idx="8704">
                  <c:v>1.2604167049682944</c:v>
                </c:pt>
                <c:pt idx="8705">
                  <c:v>1.2616714684741039</c:v>
                </c:pt>
                <c:pt idx="8706">
                  <c:v>1.2629063158643683</c:v>
                </c:pt>
                <c:pt idx="8707">
                  <c:v>1.2641610802976386</c:v>
                </c:pt>
                <c:pt idx="8708">
                  <c:v>1.2654158447309101</c:v>
                </c:pt>
                <c:pt idx="8709">
                  <c:v>1.2666506921212317</c:v>
                </c:pt>
                <c:pt idx="8710">
                  <c:v>1.2692797213907181</c:v>
                </c:pt>
                <c:pt idx="8711">
                  <c:v>1.2705344858239858</c:v>
                </c:pt>
                <c:pt idx="8712">
                  <c:v>1.271789249329798</c:v>
                </c:pt>
                <c:pt idx="8713">
                  <c:v>1.2730240967201192</c:v>
                </c:pt>
                <c:pt idx="8714">
                  <c:v>1.2742788611533926</c:v>
                </c:pt>
                <c:pt idx="8715">
                  <c:v>1.2755137085436559</c:v>
                </c:pt>
                <c:pt idx="8716">
                  <c:v>1.2767684720494665</c:v>
                </c:pt>
                <c:pt idx="8717">
                  <c:v>1.2780033194397902</c:v>
                </c:pt>
                <c:pt idx="8718">
                  <c:v>1.2792580838730601</c:v>
                </c:pt>
                <c:pt idx="8719">
                  <c:v>1.2805128483063315</c:v>
                </c:pt>
                <c:pt idx="8720">
                  <c:v>1.2817696039801356</c:v>
                </c:pt>
                <c:pt idx="8721">
                  <c:v>1.2830044513704577</c:v>
                </c:pt>
                <c:pt idx="8722">
                  <c:v>1.2842592148762721</c:v>
                </c:pt>
                <c:pt idx="8723">
                  <c:v>1.2854940622665358</c:v>
                </c:pt>
                <c:pt idx="8724">
                  <c:v>1.2867488266998082</c:v>
                </c:pt>
                <c:pt idx="8725">
                  <c:v>1.2879836740901278</c:v>
                </c:pt>
                <c:pt idx="8726">
                  <c:v>1.2892384385233979</c:v>
                </c:pt>
                <c:pt idx="8727">
                  <c:v>1.290493202029209</c:v>
                </c:pt>
                <c:pt idx="8728">
                  <c:v>1.2917280494194734</c:v>
                </c:pt>
                <c:pt idx="8729">
                  <c:v>1.292982813852747</c:v>
                </c:pt>
                <c:pt idx="8730">
                  <c:v>1.2942176612430125</c:v>
                </c:pt>
                <c:pt idx="8731">
                  <c:v>1.2954724247488818</c:v>
                </c:pt>
                <c:pt idx="8732">
                  <c:v>1.2967271891821497</c:v>
                </c:pt>
                <c:pt idx="8733">
                  <c:v>1.2979620365724138</c:v>
                </c:pt>
                <c:pt idx="8734">
                  <c:v>1.2991968839626777</c:v>
                </c:pt>
                <c:pt idx="8735">
                  <c:v>1.3004516483959492</c:v>
                </c:pt>
                <c:pt idx="8736">
                  <c:v>1.3017064119017621</c:v>
                </c:pt>
                <c:pt idx="8737">
                  <c:v>1.3029412592920819</c:v>
                </c:pt>
                <c:pt idx="8738">
                  <c:v>1.304196023725354</c:v>
                </c:pt>
                <c:pt idx="8739">
                  <c:v>1.3054507881586233</c:v>
                </c:pt>
                <c:pt idx="8740">
                  <c:v>1.3081196515141178</c:v>
                </c:pt>
                <c:pt idx="8741">
                  <c:v>1.3093744150199285</c:v>
                </c:pt>
                <c:pt idx="8742">
                  <c:v>1.3106510877367441</c:v>
                </c:pt>
                <c:pt idx="8743">
                  <c:v>1.3119058521700138</c:v>
                </c:pt>
                <c:pt idx="8744">
                  <c:v>1.3131406995602788</c:v>
                </c:pt>
                <c:pt idx="8745">
                  <c:v>1.3143954639935505</c:v>
                </c:pt>
                <c:pt idx="8746">
                  <c:v>1.3156303104564118</c:v>
                </c:pt>
                <c:pt idx="8747">
                  <c:v>1.3168850748896841</c:v>
                </c:pt>
                <c:pt idx="8748">
                  <c:v>1.3181398393229529</c:v>
                </c:pt>
                <c:pt idx="8749">
                  <c:v>1.3193746867132177</c:v>
                </c:pt>
                <c:pt idx="8750">
                  <c:v>1.3206294502190286</c:v>
                </c:pt>
                <c:pt idx="8751">
                  <c:v>1.3218642976093473</c:v>
                </c:pt>
                <c:pt idx="8752">
                  <c:v>1.3231190620426219</c:v>
                </c:pt>
                <c:pt idx="8753">
                  <c:v>1.3243937425913828</c:v>
                </c:pt>
                <c:pt idx="8754">
                  <c:v>1.3256485070246518</c:v>
                </c:pt>
                <c:pt idx="8755">
                  <c:v>1.3268833544149738</c:v>
                </c:pt>
                <c:pt idx="8756">
                  <c:v>1.3281182018052409</c:v>
                </c:pt>
                <c:pt idx="8757">
                  <c:v>1.3293530491955607</c:v>
                </c:pt>
                <c:pt idx="8758">
                  <c:v>1.3306078127013741</c:v>
                </c:pt>
                <c:pt idx="8759">
                  <c:v>1.3318625771346417</c:v>
                </c:pt>
                <c:pt idx="8760">
                  <c:v>1.3331173415679141</c:v>
                </c:pt>
                <c:pt idx="8761">
                  <c:v>1.3343521889581795</c:v>
                </c:pt>
                <c:pt idx="8762">
                  <c:v>1.3355870363485014</c:v>
                </c:pt>
                <c:pt idx="8763">
                  <c:v>1.3368417998543118</c:v>
                </c:pt>
                <c:pt idx="8764">
                  <c:v>1.3380965642875837</c:v>
                </c:pt>
                <c:pt idx="8765">
                  <c:v>1.3393334029184416</c:v>
                </c:pt>
                <c:pt idx="8766">
                  <c:v>1.3405881673517146</c:v>
                </c:pt>
                <c:pt idx="8767">
                  <c:v>1.341842931784982</c:v>
                </c:pt>
                <c:pt idx="8768">
                  <c:v>1.3430777791752477</c:v>
                </c:pt>
                <c:pt idx="8769">
                  <c:v>1.3443325426810604</c:v>
                </c:pt>
                <c:pt idx="8770">
                  <c:v>1.346981489921008</c:v>
                </c:pt>
                <c:pt idx="8771">
                  <c:v>1.3482163363838724</c:v>
                </c:pt>
                <c:pt idx="8772">
                  <c:v>1.3494511837741356</c:v>
                </c:pt>
                <c:pt idx="8773">
                  <c:v>1.3507258652504106</c:v>
                </c:pt>
                <c:pt idx="8774">
                  <c:v>1.3519607126406734</c:v>
                </c:pt>
                <c:pt idx="8775">
                  <c:v>1.3532154761464881</c:v>
                </c:pt>
                <c:pt idx="8776">
                  <c:v>1.354470240579758</c:v>
                </c:pt>
                <c:pt idx="8777">
                  <c:v>1.3557050879700796</c:v>
                </c:pt>
                <c:pt idx="8778">
                  <c:v>1.3569598524033495</c:v>
                </c:pt>
                <c:pt idx="8779">
                  <c:v>1.3582146159091604</c:v>
                </c:pt>
                <c:pt idx="8780">
                  <c:v>1.359449463299427</c:v>
                </c:pt>
                <c:pt idx="8781">
                  <c:v>1.3607042277326953</c:v>
                </c:pt>
                <c:pt idx="8782">
                  <c:v>1.3619589921659658</c:v>
                </c:pt>
                <c:pt idx="8783">
                  <c:v>1.3631938386288311</c:v>
                </c:pt>
                <c:pt idx="8784">
                  <c:v>1.364448603062101</c:v>
                </c:pt>
                <c:pt idx="8785">
                  <c:v>1.3657033674953698</c:v>
                </c:pt>
                <c:pt idx="8786">
                  <c:v>1.3669780480441318</c:v>
                </c:pt>
                <c:pt idx="8787">
                  <c:v>1.3682148876024478</c:v>
                </c:pt>
                <c:pt idx="8788">
                  <c:v>1.3694696511082598</c:v>
                </c:pt>
                <c:pt idx="8789">
                  <c:v>1.3707044984985828</c:v>
                </c:pt>
                <c:pt idx="8790">
                  <c:v>1.3719592629318527</c:v>
                </c:pt>
                <c:pt idx="8791">
                  <c:v>1.3732140273651219</c:v>
                </c:pt>
                <c:pt idx="8792">
                  <c:v>1.3744488747553893</c:v>
                </c:pt>
                <c:pt idx="8793">
                  <c:v>1.3757036382612</c:v>
                </c:pt>
                <c:pt idx="8794">
                  <c:v>1.3769384856515221</c:v>
                </c:pt>
                <c:pt idx="8795">
                  <c:v>1.37819325008479</c:v>
                </c:pt>
                <c:pt idx="8796">
                  <c:v>1.3794480135906042</c:v>
                </c:pt>
                <c:pt idx="8797">
                  <c:v>1.3807027780238741</c:v>
                </c:pt>
                <c:pt idx="8798">
                  <c:v>1.3819376254141378</c:v>
                </c:pt>
                <c:pt idx="8799">
                  <c:v>1.3831724728044599</c:v>
                </c:pt>
                <c:pt idx="8800">
                  <c:v>1.3858612532029015</c:v>
                </c:pt>
                <c:pt idx="8801">
                  <c:v>1.3871160176361739</c:v>
                </c:pt>
                <c:pt idx="8802">
                  <c:v>1.3883508640989843</c:v>
                </c:pt>
                <c:pt idx="8803">
                  <c:v>1.389605628532252</c:v>
                </c:pt>
                <c:pt idx="8804">
                  <c:v>1.3908603929655214</c:v>
                </c:pt>
                <c:pt idx="8805">
                  <c:v>1.3921151564713363</c:v>
                </c:pt>
                <c:pt idx="8806">
                  <c:v>1.393369920904604</c:v>
                </c:pt>
                <c:pt idx="8807">
                  <c:v>1.3946047682949256</c:v>
                </c:pt>
                <c:pt idx="8808">
                  <c:v>1.3958595327281955</c:v>
                </c:pt>
                <c:pt idx="8809">
                  <c:v>1.3971162884020032</c:v>
                </c:pt>
                <c:pt idx="8810">
                  <c:v>1.3983511357923264</c:v>
                </c:pt>
                <c:pt idx="8811">
                  <c:v>1.3996058992981375</c:v>
                </c:pt>
                <c:pt idx="8812">
                  <c:v>1.4008606637314074</c:v>
                </c:pt>
                <c:pt idx="8813">
                  <c:v>1.4021154281646773</c:v>
                </c:pt>
                <c:pt idx="8814">
                  <c:v>1.4033701925979449</c:v>
                </c:pt>
                <c:pt idx="8815">
                  <c:v>1.4046050390607547</c:v>
                </c:pt>
                <c:pt idx="8816">
                  <c:v>1.4058598034940231</c:v>
                </c:pt>
                <c:pt idx="8817">
                  <c:v>1.4071145679272938</c:v>
                </c:pt>
                <c:pt idx="8818">
                  <c:v>1.4083494153176144</c:v>
                </c:pt>
                <c:pt idx="8819">
                  <c:v>1.409604178823427</c:v>
                </c:pt>
                <c:pt idx="8820">
                  <c:v>1.410878860299704</c:v>
                </c:pt>
                <c:pt idx="8821">
                  <c:v>1.4121137076899668</c:v>
                </c:pt>
                <c:pt idx="8822">
                  <c:v>1.4133485550802334</c:v>
                </c:pt>
                <c:pt idx="8823">
                  <c:v>1.4146033185860458</c:v>
                </c:pt>
                <c:pt idx="8824">
                  <c:v>1.4158580830193144</c:v>
                </c:pt>
                <c:pt idx="8825">
                  <c:v>1.4171128474525858</c:v>
                </c:pt>
                <c:pt idx="8826">
                  <c:v>1.4183676109584538</c:v>
                </c:pt>
                <c:pt idx="8827">
                  <c:v>1.4196223753917252</c:v>
                </c:pt>
                <c:pt idx="8828">
                  <c:v>1.4208771398249951</c:v>
                </c:pt>
                <c:pt idx="8829">
                  <c:v>1.4221119872152599</c:v>
                </c:pt>
                <c:pt idx="8830">
                  <c:v>1.424800767613704</c:v>
                </c:pt>
                <c:pt idx="8831">
                  <c:v>1.4260575232875703</c:v>
                </c:pt>
                <c:pt idx="8832">
                  <c:v>1.4273322038363858</c:v>
                </c:pt>
                <c:pt idx="8833">
                  <c:v>1.4285670512266506</c:v>
                </c:pt>
                <c:pt idx="8834">
                  <c:v>1.4298018986169134</c:v>
                </c:pt>
                <c:pt idx="8835">
                  <c:v>1.4310566630501838</c:v>
                </c:pt>
                <c:pt idx="8836">
                  <c:v>1.432291510440507</c:v>
                </c:pt>
                <c:pt idx="8837">
                  <c:v>1.4335462739463196</c:v>
                </c:pt>
                <c:pt idx="8838">
                  <c:v>1.4348209554225362</c:v>
                </c:pt>
                <c:pt idx="8839">
                  <c:v>1.43605580281286</c:v>
                </c:pt>
                <c:pt idx="8840">
                  <c:v>1.437310566318672</c:v>
                </c:pt>
                <c:pt idx="8841">
                  <c:v>1.4385852477948886</c:v>
                </c:pt>
                <c:pt idx="8842">
                  <c:v>1.4398200951852096</c:v>
                </c:pt>
                <c:pt idx="8843">
                  <c:v>1.4410748596184801</c:v>
                </c:pt>
                <c:pt idx="8844">
                  <c:v>1.4423296231242926</c:v>
                </c:pt>
                <c:pt idx="8845">
                  <c:v>1.4435644705145569</c:v>
                </c:pt>
                <c:pt idx="8846">
                  <c:v>1.4448391519908339</c:v>
                </c:pt>
                <c:pt idx="8847">
                  <c:v>1.4460739984536417</c:v>
                </c:pt>
                <c:pt idx="8848">
                  <c:v>1.4473287628869116</c:v>
                </c:pt>
                <c:pt idx="8849">
                  <c:v>1.4485636102772315</c:v>
                </c:pt>
                <c:pt idx="8850">
                  <c:v>1.4498183747105031</c:v>
                </c:pt>
                <c:pt idx="8851">
                  <c:v>1.451073138216316</c:v>
                </c:pt>
                <c:pt idx="8852">
                  <c:v>1.4523079856065821</c:v>
                </c:pt>
                <c:pt idx="8853">
                  <c:v>1.4535627500398478</c:v>
                </c:pt>
                <c:pt idx="8854">
                  <c:v>1.4548195057137161</c:v>
                </c:pt>
                <c:pt idx="8855">
                  <c:v>1.4560543531039798</c:v>
                </c:pt>
                <c:pt idx="8856">
                  <c:v>1.4573091175372479</c:v>
                </c:pt>
                <c:pt idx="8857">
                  <c:v>1.4585638810431192</c:v>
                </c:pt>
                <c:pt idx="8858">
                  <c:v>1.4597987284333838</c:v>
                </c:pt>
                <c:pt idx="8859">
                  <c:v>1.4610534928666539</c:v>
                </c:pt>
                <c:pt idx="8860">
                  <c:v>1.4637024391791438</c:v>
                </c:pt>
                <c:pt idx="8861">
                  <c:v>1.4649372865694641</c:v>
                </c:pt>
                <c:pt idx="8862">
                  <c:v>1.466192051002736</c:v>
                </c:pt>
                <c:pt idx="8863">
                  <c:v>1.4674468154360056</c:v>
                </c:pt>
                <c:pt idx="8864">
                  <c:v>1.4686816618988141</c:v>
                </c:pt>
                <c:pt idx="8865">
                  <c:v>1.4699364263320818</c:v>
                </c:pt>
                <c:pt idx="8866">
                  <c:v>1.4711712737223464</c:v>
                </c:pt>
                <c:pt idx="8867">
                  <c:v>1.4724260381556178</c:v>
                </c:pt>
                <c:pt idx="8868">
                  <c:v>1.4736608846184818</c:v>
                </c:pt>
                <c:pt idx="8869">
                  <c:v>1.4749156490517521</c:v>
                </c:pt>
                <c:pt idx="8870">
                  <c:v>1.4761504964420169</c:v>
                </c:pt>
                <c:pt idx="8871">
                  <c:v>1.4774251779182919</c:v>
                </c:pt>
                <c:pt idx="8872">
                  <c:v>1.4786600243811001</c:v>
                </c:pt>
                <c:pt idx="8873">
                  <c:v>1.4799147888143664</c:v>
                </c:pt>
                <c:pt idx="8874">
                  <c:v>1.4811695532476372</c:v>
                </c:pt>
                <c:pt idx="8875">
                  <c:v>1.4824044006379598</c:v>
                </c:pt>
                <c:pt idx="8876">
                  <c:v>1.4836611563117679</c:v>
                </c:pt>
                <c:pt idx="8877">
                  <c:v>1.4848960037020886</c:v>
                </c:pt>
                <c:pt idx="8878">
                  <c:v>1.4861706842509079</c:v>
                </c:pt>
                <c:pt idx="8879">
                  <c:v>1.4874254486841756</c:v>
                </c:pt>
                <c:pt idx="8880">
                  <c:v>1.4886602960744395</c:v>
                </c:pt>
                <c:pt idx="8881">
                  <c:v>1.4899150605077125</c:v>
                </c:pt>
                <c:pt idx="8882">
                  <c:v>1.491169824013526</c:v>
                </c:pt>
                <c:pt idx="8883">
                  <c:v>1.492424588446795</c:v>
                </c:pt>
                <c:pt idx="8884">
                  <c:v>1.4936793528800623</c:v>
                </c:pt>
                <c:pt idx="8885">
                  <c:v>1.4949141993429294</c:v>
                </c:pt>
                <c:pt idx="8886">
                  <c:v>1.4961490467331942</c:v>
                </c:pt>
                <c:pt idx="8887">
                  <c:v>1.497383894123459</c:v>
                </c:pt>
                <c:pt idx="8888">
                  <c:v>1.4986585755997341</c:v>
                </c:pt>
                <c:pt idx="8889">
                  <c:v>1.4998934229899965</c:v>
                </c:pt>
                <c:pt idx="8890">
                  <c:v>1.5024826181735875</c:v>
                </c:pt>
                <c:pt idx="8891">
                  <c:v>1.5037373826068574</c:v>
                </c:pt>
                <c:pt idx="8892">
                  <c:v>1.5049921470401257</c:v>
                </c:pt>
                <c:pt idx="8893">
                  <c:v>1.50624691054594</c:v>
                </c:pt>
                <c:pt idx="8894">
                  <c:v>1.5074817579362048</c:v>
                </c:pt>
                <c:pt idx="8895">
                  <c:v>1.5087166053265264</c:v>
                </c:pt>
                <c:pt idx="8896">
                  <c:v>1.5099713697597958</c:v>
                </c:pt>
                <c:pt idx="8897">
                  <c:v>1.5112261341930662</c:v>
                </c:pt>
                <c:pt idx="8898">
                  <c:v>1.5124629728239261</c:v>
                </c:pt>
                <c:pt idx="8899">
                  <c:v>1.5137177372571939</c:v>
                </c:pt>
                <c:pt idx="8900">
                  <c:v>1.5149725007630097</c:v>
                </c:pt>
                <c:pt idx="8901">
                  <c:v>1.5162073481532741</c:v>
                </c:pt>
                <c:pt idx="8902">
                  <c:v>1.5174820296295481</c:v>
                </c:pt>
                <c:pt idx="8903">
                  <c:v>1.5187168770198118</c:v>
                </c:pt>
                <c:pt idx="8904">
                  <c:v>1.5199716405256232</c:v>
                </c:pt>
                <c:pt idx="8905">
                  <c:v>1.5212064879159453</c:v>
                </c:pt>
                <c:pt idx="8906">
                  <c:v>1.5224612523492143</c:v>
                </c:pt>
                <c:pt idx="8907">
                  <c:v>1.5236960997394786</c:v>
                </c:pt>
                <c:pt idx="8908">
                  <c:v>1.5249508632452959</c:v>
                </c:pt>
                <c:pt idx="8909">
                  <c:v>1.526185710635616</c:v>
                </c:pt>
                <c:pt idx="8910">
                  <c:v>1.5274205580258793</c:v>
                </c:pt>
                <c:pt idx="8911">
                  <c:v>1.5286554054161461</c:v>
                </c:pt>
                <c:pt idx="8912">
                  <c:v>1.5299101698494155</c:v>
                </c:pt>
                <c:pt idx="8913">
                  <c:v>1.5311450172397372</c:v>
                </c:pt>
                <c:pt idx="8914">
                  <c:v>1.5323997807455498</c:v>
                </c:pt>
                <c:pt idx="8915">
                  <c:v>1.5336147110928648</c:v>
                </c:pt>
                <c:pt idx="8916">
                  <c:v>1.5348694755261358</c:v>
                </c:pt>
                <c:pt idx="8917">
                  <c:v>1.5361242399594046</c:v>
                </c:pt>
                <c:pt idx="8918">
                  <c:v>1.537359087349669</c:v>
                </c:pt>
                <c:pt idx="8919">
                  <c:v>1.5386138508554836</c:v>
                </c:pt>
                <c:pt idx="8920">
                  <c:v>1.5412847063790298</c:v>
                </c:pt>
                <c:pt idx="8921">
                  <c:v>1.542539469884844</c:v>
                </c:pt>
                <c:pt idx="8922">
                  <c:v>1.5437743172751053</c:v>
                </c:pt>
                <c:pt idx="8923">
                  <c:v>1.5450290817083778</c:v>
                </c:pt>
                <c:pt idx="8924">
                  <c:v>1.5462639290987024</c:v>
                </c:pt>
                <c:pt idx="8925">
                  <c:v>1.5475186935319698</c:v>
                </c:pt>
                <c:pt idx="8926">
                  <c:v>1.5487734570377818</c:v>
                </c:pt>
                <c:pt idx="8927">
                  <c:v>1.5500282214710523</c:v>
                </c:pt>
                <c:pt idx="8928">
                  <c:v>1.5512829859043222</c:v>
                </c:pt>
                <c:pt idx="8929">
                  <c:v>1.5525377494101349</c:v>
                </c:pt>
                <c:pt idx="8930">
                  <c:v>1.5537925138434048</c:v>
                </c:pt>
                <c:pt idx="8931">
                  <c:v>1.55502736123367</c:v>
                </c:pt>
                <c:pt idx="8932">
                  <c:v>1.5562622086239912</c:v>
                </c:pt>
                <c:pt idx="8933">
                  <c:v>1.5574970560142558</c:v>
                </c:pt>
                <c:pt idx="8934">
                  <c:v>1.5587518195200687</c:v>
                </c:pt>
                <c:pt idx="8935">
                  <c:v>1.5600065839533401</c:v>
                </c:pt>
                <c:pt idx="8936">
                  <c:v>1.5612613483866078</c:v>
                </c:pt>
                <c:pt idx="8937">
                  <c:v>1.5625161118924211</c:v>
                </c:pt>
                <c:pt idx="8938">
                  <c:v>1.5637509592827441</c:v>
                </c:pt>
                <c:pt idx="8939">
                  <c:v>1.5650057237160144</c:v>
                </c:pt>
                <c:pt idx="8940">
                  <c:v>1.5662604881492819</c:v>
                </c:pt>
                <c:pt idx="8941">
                  <c:v>1.5674953355395458</c:v>
                </c:pt>
                <c:pt idx="8942">
                  <c:v>1.56875009904536</c:v>
                </c:pt>
                <c:pt idx="8943">
                  <c:v>1.5700068547192245</c:v>
                </c:pt>
                <c:pt idx="8944">
                  <c:v>1.5712616191524913</c:v>
                </c:pt>
                <c:pt idx="8945">
                  <c:v>1.5725163835857643</c:v>
                </c:pt>
                <c:pt idx="8946">
                  <c:v>1.5737512309760291</c:v>
                </c:pt>
                <c:pt idx="8947">
                  <c:v>1.5749860783662941</c:v>
                </c:pt>
                <c:pt idx="8948">
                  <c:v>1.5762408418721641</c:v>
                </c:pt>
                <c:pt idx="8949">
                  <c:v>1.5774956063054317</c:v>
                </c:pt>
                <c:pt idx="8950">
                  <c:v>1.5801047194593698</c:v>
                </c:pt>
                <c:pt idx="8951">
                  <c:v>1.5813594829652402</c:v>
                </c:pt>
                <c:pt idx="8952">
                  <c:v>1.5826142473985099</c:v>
                </c:pt>
                <c:pt idx="8953">
                  <c:v>1.58386901183178</c:v>
                </c:pt>
                <c:pt idx="8954">
                  <c:v>1.5851237753375911</c:v>
                </c:pt>
                <c:pt idx="8955">
                  <c:v>1.5863586227278581</c:v>
                </c:pt>
                <c:pt idx="8956">
                  <c:v>1.5876133871611258</c:v>
                </c:pt>
                <c:pt idx="8957">
                  <c:v>1.5888482345513921</c:v>
                </c:pt>
                <c:pt idx="8958">
                  <c:v>1.5901029980572621</c:v>
                </c:pt>
                <c:pt idx="8959">
                  <c:v>1.5913378454475264</c:v>
                </c:pt>
                <c:pt idx="8960">
                  <c:v>1.5925926098807963</c:v>
                </c:pt>
                <c:pt idx="8961">
                  <c:v>1.5938473743140662</c:v>
                </c:pt>
                <c:pt idx="8962">
                  <c:v>1.5950822217043321</c:v>
                </c:pt>
                <c:pt idx="8963">
                  <c:v>1.5963170681671961</c:v>
                </c:pt>
                <c:pt idx="8964">
                  <c:v>1.5975718326004638</c:v>
                </c:pt>
                <c:pt idx="8965">
                  <c:v>1.5988485053172781</c:v>
                </c:pt>
                <c:pt idx="8966">
                  <c:v>1.6001032697505495</c:v>
                </c:pt>
                <c:pt idx="8967">
                  <c:v>1.6013381171408128</c:v>
                </c:pt>
                <c:pt idx="8968">
                  <c:v>1.6025928806466823</c:v>
                </c:pt>
                <c:pt idx="8969">
                  <c:v>1.6038476450799504</c:v>
                </c:pt>
                <c:pt idx="8970">
                  <c:v>1.6051024095132238</c:v>
                </c:pt>
                <c:pt idx="8971">
                  <c:v>1.6063372569034868</c:v>
                </c:pt>
                <c:pt idx="8972">
                  <c:v>1.6075721042937539</c:v>
                </c:pt>
                <c:pt idx="8973">
                  <c:v>1.6088268677995639</c:v>
                </c:pt>
                <c:pt idx="8974">
                  <c:v>1.6100816322328342</c:v>
                </c:pt>
                <c:pt idx="8975">
                  <c:v>1.6113363966661038</c:v>
                </c:pt>
                <c:pt idx="8976">
                  <c:v>1.612591160171974</c:v>
                </c:pt>
                <c:pt idx="8977">
                  <c:v>1.6138260075622368</c:v>
                </c:pt>
                <c:pt idx="8978">
                  <c:v>1.6150807719955103</c:v>
                </c:pt>
                <c:pt idx="8979">
                  <c:v>1.6163355364287808</c:v>
                </c:pt>
                <c:pt idx="8980">
                  <c:v>1.6189446486553152</c:v>
                </c:pt>
                <c:pt idx="8981">
                  <c:v>1.0209523880612323</c:v>
                </c:pt>
                <c:pt idx="8982">
                  <c:v>1.0221872354515555</c:v>
                </c:pt>
                <c:pt idx="8983">
                  <c:v>1.0234419998848239</c:v>
                </c:pt>
                <c:pt idx="8984">
                  <c:v>1.0246768463476315</c:v>
                </c:pt>
                <c:pt idx="8985">
                  <c:v>1.0259116937379502</c:v>
                </c:pt>
                <c:pt idx="8986">
                  <c:v>1.027166458171223</c:v>
                </c:pt>
                <c:pt idx="8987">
                  <c:v>1.0284013055614878</c:v>
                </c:pt>
                <c:pt idx="8988">
                  <c:v>1.0296560699947581</c:v>
                </c:pt>
                <c:pt idx="8989">
                  <c:v>1.0309108335005703</c:v>
                </c:pt>
                <c:pt idx="8990">
                  <c:v>1.032145680890892</c:v>
                </c:pt>
                <c:pt idx="8991">
                  <c:v>1.0334004453241601</c:v>
                </c:pt>
                <c:pt idx="8992">
                  <c:v>1.034635292714424</c:v>
                </c:pt>
                <c:pt idx="8993">
                  <c:v>1.0358900562202378</c:v>
                </c:pt>
                <c:pt idx="8994">
                  <c:v>1.037124903610561</c:v>
                </c:pt>
                <c:pt idx="8995">
                  <c:v>1.0383796680438309</c:v>
                </c:pt>
                <c:pt idx="8996">
                  <c:v>1.0396145154340939</c:v>
                </c:pt>
                <c:pt idx="8997">
                  <c:v>1.040869279867364</c:v>
                </c:pt>
                <c:pt idx="8998">
                  <c:v>1.0421240433731778</c:v>
                </c:pt>
                <c:pt idx="8999">
                  <c:v>1.0433588907634999</c:v>
                </c:pt>
                <c:pt idx="9000">
                  <c:v>1.0446136551967697</c:v>
                </c:pt>
                <c:pt idx="9001">
                  <c:v>1.0458684187025808</c:v>
                </c:pt>
                <c:pt idx="9002">
                  <c:v>1.0471231831358518</c:v>
                </c:pt>
                <c:pt idx="9003">
                  <c:v>1.0483600226941678</c:v>
                </c:pt>
                <c:pt idx="9004">
                  <c:v>1.0496347032429278</c:v>
                </c:pt>
                <c:pt idx="9005">
                  <c:v>1.0508695506332515</c:v>
                </c:pt>
                <c:pt idx="9006">
                  <c:v>1.0521043980235159</c:v>
                </c:pt>
                <c:pt idx="9007">
                  <c:v>1.0533591615293301</c:v>
                </c:pt>
                <c:pt idx="9008">
                  <c:v>1.0546139259626004</c:v>
                </c:pt>
                <c:pt idx="9009">
                  <c:v>1.0558487733529198</c:v>
                </c:pt>
                <c:pt idx="9010">
                  <c:v>1.0571035377861904</c:v>
                </c:pt>
                <c:pt idx="9011">
                  <c:v>1.0597524840986807</c:v>
                </c:pt>
                <c:pt idx="9012">
                  <c:v>1.0610072485319506</c:v>
                </c:pt>
                <c:pt idx="9013">
                  <c:v>1.0622620120377633</c:v>
                </c:pt>
                <c:pt idx="9014">
                  <c:v>1.0634968594280279</c:v>
                </c:pt>
                <c:pt idx="9015">
                  <c:v>1.0647516238612995</c:v>
                </c:pt>
                <c:pt idx="9016">
                  <c:v>1.06598647125162</c:v>
                </c:pt>
                <c:pt idx="9017">
                  <c:v>1.0672213186418829</c:v>
                </c:pt>
                <c:pt idx="9018">
                  <c:v>1.0684959991907037</c:v>
                </c:pt>
                <c:pt idx="9019">
                  <c:v>1.069750763623972</c:v>
                </c:pt>
                <c:pt idx="9020">
                  <c:v>1.0709856110142368</c:v>
                </c:pt>
                <c:pt idx="9021">
                  <c:v>1.0722403745200511</c:v>
                </c:pt>
                <c:pt idx="9022">
                  <c:v>1.07349513895332</c:v>
                </c:pt>
                <c:pt idx="9023">
                  <c:v>1.0747499033865908</c:v>
                </c:pt>
                <c:pt idx="9024">
                  <c:v>1.0760046678198592</c:v>
                </c:pt>
                <c:pt idx="9025">
                  <c:v>1.077239514282724</c:v>
                </c:pt>
                <c:pt idx="9026">
                  <c:v>1.0784962708839878</c:v>
                </c:pt>
                <c:pt idx="9027">
                  <c:v>1.0797510343898011</c:v>
                </c:pt>
                <c:pt idx="9028">
                  <c:v>1.081005798823071</c:v>
                </c:pt>
                <c:pt idx="9029">
                  <c:v>1.0822406462133927</c:v>
                </c:pt>
                <c:pt idx="9030">
                  <c:v>1.0834754936036575</c:v>
                </c:pt>
                <c:pt idx="9031">
                  <c:v>1.0847103409939791</c:v>
                </c:pt>
                <c:pt idx="9032">
                  <c:v>1.085965104499792</c:v>
                </c:pt>
                <c:pt idx="9033">
                  <c:v>1.0871999518900566</c:v>
                </c:pt>
                <c:pt idx="9034">
                  <c:v>1.0884547163233265</c:v>
                </c:pt>
                <c:pt idx="9035">
                  <c:v>1.0896895637135928</c:v>
                </c:pt>
                <c:pt idx="9036">
                  <c:v>1.090944327219459</c:v>
                </c:pt>
                <c:pt idx="9037">
                  <c:v>1.0921990916527307</c:v>
                </c:pt>
                <c:pt idx="9038">
                  <c:v>1.0934538560860005</c:v>
                </c:pt>
                <c:pt idx="9039">
                  <c:v>1.0946887034762671</c:v>
                </c:pt>
                <c:pt idx="9040">
                  <c:v>1.0959235508665299</c:v>
                </c:pt>
                <c:pt idx="9041">
                  <c:v>1.0985525801360743</c:v>
                </c:pt>
                <c:pt idx="9042">
                  <c:v>1.0998073445693419</c:v>
                </c:pt>
                <c:pt idx="9043">
                  <c:v>1.1010421910321497</c:v>
                </c:pt>
                <c:pt idx="9044">
                  <c:v>1.1022969554654196</c:v>
                </c:pt>
                <c:pt idx="9045">
                  <c:v>1.1035517198986895</c:v>
                </c:pt>
                <c:pt idx="9046">
                  <c:v>1.10480648433196</c:v>
                </c:pt>
                <c:pt idx="9047">
                  <c:v>1.1060612478378278</c:v>
                </c:pt>
                <c:pt idx="9048">
                  <c:v>1.1072980873960878</c:v>
                </c:pt>
                <c:pt idx="9049">
                  <c:v>1.1085528509019598</c:v>
                </c:pt>
                <c:pt idx="9050">
                  <c:v>1.1098076153352279</c:v>
                </c:pt>
                <c:pt idx="9051">
                  <c:v>1.1110424627254929</c:v>
                </c:pt>
                <c:pt idx="9052">
                  <c:v>1.1122972271587641</c:v>
                </c:pt>
                <c:pt idx="9053">
                  <c:v>1.1135519906645754</c:v>
                </c:pt>
                <c:pt idx="9054">
                  <c:v>1.1147868380548402</c:v>
                </c:pt>
                <c:pt idx="9055">
                  <c:v>1.1160416024881099</c:v>
                </c:pt>
                <c:pt idx="9056">
                  <c:v>1.11729636692138</c:v>
                </c:pt>
                <c:pt idx="9057">
                  <c:v>1.1185312133842438</c:v>
                </c:pt>
                <c:pt idx="9058">
                  <c:v>1.1197859778175143</c:v>
                </c:pt>
                <c:pt idx="9059">
                  <c:v>1.1210208252077791</c:v>
                </c:pt>
                <c:pt idx="9060">
                  <c:v>1.1222755896410519</c:v>
                </c:pt>
                <c:pt idx="9061">
                  <c:v>1.1235104370313707</c:v>
                </c:pt>
                <c:pt idx="9062">
                  <c:v>1.1247652005371818</c:v>
                </c:pt>
                <c:pt idx="9063">
                  <c:v>1.1260199649704556</c:v>
                </c:pt>
                <c:pt idx="9064">
                  <c:v>1.127254812360718</c:v>
                </c:pt>
                <c:pt idx="9065">
                  <c:v>1.1285095758665324</c:v>
                </c:pt>
                <c:pt idx="9066">
                  <c:v>1.1297643402997988</c:v>
                </c:pt>
                <c:pt idx="9067">
                  <c:v>1.1310191047330722</c:v>
                </c:pt>
                <c:pt idx="9068">
                  <c:v>1.1322539521233921</c:v>
                </c:pt>
                <c:pt idx="9069">
                  <c:v>1.133528632672151</c:v>
                </c:pt>
                <c:pt idx="9070">
                  <c:v>1.1347634800624731</c:v>
                </c:pt>
                <c:pt idx="9071">
                  <c:v>1.1374144185430168</c:v>
                </c:pt>
                <c:pt idx="9072">
                  <c:v>1.1386492659332821</c:v>
                </c:pt>
                <c:pt idx="9073">
                  <c:v>1.1399040294390939</c:v>
                </c:pt>
                <c:pt idx="9074">
                  <c:v>1.1411388768294159</c:v>
                </c:pt>
                <c:pt idx="9075">
                  <c:v>1.1423936412626858</c:v>
                </c:pt>
                <c:pt idx="9076">
                  <c:v>1.1436484056959557</c:v>
                </c:pt>
                <c:pt idx="9077">
                  <c:v>1.1448832530862205</c:v>
                </c:pt>
                <c:pt idx="9078">
                  <c:v>1.1461380165920341</c:v>
                </c:pt>
                <c:pt idx="9079">
                  <c:v>1.1474126980683079</c:v>
                </c:pt>
                <c:pt idx="9080">
                  <c:v>1.1486674615741221</c:v>
                </c:pt>
                <c:pt idx="9081">
                  <c:v>1.1499023089643856</c:v>
                </c:pt>
                <c:pt idx="9082">
                  <c:v>1.1511371563546504</c:v>
                </c:pt>
                <c:pt idx="9083">
                  <c:v>1.1523919207879203</c:v>
                </c:pt>
                <c:pt idx="9084">
                  <c:v>1.1536466852211886</c:v>
                </c:pt>
                <c:pt idx="9085">
                  <c:v>1.1548815316840562</c:v>
                </c:pt>
                <c:pt idx="9086">
                  <c:v>1.1561362961173238</c:v>
                </c:pt>
                <c:pt idx="9087">
                  <c:v>1.1573910605505944</c:v>
                </c:pt>
                <c:pt idx="9088">
                  <c:v>1.1586259079408601</c:v>
                </c:pt>
                <c:pt idx="9089">
                  <c:v>1.1598806714466721</c:v>
                </c:pt>
                <c:pt idx="9090">
                  <c:v>1.1611354358799417</c:v>
                </c:pt>
                <c:pt idx="9091">
                  <c:v>1.162370283270264</c:v>
                </c:pt>
                <c:pt idx="9092">
                  <c:v>1.1636051306605297</c:v>
                </c:pt>
                <c:pt idx="9093">
                  <c:v>1.1648598950937981</c:v>
                </c:pt>
                <c:pt idx="9094">
                  <c:v>1.1660967337246575</c:v>
                </c:pt>
                <c:pt idx="9095">
                  <c:v>1.1673514981579274</c:v>
                </c:pt>
                <c:pt idx="9096">
                  <c:v>1.1685863446207938</c:v>
                </c:pt>
                <c:pt idx="9097">
                  <c:v>1.1698411090540617</c:v>
                </c:pt>
                <c:pt idx="9098">
                  <c:v>1.1710560394013803</c:v>
                </c:pt>
                <c:pt idx="9099">
                  <c:v>1.1723108038346481</c:v>
                </c:pt>
                <c:pt idx="9100">
                  <c:v>1.173565568267918</c:v>
                </c:pt>
                <c:pt idx="9101">
                  <c:v>1.1762145145804099</c:v>
                </c:pt>
                <c:pt idx="9102">
                  <c:v>1.1774493619706741</c:v>
                </c:pt>
                <c:pt idx="9103">
                  <c:v>1.1787041254764861</c:v>
                </c:pt>
                <c:pt idx="9104">
                  <c:v>1.1799588899097573</c:v>
                </c:pt>
                <c:pt idx="9105">
                  <c:v>1.1811937373000774</c:v>
                </c:pt>
                <c:pt idx="9106">
                  <c:v>1.1824485017333501</c:v>
                </c:pt>
                <c:pt idx="9107">
                  <c:v>1.1836833491236121</c:v>
                </c:pt>
                <c:pt idx="9108">
                  <c:v>1.1849381126294238</c:v>
                </c:pt>
                <c:pt idx="9109">
                  <c:v>1.1861729600197493</c:v>
                </c:pt>
                <c:pt idx="9110">
                  <c:v>1.1874476414959645</c:v>
                </c:pt>
                <c:pt idx="9111">
                  <c:v>1.1886824879588309</c:v>
                </c:pt>
                <c:pt idx="9112">
                  <c:v>1.189937252392097</c:v>
                </c:pt>
                <c:pt idx="9113">
                  <c:v>1.1911920168253687</c:v>
                </c:pt>
                <c:pt idx="9114">
                  <c:v>1.192426864215635</c:v>
                </c:pt>
                <c:pt idx="9115">
                  <c:v>1.1936816277214459</c:v>
                </c:pt>
                <c:pt idx="9116">
                  <c:v>1.1949184672797641</c:v>
                </c:pt>
                <c:pt idx="9117">
                  <c:v>1.1961732307855761</c:v>
                </c:pt>
                <c:pt idx="9118">
                  <c:v>1.197427995218846</c:v>
                </c:pt>
                <c:pt idx="9119">
                  <c:v>1.198662842609167</c:v>
                </c:pt>
                <c:pt idx="9120">
                  <c:v>1.1998976899994318</c:v>
                </c:pt>
                <c:pt idx="9121">
                  <c:v>1.2011723705482495</c:v>
                </c:pt>
                <c:pt idx="9122">
                  <c:v>1.2024072179385139</c:v>
                </c:pt>
                <c:pt idx="9123">
                  <c:v>1.2036619823717838</c:v>
                </c:pt>
                <c:pt idx="9124">
                  <c:v>1.2049366638480592</c:v>
                </c:pt>
                <c:pt idx="9125">
                  <c:v>1.2061715103108668</c:v>
                </c:pt>
                <c:pt idx="9126">
                  <c:v>1.207426274744134</c:v>
                </c:pt>
                <c:pt idx="9127">
                  <c:v>1.2086810391774059</c:v>
                </c:pt>
                <c:pt idx="9128">
                  <c:v>1.2099158865677282</c:v>
                </c:pt>
                <c:pt idx="9129">
                  <c:v>1.2111905671164878</c:v>
                </c:pt>
                <c:pt idx="9130">
                  <c:v>1.2124254145068107</c:v>
                </c:pt>
                <c:pt idx="9131">
                  <c:v>1.2150942778623031</c:v>
                </c:pt>
                <c:pt idx="9132">
                  <c:v>1.2163490422955758</c:v>
                </c:pt>
                <c:pt idx="9133">
                  <c:v>1.2175838896858409</c:v>
                </c:pt>
                <c:pt idx="9134">
                  <c:v>1.218838653191652</c:v>
                </c:pt>
                <c:pt idx="9135">
                  <c:v>1.2200934176249214</c:v>
                </c:pt>
                <c:pt idx="9136">
                  <c:v>1.2213481820581917</c:v>
                </c:pt>
                <c:pt idx="9137">
                  <c:v>1.2225830294484581</c:v>
                </c:pt>
                <c:pt idx="9138">
                  <c:v>1.2238397851223195</c:v>
                </c:pt>
                <c:pt idx="9139">
                  <c:v>1.2250746325125854</c:v>
                </c:pt>
                <c:pt idx="9140">
                  <c:v>1.2263293960184543</c:v>
                </c:pt>
                <c:pt idx="9141">
                  <c:v>1.2275841604517281</c:v>
                </c:pt>
                <c:pt idx="9142">
                  <c:v>1.2288389248849967</c:v>
                </c:pt>
                <c:pt idx="9143">
                  <c:v>1.2300936883908078</c:v>
                </c:pt>
                <c:pt idx="9144">
                  <c:v>1.2313484528240775</c:v>
                </c:pt>
                <c:pt idx="9145">
                  <c:v>1.2325833002143438</c:v>
                </c:pt>
                <c:pt idx="9146">
                  <c:v>1.2338181476046073</c:v>
                </c:pt>
                <c:pt idx="9147">
                  <c:v>1.2350529949949305</c:v>
                </c:pt>
                <c:pt idx="9148">
                  <c:v>1.2363276755437482</c:v>
                </c:pt>
                <c:pt idx="9149">
                  <c:v>1.237562522934013</c:v>
                </c:pt>
                <c:pt idx="9150">
                  <c:v>1.2388172873672818</c:v>
                </c:pt>
                <c:pt idx="9151">
                  <c:v>1.2400521347575508</c:v>
                </c:pt>
                <c:pt idx="9152">
                  <c:v>1.2413068982633588</c:v>
                </c:pt>
                <c:pt idx="9153">
                  <c:v>1.2425616626966298</c:v>
                </c:pt>
                <c:pt idx="9154">
                  <c:v>1.2438164271298984</c:v>
                </c:pt>
                <c:pt idx="9155">
                  <c:v>1.2450711915631698</c:v>
                </c:pt>
                <c:pt idx="9156">
                  <c:v>1.2463060380260345</c:v>
                </c:pt>
                <c:pt idx="9157">
                  <c:v>1.2475608024593026</c:v>
                </c:pt>
                <c:pt idx="9158">
                  <c:v>1.2488354839355793</c:v>
                </c:pt>
                <c:pt idx="9159">
                  <c:v>1.2500703303983869</c:v>
                </c:pt>
                <c:pt idx="9160">
                  <c:v>1.2513250948316568</c:v>
                </c:pt>
                <c:pt idx="9161">
                  <c:v>1.2540158673981523</c:v>
                </c:pt>
                <c:pt idx="9162">
                  <c:v>1.255270630903965</c:v>
                </c:pt>
                <c:pt idx="9163">
                  <c:v>1.2565253953372333</c:v>
                </c:pt>
                <c:pt idx="9164">
                  <c:v>1.2577801597705047</c:v>
                </c:pt>
                <c:pt idx="9165">
                  <c:v>1.2590349232763181</c:v>
                </c:pt>
                <c:pt idx="9166">
                  <c:v>1.2602697706665822</c:v>
                </c:pt>
                <c:pt idx="9167">
                  <c:v>1.2615046180569016</c:v>
                </c:pt>
                <c:pt idx="9168">
                  <c:v>1.2627792995331204</c:v>
                </c:pt>
                <c:pt idx="9169">
                  <c:v>1.2640141459959864</c:v>
                </c:pt>
                <c:pt idx="9170">
                  <c:v>1.2652689104292558</c:v>
                </c:pt>
                <c:pt idx="9171">
                  <c:v>1.2665236748625259</c:v>
                </c:pt>
                <c:pt idx="9172">
                  <c:v>1.2677585222527921</c:v>
                </c:pt>
                <c:pt idx="9173">
                  <c:v>1.2689933696431126</c:v>
                </c:pt>
                <c:pt idx="9174">
                  <c:v>1.2702282161059186</c:v>
                </c:pt>
                <c:pt idx="9175">
                  <c:v>1.2715028975821927</c:v>
                </c:pt>
                <c:pt idx="9176">
                  <c:v>1.27273774497246</c:v>
                </c:pt>
                <c:pt idx="9177">
                  <c:v>1.2739925094057301</c:v>
                </c:pt>
                <c:pt idx="9178">
                  <c:v>1.2752472729115425</c:v>
                </c:pt>
                <c:pt idx="9179">
                  <c:v>1.2764821203018668</c:v>
                </c:pt>
                <c:pt idx="9180">
                  <c:v>1.2777368847351338</c:v>
                </c:pt>
                <c:pt idx="9181">
                  <c:v>1.2789916491684024</c:v>
                </c:pt>
                <c:pt idx="9182">
                  <c:v>1.2802264956312115</c:v>
                </c:pt>
                <c:pt idx="9183">
                  <c:v>1.2814812600644792</c:v>
                </c:pt>
                <c:pt idx="9184">
                  <c:v>1.2827380157383459</c:v>
                </c:pt>
                <c:pt idx="9185">
                  <c:v>1.2839927801716158</c:v>
                </c:pt>
                <c:pt idx="9186">
                  <c:v>1.2852276275618806</c:v>
                </c:pt>
                <c:pt idx="9187">
                  <c:v>1.2864823919951505</c:v>
                </c:pt>
                <c:pt idx="9188">
                  <c:v>1.2877172384580149</c:v>
                </c:pt>
                <c:pt idx="9189">
                  <c:v>1.2889720028912861</c:v>
                </c:pt>
                <c:pt idx="9190">
                  <c:v>1.2902267673245538</c:v>
                </c:pt>
                <c:pt idx="9191">
                  <c:v>1.2928358795510921</c:v>
                </c:pt>
                <c:pt idx="9192">
                  <c:v>1.2940906439843616</c:v>
                </c:pt>
                <c:pt idx="9193">
                  <c:v>1.2953454084176315</c:v>
                </c:pt>
                <c:pt idx="9194">
                  <c:v>1.2966001719234441</c:v>
                </c:pt>
                <c:pt idx="9195">
                  <c:v>1.2978350193137089</c:v>
                </c:pt>
                <c:pt idx="9196">
                  <c:v>1.2990897837469788</c:v>
                </c:pt>
                <c:pt idx="9197">
                  <c:v>1.3003445481802487</c:v>
                </c:pt>
                <c:pt idx="9198">
                  <c:v>1.3016192287290658</c:v>
                </c:pt>
                <c:pt idx="9199">
                  <c:v>1.3028540761193312</c:v>
                </c:pt>
                <c:pt idx="9200">
                  <c:v>1.3041088405526011</c:v>
                </c:pt>
                <c:pt idx="9201">
                  <c:v>1.3053636040584138</c:v>
                </c:pt>
                <c:pt idx="9202">
                  <c:v>1.3066183684916841</c:v>
                </c:pt>
                <c:pt idx="9203">
                  <c:v>1.3078731329249536</c:v>
                </c:pt>
                <c:pt idx="9204">
                  <c:v>1.3091278973582234</c:v>
                </c:pt>
                <c:pt idx="9205">
                  <c:v>1.3103627438210881</c:v>
                </c:pt>
                <c:pt idx="9206">
                  <c:v>1.3116195004223528</c:v>
                </c:pt>
                <c:pt idx="9207">
                  <c:v>1.3128742639282223</c:v>
                </c:pt>
                <c:pt idx="9208">
                  <c:v>1.3141290283614919</c:v>
                </c:pt>
                <c:pt idx="9209">
                  <c:v>1.3153638757517581</c:v>
                </c:pt>
                <c:pt idx="9210">
                  <c:v>1.3166186401850268</c:v>
                </c:pt>
                <c:pt idx="9211">
                  <c:v>1.3178534866478344</c:v>
                </c:pt>
                <c:pt idx="9212">
                  <c:v>1.3191082510811039</c:v>
                </c:pt>
                <c:pt idx="9213">
                  <c:v>1.3203829325573808</c:v>
                </c:pt>
                <c:pt idx="9214">
                  <c:v>1.3216376960631904</c:v>
                </c:pt>
                <c:pt idx="9215">
                  <c:v>1.3228725434535153</c:v>
                </c:pt>
                <c:pt idx="9216">
                  <c:v>1.3241472249297344</c:v>
                </c:pt>
                <c:pt idx="9217">
                  <c:v>1.3253820723200533</c:v>
                </c:pt>
                <c:pt idx="9218">
                  <c:v>1.3266169197103181</c:v>
                </c:pt>
                <c:pt idx="9219">
                  <c:v>1.327871683216129</c:v>
                </c:pt>
                <c:pt idx="9220">
                  <c:v>1.3291065306063961</c:v>
                </c:pt>
                <c:pt idx="9221">
                  <c:v>1.3317554769189441</c:v>
                </c:pt>
                <c:pt idx="9222">
                  <c:v>1.3329903243092081</c:v>
                </c:pt>
                <c:pt idx="9223">
                  <c:v>1.3342450887424775</c:v>
                </c:pt>
                <c:pt idx="9224">
                  <c:v>1.3355197692912961</c:v>
                </c:pt>
                <c:pt idx="9225">
                  <c:v>1.33675461668156</c:v>
                </c:pt>
                <c:pt idx="9226">
                  <c:v>1.3379894640718821</c:v>
                </c:pt>
                <c:pt idx="9227">
                  <c:v>1.3392442285051516</c:v>
                </c:pt>
                <c:pt idx="9228">
                  <c:v>1.3405009841789601</c:v>
                </c:pt>
                <c:pt idx="9229">
                  <c:v>1.3417358315692809</c:v>
                </c:pt>
                <c:pt idx="9230">
                  <c:v>1.3429905960025508</c:v>
                </c:pt>
                <c:pt idx="9231">
                  <c:v>1.3442453595083641</c:v>
                </c:pt>
                <c:pt idx="9232">
                  <c:v>1.3455001239416351</c:v>
                </c:pt>
                <c:pt idx="9233">
                  <c:v>1.3467548883749032</c:v>
                </c:pt>
                <c:pt idx="9234">
                  <c:v>1.3480096518807161</c:v>
                </c:pt>
                <c:pt idx="9235">
                  <c:v>1.3492444992709798</c:v>
                </c:pt>
                <c:pt idx="9236">
                  <c:v>1.3504992637042506</c:v>
                </c:pt>
                <c:pt idx="9237">
                  <c:v>1.3517540281375204</c:v>
                </c:pt>
                <c:pt idx="9238">
                  <c:v>1.3530087916433331</c:v>
                </c:pt>
                <c:pt idx="9239">
                  <c:v>1.3542635560766041</c:v>
                </c:pt>
                <c:pt idx="9240">
                  <c:v>1.3554984034669246</c:v>
                </c:pt>
                <c:pt idx="9241">
                  <c:v>1.3567531679001945</c:v>
                </c:pt>
                <c:pt idx="9242">
                  <c:v>1.3579880143630021</c:v>
                </c:pt>
                <c:pt idx="9243">
                  <c:v>1.3592626958392755</c:v>
                </c:pt>
                <c:pt idx="9244">
                  <c:v>1.3604975432295421</c:v>
                </c:pt>
                <c:pt idx="9245">
                  <c:v>1.361732390619862</c:v>
                </c:pt>
                <c:pt idx="9246">
                  <c:v>1.3629871541256777</c:v>
                </c:pt>
                <c:pt idx="9247">
                  <c:v>1.3642419185589461</c:v>
                </c:pt>
                <c:pt idx="9248">
                  <c:v>1.3654966829922144</c:v>
                </c:pt>
                <c:pt idx="9249">
                  <c:v>1.3667514464980302</c:v>
                </c:pt>
                <c:pt idx="9250">
                  <c:v>1.3679862938882934</c:v>
                </c:pt>
                <c:pt idx="9251">
                  <c:v>1.3706372323688361</c:v>
                </c:pt>
                <c:pt idx="9252">
                  <c:v>1.3718919968021039</c:v>
                </c:pt>
                <c:pt idx="9253">
                  <c:v>1.3731268441923699</c:v>
                </c:pt>
                <c:pt idx="9254">
                  <c:v>1.374381607698183</c:v>
                </c:pt>
                <c:pt idx="9255">
                  <c:v>1.3756164550885046</c:v>
                </c:pt>
                <c:pt idx="9256">
                  <c:v>1.3768712195217745</c:v>
                </c:pt>
                <c:pt idx="9257">
                  <c:v>1.3781259839550459</c:v>
                </c:pt>
                <c:pt idx="9258">
                  <c:v>1.379380747460857</c:v>
                </c:pt>
                <c:pt idx="9259">
                  <c:v>1.3806355118941269</c:v>
                </c:pt>
                <c:pt idx="9260">
                  <c:v>1.3818703592843902</c:v>
                </c:pt>
                <c:pt idx="9261">
                  <c:v>1.383105206674714</c:v>
                </c:pt>
                <c:pt idx="9262">
                  <c:v>1.3843599701805278</c:v>
                </c:pt>
                <c:pt idx="9263">
                  <c:v>1.3856147346137961</c:v>
                </c:pt>
                <c:pt idx="9264">
                  <c:v>1.3868495820040598</c:v>
                </c:pt>
                <c:pt idx="9265">
                  <c:v>1.3880844293943839</c:v>
                </c:pt>
                <c:pt idx="9266">
                  <c:v>1.3893391938276518</c:v>
                </c:pt>
                <c:pt idx="9267">
                  <c:v>1.3905939573334638</c:v>
                </c:pt>
                <c:pt idx="9268">
                  <c:v>1.3918487217667377</c:v>
                </c:pt>
                <c:pt idx="9269">
                  <c:v>1.3931034862000047</c:v>
                </c:pt>
                <c:pt idx="9270">
                  <c:v>1.3943582497058191</c:v>
                </c:pt>
                <c:pt idx="9271">
                  <c:v>1.3955930970960804</c:v>
                </c:pt>
                <c:pt idx="9272">
                  <c:v>1.3968478615293538</c:v>
                </c:pt>
                <c:pt idx="9273">
                  <c:v>1.3981026259626221</c:v>
                </c:pt>
                <c:pt idx="9274">
                  <c:v>1.3993593816364864</c:v>
                </c:pt>
                <c:pt idx="9275">
                  <c:v>1.4006141451422978</c:v>
                </c:pt>
                <c:pt idx="9276">
                  <c:v>1.4018489925325623</c:v>
                </c:pt>
                <c:pt idx="9277">
                  <c:v>1.4031236740088378</c:v>
                </c:pt>
                <c:pt idx="9278">
                  <c:v>1.4043585213991041</c:v>
                </c:pt>
                <c:pt idx="9279">
                  <c:v>1.4056132849049146</c:v>
                </c:pt>
                <c:pt idx="9280">
                  <c:v>1.406848132295238</c:v>
                </c:pt>
                <c:pt idx="9281">
                  <c:v>1.409497079535184</c:v>
                </c:pt>
                <c:pt idx="9282">
                  <c:v>1.4107518430409978</c:v>
                </c:pt>
                <c:pt idx="9283">
                  <c:v>1.4119866904312612</c:v>
                </c:pt>
                <c:pt idx="9284">
                  <c:v>1.4132613719075378</c:v>
                </c:pt>
                <c:pt idx="9285">
                  <c:v>1.4145161354133506</c:v>
                </c:pt>
                <c:pt idx="9286">
                  <c:v>1.4157509828036154</c:v>
                </c:pt>
                <c:pt idx="9287">
                  <c:v>1.4170057472368838</c:v>
                </c:pt>
                <c:pt idx="9288">
                  <c:v>1.4182605116701552</c:v>
                </c:pt>
                <c:pt idx="9289">
                  <c:v>1.4194953581330176</c:v>
                </c:pt>
                <c:pt idx="9290">
                  <c:v>1.420770039609238</c:v>
                </c:pt>
                <c:pt idx="9291">
                  <c:v>1.4220048869995594</c:v>
                </c:pt>
                <c:pt idx="9292">
                  <c:v>1.4232397343898238</c:v>
                </c:pt>
                <c:pt idx="9293">
                  <c:v>1.4244944978956338</c:v>
                </c:pt>
                <c:pt idx="9294">
                  <c:v>1.4257691793719118</c:v>
                </c:pt>
                <c:pt idx="9295">
                  <c:v>1.4270040267621751</c:v>
                </c:pt>
                <c:pt idx="9296">
                  <c:v>1.4282787073109928</c:v>
                </c:pt>
                <c:pt idx="9297">
                  <c:v>1.429515546869311</c:v>
                </c:pt>
                <c:pt idx="9298">
                  <c:v>1.4307703103751221</c:v>
                </c:pt>
                <c:pt idx="9299">
                  <c:v>1.4320051577653878</c:v>
                </c:pt>
                <c:pt idx="9300">
                  <c:v>1.4332599221986584</c:v>
                </c:pt>
                <c:pt idx="9301">
                  <c:v>1.4344947695889798</c:v>
                </c:pt>
                <c:pt idx="9302">
                  <c:v>1.4357495340222499</c:v>
                </c:pt>
                <c:pt idx="9303">
                  <c:v>1.4369843804850559</c:v>
                </c:pt>
                <c:pt idx="9304">
                  <c:v>1.438239144918328</c:v>
                </c:pt>
                <c:pt idx="9305">
                  <c:v>1.4394939093515973</c:v>
                </c:pt>
                <c:pt idx="9306">
                  <c:v>1.4407486728574084</c:v>
                </c:pt>
                <c:pt idx="9307">
                  <c:v>1.441983520247732</c:v>
                </c:pt>
                <c:pt idx="9308">
                  <c:v>1.4432183676379948</c:v>
                </c:pt>
                <c:pt idx="9309">
                  <c:v>1.4444731320712663</c:v>
                </c:pt>
                <c:pt idx="9310">
                  <c:v>1.4457278965045344</c:v>
                </c:pt>
                <c:pt idx="9311">
                  <c:v>1.4483569257740783</c:v>
                </c:pt>
                <c:pt idx="9312">
                  <c:v>1.4496116902073446</c:v>
                </c:pt>
                <c:pt idx="9313">
                  <c:v>1.4508863707561659</c:v>
                </c:pt>
                <c:pt idx="9314">
                  <c:v>1.4521212181464282</c:v>
                </c:pt>
                <c:pt idx="9315">
                  <c:v>1.4533759825797006</c:v>
                </c:pt>
                <c:pt idx="9316">
                  <c:v>1.4546307460855132</c:v>
                </c:pt>
                <c:pt idx="9317">
                  <c:v>1.4558855105187831</c:v>
                </c:pt>
                <c:pt idx="9318">
                  <c:v>1.4571203579090446</c:v>
                </c:pt>
                <c:pt idx="9319">
                  <c:v>1.458357196539908</c:v>
                </c:pt>
                <c:pt idx="9320">
                  <c:v>1.4596119609731772</c:v>
                </c:pt>
                <c:pt idx="9321">
                  <c:v>1.4608468083634978</c:v>
                </c:pt>
                <c:pt idx="9322">
                  <c:v>1.4621015727967701</c:v>
                </c:pt>
                <c:pt idx="9323">
                  <c:v>1.4633563363025814</c:v>
                </c:pt>
                <c:pt idx="9324">
                  <c:v>1.4645911836928458</c:v>
                </c:pt>
                <c:pt idx="9325">
                  <c:v>1.4658459481261159</c:v>
                </c:pt>
                <c:pt idx="9326">
                  <c:v>1.4670807955164378</c:v>
                </c:pt>
                <c:pt idx="9327">
                  <c:v>1.4683355590222504</c:v>
                </c:pt>
                <c:pt idx="9328">
                  <c:v>1.4695903234555199</c:v>
                </c:pt>
                <c:pt idx="9329">
                  <c:v>1.4708251708457851</c:v>
                </c:pt>
                <c:pt idx="9330">
                  <c:v>1.4720600182361068</c:v>
                </c:pt>
                <c:pt idx="9331">
                  <c:v>1.4733147826693738</c:v>
                </c:pt>
                <c:pt idx="9332">
                  <c:v>1.4745695461751878</c:v>
                </c:pt>
                <c:pt idx="9333">
                  <c:v>1.4758243106084556</c:v>
                </c:pt>
                <c:pt idx="9334">
                  <c:v>1.4770790750417291</c:v>
                </c:pt>
                <c:pt idx="9335">
                  <c:v>1.4783139224319941</c:v>
                </c:pt>
                <c:pt idx="9336">
                  <c:v>1.4795686859378046</c:v>
                </c:pt>
                <c:pt idx="9337">
                  <c:v>1.4808234503710758</c:v>
                </c:pt>
                <c:pt idx="9338">
                  <c:v>1.4820981309198942</c:v>
                </c:pt>
                <c:pt idx="9339">
                  <c:v>1.483332978310159</c:v>
                </c:pt>
                <c:pt idx="9340">
                  <c:v>1.4845877427434289</c:v>
                </c:pt>
                <c:pt idx="9341">
                  <c:v>1.4872386812239695</c:v>
                </c:pt>
                <c:pt idx="9342">
                  <c:v>1.4884735286142361</c:v>
                </c:pt>
                <c:pt idx="9343">
                  <c:v>1.4897282921201014</c:v>
                </c:pt>
                <c:pt idx="9344">
                  <c:v>1.4909830565533753</c:v>
                </c:pt>
                <c:pt idx="9345">
                  <c:v>1.4922179039436423</c:v>
                </c:pt>
                <c:pt idx="9346">
                  <c:v>1.49347266837691</c:v>
                </c:pt>
                <c:pt idx="9347">
                  <c:v>1.4947473489257281</c:v>
                </c:pt>
                <c:pt idx="9348">
                  <c:v>1.4959821963159918</c:v>
                </c:pt>
                <c:pt idx="9349">
                  <c:v>1.4972369607492624</c:v>
                </c:pt>
                <c:pt idx="9350">
                  <c:v>1.4984718081395272</c:v>
                </c:pt>
                <c:pt idx="9351">
                  <c:v>1.4997265716453958</c:v>
                </c:pt>
                <c:pt idx="9352">
                  <c:v>1.5009813360786666</c:v>
                </c:pt>
                <c:pt idx="9353">
                  <c:v>1.502216183468932</c:v>
                </c:pt>
                <c:pt idx="9354">
                  <c:v>1.5034709479022013</c:v>
                </c:pt>
                <c:pt idx="9355">
                  <c:v>1.5047057943650088</c:v>
                </c:pt>
                <c:pt idx="9356">
                  <c:v>1.5059605587982778</c:v>
                </c:pt>
                <c:pt idx="9357">
                  <c:v>1.5072153232315502</c:v>
                </c:pt>
                <c:pt idx="9358">
                  <c:v>1.5084700867374179</c:v>
                </c:pt>
                <c:pt idx="9359">
                  <c:v>1.5097248511706853</c:v>
                </c:pt>
                <c:pt idx="9360">
                  <c:v>1.510959698560951</c:v>
                </c:pt>
                <c:pt idx="9361">
                  <c:v>1.5122144629942227</c:v>
                </c:pt>
                <c:pt idx="9362">
                  <c:v>1.5134493103844844</c:v>
                </c:pt>
                <c:pt idx="9363">
                  <c:v>1.5147040738903002</c:v>
                </c:pt>
                <c:pt idx="9364">
                  <c:v>1.51595883832357</c:v>
                </c:pt>
                <c:pt idx="9365">
                  <c:v>1.5171956769544277</c:v>
                </c:pt>
                <c:pt idx="9366">
                  <c:v>1.5184703584307044</c:v>
                </c:pt>
                <c:pt idx="9367">
                  <c:v>1.5197052058209675</c:v>
                </c:pt>
                <c:pt idx="9368">
                  <c:v>1.5209400532112909</c:v>
                </c:pt>
                <c:pt idx="9369">
                  <c:v>1.522194816717102</c:v>
                </c:pt>
                <c:pt idx="9370">
                  <c:v>1.5234296641073666</c:v>
                </c:pt>
                <c:pt idx="9371">
                  <c:v>1.5260586943043677</c:v>
                </c:pt>
                <c:pt idx="9372">
                  <c:v>1.5273134578101786</c:v>
                </c:pt>
                <c:pt idx="9373">
                  <c:v>1.5285682222434498</c:v>
                </c:pt>
                <c:pt idx="9374">
                  <c:v>1.5298229866767201</c:v>
                </c:pt>
                <c:pt idx="9375">
                  <c:v>1.5310578340669869</c:v>
                </c:pt>
                <c:pt idx="9376">
                  <c:v>1.5323325146158044</c:v>
                </c:pt>
                <c:pt idx="9377">
                  <c:v>1.5335673620060675</c:v>
                </c:pt>
                <c:pt idx="9378">
                  <c:v>1.5348022093963891</c:v>
                </c:pt>
                <c:pt idx="9379">
                  <c:v>1.5360569729022036</c:v>
                </c:pt>
                <c:pt idx="9380">
                  <c:v>1.5373117373354699</c:v>
                </c:pt>
                <c:pt idx="9381">
                  <c:v>1.5385665017687433</c:v>
                </c:pt>
                <c:pt idx="9382">
                  <c:v>1.5398013491590046</c:v>
                </c:pt>
                <c:pt idx="9383">
                  <c:v>1.541056112664819</c:v>
                </c:pt>
                <c:pt idx="9384">
                  <c:v>1.5423108770980889</c:v>
                </c:pt>
                <c:pt idx="9385">
                  <c:v>1.5435457244884105</c:v>
                </c:pt>
                <c:pt idx="9386">
                  <c:v>1.5448004889216804</c:v>
                </c:pt>
                <c:pt idx="9387">
                  <c:v>1.5460373275525401</c:v>
                </c:pt>
                <c:pt idx="9388">
                  <c:v>1.5472721749428064</c:v>
                </c:pt>
                <c:pt idx="9389">
                  <c:v>1.5485269393760761</c:v>
                </c:pt>
                <c:pt idx="9390">
                  <c:v>1.5497817028818872</c:v>
                </c:pt>
                <c:pt idx="9391">
                  <c:v>1.5510364673151558</c:v>
                </c:pt>
                <c:pt idx="9392">
                  <c:v>1.5522713147054779</c:v>
                </c:pt>
                <c:pt idx="9393">
                  <c:v>1.5535260791387486</c:v>
                </c:pt>
                <c:pt idx="9394">
                  <c:v>1.5547609256015578</c:v>
                </c:pt>
                <c:pt idx="9395">
                  <c:v>1.5560156900348259</c:v>
                </c:pt>
                <c:pt idx="9396">
                  <c:v>1.5572505374251477</c:v>
                </c:pt>
                <c:pt idx="9397">
                  <c:v>1.5585252189013659</c:v>
                </c:pt>
                <c:pt idx="9398">
                  <c:v>1.5597600653642298</c:v>
                </c:pt>
                <c:pt idx="9399">
                  <c:v>1.5609949127544922</c:v>
                </c:pt>
                <c:pt idx="9400">
                  <c:v>1.5622297601448158</c:v>
                </c:pt>
                <c:pt idx="9401">
                  <c:v>1.5648787064573071</c:v>
                </c:pt>
                <c:pt idx="9402">
                  <c:v>1.5661334708905781</c:v>
                </c:pt>
                <c:pt idx="9403">
                  <c:v>1.5673683182808418</c:v>
                </c:pt>
                <c:pt idx="9404">
                  <c:v>1.5686230827141099</c:v>
                </c:pt>
                <c:pt idx="9405">
                  <c:v>1.5698778462199239</c:v>
                </c:pt>
                <c:pt idx="9406">
                  <c:v>1.571112693610246</c:v>
                </c:pt>
                <c:pt idx="9407">
                  <c:v>1.5723674580435161</c:v>
                </c:pt>
                <c:pt idx="9408">
                  <c:v>1.5736222224767857</c:v>
                </c:pt>
                <c:pt idx="9409">
                  <c:v>1.5748570689395951</c:v>
                </c:pt>
                <c:pt idx="9410">
                  <c:v>1.5761138255409166</c:v>
                </c:pt>
                <c:pt idx="9411">
                  <c:v>1.5773486720037226</c:v>
                </c:pt>
                <c:pt idx="9412">
                  <c:v>1.5786034364369925</c:v>
                </c:pt>
                <c:pt idx="9413">
                  <c:v>1.5798582008702624</c:v>
                </c:pt>
                <c:pt idx="9414">
                  <c:v>1.5811129653035345</c:v>
                </c:pt>
                <c:pt idx="9415">
                  <c:v>1.5823478117663987</c:v>
                </c:pt>
                <c:pt idx="9416">
                  <c:v>1.5836025761996666</c:v>
                </c:pt>
                <c:pt idx="9417">
                  <c:v>1.5848374235899321</c:v>
                </c:pt>
                <c:pt idx="9418">
                  <c:v>1.5860921880232028</c:v>
                </c:pt>
                <c:pt idx="9419">
                  <c:v>1.5873469515290139</c:v>
                </c:pt>
                <c:pt idx="9420">
                  <c:v>1.5886017159622838</c:v>
                </c:pt>
                <c:pt idx="9421">
                  <c:v>1.5898365633526055</c:v>
                </c:pt>
                <c:pt idx="9422">
                  <c:v>1.5910913277858754</c:v>
                </c:pt>
                <c:pt idx="9423">
                  <c:v>1.592346091291688</c:v>
                </c:pt>
                <c:pt idx="9424">
                  <c:v>1.5935809386819544</c:v>
                </c:pt>
                <c:pt idx="9425">
                  <c:v>1.5948357031152227</c:v>
                </c:pt>
                <c:pt idx="9426">
                  <c:v>1.5960904675484926</c:v>
                </c:pt>
                <c:pt idx="9427">
                  <c:v>1.597325314011357</c:v>
                </c:pt>
                <c:pt idx="9428">
                  <c:v>1.599834842877895</c:v>
                </c:pt>
                <c:pt idx="9429">
                  <c:v>1.6010696902681594</c:v>
                </c:pt>
                <c:pt idx="9430">
                  <c:v>1.6037186365806519</c:v>
                </c:pt>
                <c:pt idx="9431">
                  <c:v>1.6049753922545158</c:v>
                </c:pt>
                <c:pt idx="9432">
                  <c:v>1.6062301566877863</c:v>
                </c:pt>
                <c:pt idx="9433">
                  <c:v>1.607484921121058</c:v>
                </c:pt>
                <c:pt idx="9434">
                  <c:v>1.6087396846268689</c:v>
                </c:pt>
                <c:pt idx="9435">
                  <c:v>1.6099745320171321</c:v>
                </c:pt>
                <c:pt idx="9436">
                  <c:v>1.6112292964504014</c:v>
                </c:pt>
                <c:pt idx="9437">
                  <c:v>1.6124641438407261</c:v>
                </c:pt>
                <c:pt idx="9438">
                  <c:v>1.9153240569551684</c:v>
                </c:pt>
                <c:pt idx="9439">
                  <c:v>1.9176543333622917</c:v>
                </c:pt>
                <c:pt idx="9440">
                  <c:v>1.920004526812477</c:v>
                </c:pt>
                <c:pt idx="9441">
                  <c:v>1.9223348032195973</c:v>
                </c:pt>
                <c:pt idx="9442">
                  <c:v>1.9246849957423238</c:v>
                </c:pt>
                <c:pt idx="9443">
                  <c:v>1.9270152721494445</c:v>
                </c:pt>
                <c:pt idx="9444">
                  <c:v>1.929345548556626</c:v>
                </c:pt>
                <c:pt idx="9445">
                  <c:v>1.9316957420068079</c:v>
                </c:pt>
                <c:pt idx="9446">
                  <c:v>1.934045935456937</c:v>
                </c:pt>
                <c:pt idx="9447">
                  <c:v>1.9363762109366578</c:v>
                </c:pt>
                <c:pt idx="9448">
                  <c:v>1.9387264043867847</c:v>
                </c:pt>
                <c:pt idx="9449">
                  <c:v>1.94107659783691</c:v>
                </c:pt>
                <c:pt idx="9450">
                  <c:v>1.9435263755745467</c:v>
                </c:pt>
                <c:pt idx="9451">
                  <c:v>1.9458785602652713</c:v>
                </c:pt>
                <c:pt idx="9452">
                  <c:v>1.9482287537153966</c:v>
                </c:pt>
                <c:pt idx="9453">
                  <c:v>1.9505590301225768</c:v>
                </c:pt>
                <c:pt idx="9454">
                  <c:v>1.9528893056022414</c:v>
                </c:pt>
                <c:pt idx="9455">
                  <c:v>1.9552394990524224</c:v>
                </c:pt>
                <c:pt idx="9456">
                  <c:v>1.9575498584165978</c:v>
                </c:pt>
                <c:pt idx="9457">
                  <c:v>1.9598801348237791</c:v>
                </c:pt>
                <c:pt idx="9458">
                  <c:v>1.9622303282739042</c:v>
                </c:pt>
                <c:pt idx="9459">
                  <c:v>1.9645606046810828</c:v>
                </c:pt>
                <c:pt idx="9460">
                  <c:v>1.9669107972037518</c:v>
                </c:pt>
                <c:pt idx="9461">
                  <c:v>1.9692410736109298</c:v>
                </c:pt>
                <c:pt idx="9462">
                  <c:v>1.9715912670610556</c:v>
                </c:pt>
                <c:pt idx="9463">
                  <c:v>1.9739215434682358</c:v>
                </c:pt>
                <c:pt idx="9464">
                  <c:v>1.9762538111159531</c:v>
                </c:pt>
                <c:pt idx="9465">
                  <c:v>1.9786040045661368</c:v>
                </c:pt>
                <c:pt idx="9466">
                  <c:v>1.9809342809732571</c:v>
                </c:pt>
                <c:pt idx="9467">
                  <c:v>1.9832844734959838</c:v>
                </c:pt>
                <c:pt idx="9468">
                  <c:v>1.9856147499031058</c:v>
                </c:pt>
                <c:pt idx="9469">
                  <c:v>1.9879649433532898</c:v>
                </c:pt>
                <c:pt idx="9470">
                  <c:v>1.9902952197604677</c:v>
                </c:pt>
                <c:pt idx="9471">
                  <c:v>1.9926254961675898</c:v>
                </c:pt>
                <c:pt idx="9472">
                  <c:v>1.9949756886903176</c:v>
                </c:pt>
                <c:pt idx="9473">
                  <c:v>1.9973059650974394</c:v>
                </c:pt>
                <c:pt idx="9474">
                  <c:v>1.9996561585476218</c:v>
                </c:pt>
                <c:pt idx="9475">
                  <c:v>1.0019864349547447</c:v>
                </c:pt>
                <c:pt idx="9476">
                  <c:v>1.0043366274774692</c:v>
                </c:pt>
                <c:pt idx="9477">
                  <c:v>1.0066688960526438</c:v>
                </c:pt>
                <c:pt idx="9478">
                  <c:v>1.008999172459822</c:v>
                </c:pt>
                <c:pt idx="9479">
                  <c:v>1.0113493649824932</c:v>
                </c:pt>
                <c:pt idx="9480">
                  <c:v>1.0136796413896696</c:v>
                </c:pt>
                <c:pt idx="9481">
                  <c:v>1.0160298348397987</c:v>
                </c:pt>
                <c:pt idx="9482">
                  <c:v>1.0183601112469773</c:v>
                </c:pt>
                <c:pt idx="9483">
                  <c:v>1.0214870628811923</c:v>
                </c:pt>
                <c:pt idx="9484">
                  <c:v>1.0238173392883709</c:v>
                </c:pt>
                <c:pt idx="9485">
                  <c:v>1.026167532738498</c:v>
                </c:pt>
                <c:pt idx="9486">
                  <c:v>1.0284978091456765</c:v>
                </c:pt>
                <c:pt idx="9487">
                  <c:v>1.0308480016684041</c:v>
                </c:pt>
                <c:pt idx="9488">
                  <c:v>1.0331782780755248</c:v>
                </c:pt>
                <c:pt idx="9489">
                  <c:v>1.0355284715257085</c:v>
                </c:pt>
                <c:pt idx="9490">
                  <c:v>1.0378607391734238</c:v>
                </c:pt>
                <c:pt idx="9491">
                  <c:v>1.0402109326235538</c:v>
                </c:pt>
                <c:pt idx="9492">
                  <c:v>1.0425412090307304</c:v>
                </c:pt>
                <c:pt idx="9493">
                  <c:v>1.0448714854379078</c:v>
                </c:pt>
                <c:pt idx="9494">
                  <c:v>1.0472216779605767</c:v>
                </c:pt>
                <c:pt idx="9495">
                  <c:v>1.0495519543677581</c:v>
                </c:pt>
                <c:pt idx="9496">
                  <c:v>1.0519021478178838</c:v>
                </c:pt>
                <c:pt idx="9497">
                  <c:v>1.0542125071820581</c:v>
                </c:pt>
                <c:pt idx="9498">
                  <c:v>1.0565427835892365</c:v>
                </c:pt>
                <c:pt idx="9499">
                  <c:v>1.0588929770393634</c:v>
                </c:pt>
                <c:pt idx="9500">
                  <c:v>1.0612232525190812</c:v>
                </c:pt>
                <c:pt idx="9501">
                  <c:v>1.0635734459692678</c:v>
                </c:pt>
                <c:pt idx="9502">
                  <c:v>1.0659037223763899</c:v>
                </c:pt>
                <c:pt idx="9503">
                  <c:v>1.068255907067112</c:v>
                </c:pt>
                <c:pt idx="9504">
                  <c:v>1.0705861834742905</c:v>
                </c:pt>
                <c:pt idx="9505">
                  <c:v>1.0729363769244158</c:v>
                </c:pt>
                <c:pt idx="9506">
                  <c:v>1.0752666533315958</c:v>
                </c:pt>
                <c:pt idx="9507">
                  <c:v>1.0776168458542656</c:v>
                </c:pt>
                <c:pt idx="9508">
                  <c:v>1.0799471222614443</c:v>
                </c:pt>
                <c:pt idx="9509">
                  <c:v>1.082297315711628</c:v>
                </c:pt>
                <c:pt idx="9510">
                  <c:v>1.08462759211875</c:v>
                </c:pt>
                <c:pt idx="9511">
                  <c:v>1.0869777855689335</c:v>
                </c:pt>
                <c:pt idx="9512">
                  <c:v>1.0893080610485981</c:v>
                </c:pt>
                <c:pt idx="9513">
                  <c:v>1.0916582544987821</c:v>
                </c:pt>
                <c:pt idx="9514">
                  <c:v>1.0940084479489087</c:v>
                </c:pt>
                <c:pt idx="9515">
                  <c:v>1.0963387243560894</c:v>
                </c:pt>
                <c:pt idx="9516">
                  <c:v>1.0986909090468107</c:v>
                </c:pt>
                <c:pt idx="9517">
                  <c:v>1.1010211854539298</c:v>
                </c:pt>
                <c:pt idx="9518">
                  <c:v>1.1033713779766572</c:v>
                </c:pt>
                <c:pt idx="9519">
                  <c:v>1.1057016543838358</c:v>
                </c:pt>
                <c:pt idx="9520">
                  <c:v>1.1103821242411449</c:v>
                </c:pt>
                <c:pt idx="9521">
                  <c:v>1.1127124006482652</c:v>
                </c:pt>
                <c:pt idx="9522">
                  <c:v>1.1150625931709897</c:v>
                </c:pt>
                <c:pt idx="9523">
                  <c:v>1.1173928695781683</c:v>
                </c:pt>
                <c:pt idx="9524">
                  <c:v>1.1197231459852899</c:v>
                </c:pt>
                <c:pt idx="9525">
                  <c:v>1.122073339435474</c:v>
                </c:pt>
                <c:pt idx="9526">
                  <c:v>1.1275325596448624</c:v>
                </c:pt>
                <c:pt idx="9527">
                  <c:v>1.1298628351245839</c:v>
                </c:pt>
                <c:pt idx="9528">
                  <c:v>1.132213028574713</c:v>
                </c:pt>
                <c:pt idx="9529">
                  <c:v>1.1368934984320158</c:v>
                </c:pt>
                <c:pt idx="9530">
                  <c:v>1.1392237748391938</c:v>
                </c:pt>
                <c:pt idx="9531">
                  <c:v>1.1415739673619221</c:v>
                </c:pt>
                <c:pt idx="9532">
                  <c:v>1.1485847136263487</c:v>
                </c:pt>
                <c:pt idx="9533">
                  <c:v>1.0241427316563001</c:v>
                </c:pt>
                <c:pt idx="9534">
                  <c:v>1.0253775781192189</c:v>
                </c:pt>
                <c:pt idx="9535">
                  <c:v>1.026632342552487</c:v>
                </c:pt>
                <c:pt idx="9536">
                  <c:v>1.0278671899427541</c:v>
                </c:pt>
                <c:pt idx="9537">
                  <c:v>1.0291219543760235</c:v>
                </c:pt>
                <c:pt idx="9538">
                  <c:v>1.0303568008388326</c:v>
                </c:pt>
                <c:pt idx="9539">
                  <c:v>1.0315916482290926</c:v>
                </c:pt>
                <c:pt idx="9540">
                  <c:v>1.0328264956194713</c:v>
                </c:pt>
                <c:pt idx="9541">
                  <c:v>1.0340613430097392</c:v>
                </c:pt>
                <c:pt idx="9542">
                  <c:v>1.0352961904000038</c:v>
                </c:pt>
                <c:pt idx="9543">
                  <c:v>1.0365708709488233</c:v>
                </c:pt>
                <c:pt idx="9544">
                  <c:v>1.0378057183390843</c:v>
                </c:pt>
                <c:pt idx="9545">
                  <c:v>1.0390405657293513</c:v>
                </c:pt>
                <c:pt idx="9546">
                  <c:v>1.0402953301626212</c:v>
                </c:pt>
                <c:pt idx="9547">
                  <c:v>1.0415301775528858</c:v>
                </c:pt>
                <c:pt idx="9548">
                  <c:v>1.0427849410586987</c:v>
                </c:pt>
                <c:pt idx="9549">
                  <c:v>1.0440197884490772</c:v>
                </c:pt>
                <c:pt idx="9550">
                  <c:v>1.0452546358393418</c:v>
                </c:pt>
                <c:pt idx="9551">
                  <c:v>1.0465094002726119</c:v>
                </c:pt>
                <c:pt idx="9552">
                  <c:v>1.0477641647058817</c:v>
                </c:pt>
                <c:pt idx="9553">
                  <c:v>1.0489990111686878</c:v>
                </c:pt>
                <c:pt idx="9554">
                  <c:v>1.0502338585589539</c:v>
                </c:pt>
                <c:pt idx="9555">
                  <c:v>1.0514687059493311</c:v>
                </c:pt>
                <c:pt idx="9556">
                  <c:v>1.0527214782144916</c:v>
                </c:pt>
                <c:pt idx="9557">
                  <c:v>1.0539563256047586</c:v>
                </c:pt>
                <c:pt idx="9558">
                  <c:v>1.0570434440805911</c:v>
                </c:pt>
                <c:pt idx="9559">
                  <c:v>1.0582782914708559</c:v>
                </c:pt>
                <c:pt idx="9560">
                  <c:v>1.0595131388611221</c:v>
                </c:pt>
                <c:pt idx="9561">
                  <c:v>1.0607679023669341</c:v>
                </c:pt>
                <c:pt idx="9562">
                  <c:v>1.0620027497571982</c:v>
                </c:pt>
                <c:pt idx="9563">
                  <c:v>1.0632375971474612</c:v>
                </c:pt>
                <c:pt idx="9564">
                  <c:v>1.0644923615807347</c:v>
                </c:pt>
                <c:pt idx="9565">
                  <c:v>1.0657471250865473</c:v>
                </c:pt>
                <c:pt idx="9566">
                  <c:v>1.0669819724769241</c:v>
                </c:pt>
                <c:pt idx="9567">
                  <c:v>1.0682168198671889</c:v>
                </c:pt>
                <c:pt idx="9568">
                  <c:v>1.0694715843004579</c:v>
                </c:pt>
                <c:pt idx="9569">
                  <c:v>1.0707263487337286</c:v>
                </c:pt>
                <c:pt idx="9570">
                  <c:v>1.0719611951965358</c:v>
                </c:pt>
                <c:pt idx="9571">
                  <c:v>1.0732159596298061</c:v>
                </c:pt>
                <c:pt idx="9572">
                  <c:v>1.0744508070200709</c:v>
                </c:pt>
                <c:pt idx="9573">
                  <c:v>1.0757055714533421</c:v>
                </c:pt>
                <c:pt idx="9574">
                  <c:v>1.0769603349591534</c:v>
                </c:pt>
                <c:pt idx="9575">
                  <c:v>1.0781951823495319</c:v>
                </c:pt>
                <c:pt idx="9576">
                  <c:v>1.079449946782802</c:v>
                </c:pt>
                <c:pt idx="9577">
                  <c:v>1.0807047112160717</c:v>
                </c:pt>
                <c:pt idx="9578">
                  <c:v>1.0819395576788777</c:v>
                </c:pt>
                <c:pt idx="9579">
                  <c:v>1.0831744050691421</c:v>
                </c:pt>
                <c:pt idx="9580">
                  <c:v>1.084429169502414</c:v>
                </c:pt>
                <c:pt idx="9581">
                  <c:v>1.0856839339356841</c:v>
                </c:pt>
                <c:pt idx="9582">
                  <c:v>1.0869187813259487</c:v>
                </c:pt>
                <c:pt idx="9583">
                  <c:v>1.0900039076336725</c:v>
                </c:pt>
                <c:pt idx="9584">
                  <c:v>1.0912586711394852</c:v>
                </c:pt>
                <c:pt idx="9585">
                  <c:v>1.0925134355727566</c:v>
                </c:pt>
                <c:pt idx="9586">
                  <c:v>1.0937482829630198</c:v>
                </c:pt>
                <c:pt idx="9587">
                  <c:v>1.0950030473962897</c:v>
                </c:pt>
                <c:pt idx="9588">
                  <c:v>1.0962378947865568</c:v>
                </c:pt>
                <c:pt idx="9589">
                  <c:v>1.0974727412494758</c:v>
                </c:pt>
                <c:pt idx="9590">
                  <c:v>1.0987075886397422</c:v>
                </c:pt>
                <c:pt idx="9591">
                  <c:v>1.0999623530730098</c:v>
                </c:pt>
                <c:pt idx="9592">
                  <c:v>1.1011972004632753</c:v>
                </c:pt>
                <c:pt idx="9593">
                  <c:v>1.1024320478535401</c:v>
                </c:pt>
                <c:pt idx="9594">
                  <c:v>1.1036868113593528</c:v>
                </c:pt>
                <c:pt idx="9595">
                  <c:v>1.1049415757926226</c:v>
                </c:pt>
                <c:pt idx="9596">
                  <c:v>1.1061764231830031</c:v>
                </c:pt>
                <c:pt idx="9597">
                  <c:v>1.1074112705732659</c:v>
                </c:pt>
                <c:pt idx="9598">
                  <c:v>1.108666035006536</c:v>
                </c:pt>
                <c:pt idx="9599">
                  <c:v>1.109920798512346</c:v>
                </c:pt>
                <c:pt idx="9600">
                  <c:v>1.1111755629456199</c:v>
                </c:pt>
                <c:pt idx="9601">
                  <c:v>1.1124104103358841</c:v>
                </c:pt>
                <c:pt idx="9602">
                  <c:v>1.1136452577261478</c:v>
                </c:pt>
                <c:pt idx="9603">
                  <c:v>1.1149000212319622</c:v>
                </c:pt>
                <c:pt idx="9604">
                  <c:v>1.1161547856652305</c:v>
                </c:pt>
                <c:pt idx="9605">
                  <c:v>1.117389633055609</c:v>
                </c:pt>
                <c:pt idx="9606">
                  <c:v>1.1186244804458738</c:v>
                </c:pt>
                <c:pt idx="9607">
                  <c:v>1.1198792448791421</c:v>
                </c:pt>
                <c:pt idx="9608">
                  <c:v>1.123006196513302</c:v>
                </c:pt>
                <c:pt idx="9609">
                  <c:v>1.1242410439036803</c:v>
                </c:pt>
                <c:pt idx="9610">
                  <c:v>1.1254738991259499</c:v>
                </c:pt>
                <c:pt idx="9611">
                  <c:v>1.12672866355922</c:v>
                </c:pt>
                <c:pt idx="9612">
                  <c:v>1.1279834270650326</c:v>
                </c:pt>
                <c:pt idx="9613">
                  <c:v>1.1292182744552981</c:v>
                </c:pt>
                <c:pt idx="9614">
                  <c:v>1.1304730388885691</c:v>
                </c:pt>
                <c:pt idx="9615">
                  <c:v>1.1317078862788321</c:v>
                </c:pt>
                <c:pt idx="9616">
                  <c:v>1.1329626507121018</c:v>
                </c:pt>
                <c:pt idx="9617">
                  <c:v>1.1341974971749096</c:v>
                </c:pt>
                <c:pt idx="9618">
                  <c:v>1.1354522616081801</c:v>
                </c:pt>
                <c:pt idx="9619">
                  <c:v>1.1367070260414514</c:v>
                </c:pt>
                <c:pt idx="9620">
                  <c:v>1.1379418734317157</c:v>
                </c:pt>
                <c:pt idx="9621">
                  <c:v>1.1391966369375268</c:v>
                </c:pt>
                <c:pt idx="9622">
                  <c:v>1.1404314843279053</c:v>
                </c:pt>
                <c:pt idx="9623">
                  <c:v>1.1416663317181699</c:v>
                </c:pt>
                <c:pt idx="9624">
                  <c:v>1.1429210961514398</c:v>
                </c:pt>
                <c:pt idx="9625">
                  <c:v>1.1441559435417092</c:v>
                </c:pt>
                <c:pt idx="9626">
                  <c:v>1.1454107070475175</c:v>
                </c:pt>
                <c:pt idx="9627">
                  <c:v>1.1466654714807891</c:v>
                </c:pt>
                <c:pt idx="9628">
                  <c:v>1.1479003188710519</c:v>
                </c:pt>
                <c:pt idx="9629">
                  <c:v>1.149155083304322</c:v>
                </c:pt>
                <c:pt idx="9630">
                  <c:v>1.1503899306947027</c:v>
                </c:pt>
                <c:pt idx="9631">
                  <c:v>1.1516446942005132</c:v>
                </c:pt>
                <c:pt idx="9632">
                  <c:v>1.1528795415907795</c:v>
                </c:pt>
                <c:pt idx="9633">
                  <c:v>1.1559865771095019</c:v>
                </c:pt>
                <c:pt idx="9634">
                  <c:v>1.1572214235723095</c:v>
                </c:pt>
                <c:pt idx="9635">
                  <c:v>1.1584562709625743</c:v>
                </c:pt>
                <c:pt idx="9636">
                  <c:v>1.1597110353958442</c:v>
                </c:pt>
                <c:pt idx="9637">
                  <c:v>1.1609458827861101</c:v>
                </c:pt>
                <c:pt idx="9638">
                  <c:v>1.1621986550513839</c:v>
                </c:pt>
                <c:pt idx="9639">
                  <c:v>1.1634335024416487</c:v>
                </c:pt>
                <c:pt idx="9640">
                  <c:v>1.1646882668749201</c:v>
                </c:pt>
                <c:pt idx="9641">
                  <c:v>1.1659231133378398</c:v>
                </c:pt>
                <c:pt idx="9642">
                  <c:v>1.1671778777711113</c:v>
                </c:pt>
                <c:pt idx="9643">
                  <c:v>1.1684127251613767</c:v>
                </c:pt>
                <c:pt idx="9644">
                  <c:v>1.1696674895946444</c:v>
                </c:pt>
                <c:pt idx="9645">
                  <c:v>1.1709023369849101</c:v>
                </c:pt>
                <c:pt idx="9646">
                  <c:v>1.1721571004907259</c:v>
                </c:pt>
                <c:pt idx="9647">
                  <c:v>1.1734118649239933</c:v>
                </c:pt>
                <c:pt idx="9648">
                  <c:v>1.1746467123142559</c:v>
                </c:pt>
                <c:pt idx="9649">
                  <c:v>1.175881559704522</c:v>
                </c:pt>
                <c:pt idx="9650">
                  <c:v>1.1771562402533391</c:v>
                </c:pt>
                <c:pt idx="9651">
                  <c:v>1.1784110046866116</c:v>
                </c:pt>
                <c:pt idx="9652">
                  <c:v>1.1796657691198789</c:v>
                </c:pt>
                <c:pt idx="9653">
                  <c:v>1.1809006165101437</c:v>
                </c:pt>
                <c:pt idx="9654">
                  <c:v>1.1821354629730669</c:v>
                </c:pt>
                <c:pt idx="9655">
                  <c:v>1.1833902274063348</c:v>
                </c:pt>
                <c:pt idx="9656">
                  <c:v>1.1846449918396047</c:v>
                </c:pt>
                <c:pt idx="9657">
                  <c:v>1.1858798392298695</c:v>
                </c:pt>
                <c:pt idx="9658">
                  <c:v>1.1889669567781311</c:v>
                </c:pt>
                <c:pt idx="9659">
                  <c:v>1.1902018041683975</c:v>
                </c:pt>
                <c:pt idx="9660">
                  <c:v>1.1914366515586599</c:v>
                </c:pt>
                <c:pt idx="9661">
                  <c:v>1.1926914159919306</c:v>
                </c:pt>
                <c:pt idx="9662">
                  <c:v>1.1939461794977448</c:v>
                </c:pt>
                <c:pt idx="9663">
                  <c:v>1.1952009439310152</c:v>
                </c:pt>
                <c:pt idx="9664">
                  <c:v>1.1964557083642846</c:v>
                </c:pt>
                <c:pt idx="9665">
                  <c:v>1.197688563586556</c:v>
                </c:pt>
                <c:pt idx="9666">
                  <c:v>1.1989433280198227</c:v>
                </c:pt>
                <c:pt idx="9667">
                  <c:v>1.2001781754102021</c:v>
                </c:pt>
                <c:pt idx="9668">
                  <c:v>1.2014329389160141</c:v>
                </c:pt>
                <c:pt idx="9669">
                  <c:v>1.202687703349284</c:v>
                </c:pt>
                <c:pt idx="9670">
                  <c:v>1.2039225507395468</c:v>
                </c:pt>
                <c:pt idx="9671">
                  <c:v>1.2051573981298134</c:v>
                </c:pt>
                <c:pt idx="9672">
                  <c:v>1.2064121625630841</c:v>
                </c:pt>
                <c:pt idx="9673">
                  <c:v>1.2076669260688959</c:v>
                </c:pt>
                <c:pt idx="9674">
                  <c:v>1.2089017734591585</c:v>
                </c:pt>
                <c:pt idx="9675">
                  <c:v>1.2101565378924306</c:v>
                </c:pt>
                <c:pt idx="9676">
                  <c:v>1.2114113023256989</c:v>
                </c:pt>
                <c:pt idx="9677">
                  <c:v>1.212646148788622</c:v>
                </c:pt>
                <c:pt idx="9678">
                  <c:v>1.2138809961788866</c:v>
                </c:pt>
                <c:pt idx="9679">
                  <c:v>1.2151357606121558</c:v>
                </c:pt>
                <c:pt idx="9680">
                  <c:v>1.2163706080024195</c:v>
                </c:pt>
                <c:pt idx="9681">
                  <c:v>1.2176054553926836</c:v>
                </c:pt>
                <c:pt idx="9682">
                  <c:v>1.2188602188984965</c:v>
                </c:pt>
                <c:pt idx="9683">
                  <c:v>1.2219473373742176</c:v>
                </c:pt>
                <c:pt idx="9684">
                  <c:v>1.2231821847644824</c:v>
                </c:pt>
                <c:pt idx="9685">
                  <c:v>1.2244369491977523</c:v>
                </c:pt>
                <c:pt idx="9686">
                  <c:v>1.2256717956606704</c:v>
                </c:pt>
                <c:pt idx="9687">
                  <c:v>1.2269066430509366</c:v>
                </c:pt>
                <c:pt idx="9688">
                  <c:v>1.2281414904412031</c:v>
                </c:pt>
                <c:pt idx="9689">
                  <c:v>1.2293763378314664</c:v>
                </c:pt>
                <c:pt idx="9690">
                  <c:v>1.2306311022647378</c:v>
                </c:pt>
                <c:pt idx="9691">
                  <c:v>1.2318659496551159</c:v>
                </c:pt>
                <c:pt idx="9692">
                  <c:v>1.233120713160927</c:v>
                </c:pt>
                <c:pt idx="9693">
                  <c:v>1.2343734854260902</c:v>
                </c:pt>
                <c:pt idx="9694">
                  <c:v>1.2356083328164678</c:v>
                </c:pt>
                <c:pt idx="9695">
                  <c:v>1.2368630972497365</c:v>
                </c:pt>
                <c:pt idx="9696">
                  <c:v>1.2381178616830115</c:v>
                </c:pt>
                <c:pt idx="9697">
                  <c:v>1.2393527090732741</c:v>
                </c:pt>
                <c:pt idx="9698">
                  <c:v>1.2406074725790859</c:v>
                </c:pt>
                <c:pt idx="9699">
                  <c:v>1.2418622370123531</c:v>
                </c:pt>
                <c:pt idx="9700">
                  <c:v>1.2431170014456261</c:v>
                </c:pt>
                <c:pt idx="9701">
                  <c:v>1.2443518488358905</c:v>
                </c:pt>
                <c:pt idx="9702">
                  <c:v>1.2456265293847082</c:v>
                </c:pt>
                <c:pt idx="9703">
                  <c:v>1.2468812938179759</c:v>
                </c:pt>
                <c:pt idx="9704">
                  <c:v>1.2481161412082447</c:v>
                </c:pt>
                <c:pt idx="9705">
                  <c:v>1.2493709047140555</c:v>
                </c:pt>
                <c:pt idx="9706">
                  <c:v>1.2506057521043186</c:v>
                </c:pt>
                <c:pt idx="9707">
                  <c:v>1.2518405994945838</c:v>
                </c:pt>
                <c:pt idx="9708">
                  <c:v>1.2549675511288569</c:v>
                </c:pt>
                <c:pt idx="9709">
                  <c:v>1.2562023985191202</c:v>
                </c:pt>
                <c:pt idx="9710">
                  <c:v>1.257437245909498</c:v>
                </c:pt>
                <c:pt idx="9711">
                  <c:v>1.2586920103427699</c:v>
                </c:pt>
                <c:pt idx="9712">
                  <c:v>1.25994677477604</c:v>
                </c:pt>
                <c:pt idx="9713">
                  <c:v>1.2612015382818527</c:v>
                </c:pt>
                <c:pt idx="9714">
                  <c:v>1.2624563027151219</c:v>
                </c:pt>
                <c:pt idx="9715">
                  <c:v>1.2637110671483918</c:v>
                </c:pt>
                <c:pt idx="9716">
                  <c:v>1.2649658306542051</c:v>
                </c:pt>
                <c:pt idx="9717">
                  <c:v>1.266220595087473</c:v>
                </c:pt>
                <c:pt idx="9718">
                  <c:v>1.2674753595207449</c:v>
                </c:pt>
                <c:pt idx="9719">
                  <c:v>1.2687301230265591</c:v>
                </c:pt>
                <c:pt idx="9720">
                  <c:v>1.2699828962191744</c:v>
                </c:pt>
                <c:pt idx="9721">
                  <c:v>1.2712177426820972</c:v>
                </c:pt>
                <c:pt idx="9722">
                  <c:v>1.2724725071153671</c:v>
                </c:pt>
                <c:pt idx="9723">
                  <c:v>1.2737073545056319</c:v>
                </c:pt>
                <c:pt idx="9724">
                  <c:v>1.274962118938902</c:v>
                </c:pt>
                <c:pt idx="9725">
                  <c:v>1.2761969663291666</c:v>
                </c:pt>
                <c:pt idx="9726">
                  <c:v>1.2774318127919726</c:v>
                </c:pt>
                <c:pt idx="9727">
                  <c:v>1.278686577225244</c:v>
                </c:pt>
                <c:pt idx="9728">
                  <c:v>1.2799214246155088</c:v>
                </c:pt>
                <c:pt idx="9729">
                  <c:v>1.2811761890487787</c:v>
                </c:pt>
                <c:pt idx="9730">
                  <c:v>1.2824110364391572</c:v>
                </c:pt>
                <c:pt idx="9731">
                  <c:v>1.2836657999449681</c:v>
                </c:pt>
                <c:pt idx="9732">
                  <c:v>1.2849205643782415</c:v>
                </c:pt>
                <c:pt idx="9733">
                  <c:v>1.2880275989695065</c:v>
                </c:pt>
                <c:pt idx="9734">
                  <c:v>1.2892823634027779</c:v>
                </c:pt>
                <c:pt idx="9735">
                  <c:v>1.290537127836048</c:v>
                </c:pt>
                <c:pt idx="9736">
                  <c:v>1.291771975226311</c:v>
                </c:pt>
                <c:pt idx="9737">
                  <c:v>1.2930267387321221</c:v>
                </c:pt>
                <c:pt idx="9738">
                  <c:v>1.294281503165394</c:v>
                </c:pt>
                <c:pt idx="9739">
                  <c:v>1.2955163505556568</c:v>
                </c:pt>
                <c:pt idx="9740">
                  <c:v>1.2967711149889283</c:v>
                </c:pt>
                <c:pt idx="9741">
                  <c:v>1.2980059623791931</c:v>
                </c:pt>
                <c:pt idx="9742">
                  <c:v>1.2992607258850057</c:v>
                </c:pt>
                <c:pt idx="9743">
                  <c:v>1.3004955732753842</c:v>
                </c:pt>
                <c:pt idx="9744">
                  <c:v>1.301730420665649</c:v>
                </c:pt>
                <c:pt idx="9745">
                  <c:v>1.3029851850989189</c:v>
                </c:pt>
                <c:pt idx="9746">
                  <c:v>1.3042200324891822</c:v>
                </c:pt>
                <c:pt idx="9747">
                  <c:v>1.3054747959949933</c:v>
                </c:pt>
                <c:pt idx="9748">
                  <c:v>1.3067275682602721</c:v>
                </c:pt>
                <c:pt idx="9749">
                  <c:v>1.3079624156505358</c:v>
                </c:pt>
                <c:pt idx="9750">
                  <c:v>1.3091972630408009</c:v>
                </c:pt>
                <c:pt idx="9751">
                  <c:v>1.3104520274740707</c:v>
                </c:pt>
                <c:pt idx="9752">
                  <c:v>1.3117067919073391</c:v>
                </c:pt>
                <c:pt idx="9753">
                  <c:v>1.3129416383701478</c:v>
                </c:pt>
                <c:pt idx="9754">
                  <c:v>1.3141764857605267</c:v>
                </c:pt>
                <c:pt idx="9755">
                  <c:v>1.3154312501937948</c:v>
                </c:pt>
                <c:pt idx="9756">
                  <c:v>1.3166860146270665</c:v>
                </c:pt>
                <c:pt idx="9757">
                  <c:v>1.3179407781328778</c:v>
                </c:pt>
                <c:pt idx="9758">
                  <c:v>1.321027896608598</c:v>
                </c:pt>
                <c:pt idx="9759">
                  <c:v>1.3222627439988641</c:v>
                </c:pt>
                <c:pt idx="9760">
                  <c:v>1.3234975913891276</c:v>
                </c:pt>
                <c:pt idx="9761">
                  <c:v>1.3247523548949403</c:v>
                </c:pt>
                <c:pt idx="9762">
                  <c:v>1.3260071193282128</c:v>
                </c:pt>
                <c:pt idx="9763">
                  <c:v>1.3272419667184749</c:v>
                </c:pt>
                <c:pt idx="9764">
                  <c:v>1.3284768141088541</c:v>
                </c:pt>
                <c:pt idx="9765">
                  <c:v>1.3297116614991178</c:v>
                </c:pt>
                <c:pt idx="9766">
                  <c:v>1.3309863420479358</c:v>
                </c:pt>
                <c:pt idx="9767">
                  <c:v>1.3322211894382021</c:v>
                </c:pt>
                <c:pt idx="9768">
                  <c:v>1.333456036828466</c:v>
                </c:pt>
                <c:pt idx="9769">
                  <c:v>1.3347307183047399</c:v>
                </c:pt>
                <c:pt idx="9770">
                  <c:v>1.3359854818105541</c:v>
                </c:pt>
                <c:pt idx="9771">
                  <c:v>1.337220329200818</c:v>
                </c:pt>
                <c:pt idx="9772">
                  <c:v>1.3384551765910859</c:v>
                </c:pt>
                <c:pt idx="9773">
                  <c:v>1.3397099410243518</c:v>
                </c:pt>
                <c:pt idx="9774">
                  <c:v>1.340944788414616</c:v>
                </c:pt>
                <c:pt idx="9775">
                  <c:v>1.3421776436368889</c:v>
                </c:pt>
                <c:pt idx="9776">
                  <c:v>1.343412491027266</c:v>
                </c:pt>
                <c:pt idx="9777">
                  <c:v>1.3446473384175321</c:v>
                </c:pt>
                <c:pt idx="9778">
                  <c:v>1.3459021019233441</c:v>
                </c:pt>
                <c:pt idx="9779">
                  <c:v>1.3471568663566151</c:v>
                </c:pt>
                <c:pt idx="9780">
                  <c:v>1.3483917137468779</c:v>
                </c:pt>
                <c:pt idx="9781">
                  <c:v>1.3496464781801478</c:v>
                </c:pt>
                <c:pt idx="9782">
                  <c:v>1.3509012416859598</c:v>
                </c:pt>
                <c:pt idx="9783">
                  <c:v>1.3540281942476895</c:v>
                </c:pt>
                <c:pt idx="9784">
                  <c:v>1.3552630407104955</c:v>
                </c:pt>
                <c:pt idx="9785">
                  <c:v>1.3565178051437694</c:v>
                </c:pt>
                <c:pt idx="9786">
                  <c:v>1.3577526525340318</c:v>
                </c:pt>
                <c:pt idx="9787">
                  <c:v>1.3589874999242981</c:v>
                </c:pt>
                <c:pt idx="9788">
                  <c:v>1.3602422643575682</c:v>
                </c:pt>
                <c:pt idx="9789">
                  <c:v>1.3614771108204877</c:v>
                </c:pt>
                <c:pt idx="9790">
                  <c:v>1.3627119582107525</c:v>
                </c:pt>
                <c:pt idx="9791">
                  <c:v>1.3639667226440209</c:v>
                </c:pt>
                <c:pt idx="9792">
                  <c:v>1.3652214870772903</c:v>
                </c:pt>
                <c:pt idx="9793">
                  <c:v>1.3664563344675589</c:v>
                </c:pt>
                <c:pt idx="9794">
                  <c:v>1.3677110979733698</c:v>
                </c:pt>
                <c:pt idx="9795">
                  <c:v>1.3689658624066401</c:v>
                </c:pt>
                <c:pt idx="9796">
                  <c:v>1.3702007097969062</c:v>
                </c:pt>
                <c:pt idx="9797">
                  <c:v>1.3714355571872818</c:v>
                </c:pt>
                <c:pt idx="9798">
                  <c:v>1.3726704045775493</c:v>
                </c:pt>
                <c:pt idx="9799">
                  <c:v>1.3739251680833604</c:v>
                </c:pt>
                <c:pt idx="9800">
                  <c:v>1.3751600154736252</c:v>
                </c:pt>
                <c:pt idx="9801">
                  <c:v>1.3764346969498986</c:v>
                </c:pt>
                <c:pt idx="9802">
                  <c:v>1.377669544340165</c:v>
                </c:pt>
                <c:pt idx="9803">
                  <c:v>1.3789023995624348</c:v>
                </c:pt>
                <c:pt idx="9804">
                  <c:v>1.3801372469527011</c:v>
                </c:pt>
                <c:pt idx="9805">
                  <c:v>1.3814119275015191</c:v>
                </c:pt>
                <c:pt idx="9806">
                  <c:v>1.3826467748917846</c:v>
                </c:pt>
                <c:pt idx="9807">
                  <c:v>1.383901539325052</c:v>
                </c:pt>
                <c:pt idx="9808">
                  <c:v>1.3869886578007709</c:v>
                </c:pt>
                <c:pt idx="9809">
                  <c:v>1.3882235042635802</c:v>
                </c:pt>
                <c:pt idx="9810">
                  <c:v>1.3894583516539569</c:v>
                </c:pt>
                <c:pt idx="9811">
                  <c:v>1.3907131160872281</c:v>
                </c:pt>
                <c:pt idx="9812">
                  <c:v>1.3919479634774921</c:v>
                </c:pt>
                <c:pt idx="9813">
                  <c:v>1.3932027269833063</c:v>
                </c:pt>
                <c:pt idx="9814">
                  <c:v>1.3944375743735722</c:v>
                </c:pt>
                <c:pt idx="9815">
                  <c:v>1.3956923388068401</c:v>
                </c:pt>
                <c:pt idx="9816">
                  <c:v>1.396927186197104</c:v>
                </c:pt>
                <c:pt idx="9817">
                  <c:v>1.3981819506303741</c:v>
                </c:pt>
                <c:pt idx="9818">
                  <c:v>1.3994367141361859</c:v>
                </c:pt>
                <c:pt idx="9819">
                  <c:v>1.4006715615265661</c:v>
                </c:pt>
                <c:pt idx="9820">
                  <c:v>1.4019064089168296</c:v>
                </c:pt>
                <c:pt idx="9821">
                  <c:v>1.4031412563070913</c:v>
                </c:pt>
                <c:pt idx="9822">
                  <c:v>1.4043960207403638</c:v>
                </c:pt>
                <c:pt idx="9823">
                  <c:v>1.405650784246177</c:v>
                </c:pt>
                <c:pt idx="9824">
                  <c:v>1.406885631636442</c:v>
                </c:pt>
                <c:pt idx="9825">
                  <c:v>1.4081403960697116</c:v>
                </c:pt>
                <c:pt idx="9826">
                  <c:v>1.4093752434599736</c:v>
                </c:pt>
                <c:pt idx="9827">
                  <c:v>1.4106100908503538</c:v>
                </c:pt>
                <c:pt idx="9828">
                  <c:v>1.4118648543561654</c:v>
                </c:pt>
                <c:pt idx="9829">
                  <c:v>1.4130997017464308</c:v>
                </c:pt>
                <c:pt idx="9830">
                  <c:v>1.4143325578961594</c:v>
                </c:pt>
                <c:pt idx="9831">
                  <c:v>1.4155873214019721</c:v>
                </c:pt>
                <c:pt idx="9832">
                  <c:v>1.416842085835242</c:v>
                </c:pt>
                <c:pt idx="9833">
                  <c:v>1.4199292043109575</c:v>
                </c:pt>
                <c:pt idx="9834">
                  <c:v>1.4211839678167741</c:v>
                </c:pt>
                <c:pt idx="9835">
                  <c:v>1.4224188152070378</c:v>
                </c:pt>
                <c:pt idx="9836">
                  <c:v>1.4236735796403082</c:v>
                </c:pt>
                <c:pt idx="9837">
                  <c:v>1.424908427030573</c:v>
                </c:pt>
                <c:pt idx="9838">
                  <c:v>1.4261631905363856</c:v>
                </c:pt>
                <c:pt idx="9839">
                  <c:v>1.4274179549696555</c:v>
                </c:pt>
                <c:pt idx="9840">
                  <c:v>1.428652802360034</c:v>
                </c:pt>
                <c:pt idx="9841">
                  <c:v>1.4299075667933041</c:v>
                </c:pt>
                <c:pt idx="9842">
                  <c:v>1.4311424132561115</c:v>
                </c:pt>
                <c:pt idx="9843">
                  <c:v>1.4323971776893814</c:v>
                </c:pt>
                <c:pt idx="9844">
                  <c:v>1.4336718591656545</c:v>
                </c:pt>
                <c:pt idx="9845">
                  <c:v>1.4349067065559198</c:v>
                </c:pt>
                <c:pt idx="9846">
                  <c:v>1.4361415530187287</c:v>
                </c:pt>
                <c:pt idx="9847">
                  <c:v>1.437396317451995</c:v>
                </c:pt>
                <c:pt idx="9848">
                  <c:v>1.4386510818852685</c:v>
                </c:pt>
                <c:pt idx="9849">
                  <c:v>1.4398859292755348</c:v>
                </c:pt>
                <c:pt idx="9850">
                  <c:v>1.4411406927813444</c:v>
                </c:pt>
                <c:pt idx="9851">
                  <c:v>1.4423954572146136</c:v>
                </c:pt>
                <c:pt idx="9852">
                  <c:v>1.4436502216478857</c:v>
                </c:pt>
                <c:pt idx="9853">
                  <c:v>1.4449049860811556</c:v>
                </c:pt>
                <c:pt idx="9854">
                  <c:v>1.4461597495869682</c:v>
                </c:pt>
                <c:pt idx="9855">
                  <c:v>1.4473945969773447</c:v>
                </c:pt>
                <c:pt idx="9856">
                  <c:v>1.4486493614106166</c:v>
                </c:pt>
                <c:pt idx="9857">
                  <c:v>1.4499041249164293</c:v>
                </c:pt>
                <c:pt idx="9858">
                  <c:v>1.4530290853100474</c:v>
                </c:pt>
                <c:pt idx="9859">
                  <c:v>1.4543037667863261</c:v>
                </c:pt>
                <c:pt idx="9860">
                  <c:v>1.4555386141765894</c:v>
                </c:pt>
                <c:pt idx="9861">
                  <c:v>1.4567933776823996</c:v>
                </c:pt>
                <c:pt idx="9862">
                  <c:v>1.4580282250726653</c:v>
                </c:pt>
                <c:pt idx="9863">
                  <c:v>1.4592829895059367</c:v>
                </c:pt>
                <c:pt idx="9864">
                  <c:v>1.4605377539392066</c:v>
                </c:pt>
                <c:pt idx="9865">
                  <c:v>1.4617726013294694</c:v>
                </c:pt>
                <c:pt idx="9866">
                  <c:v>1.4630273648353977</c:v>
                </c:pt>
                <c:pt idx="9867">
                  <c:v>1.4642821292686699</c:v>
                </c:pt>
                <c:pt idx="9868">
                  <c:v>1.465536893701936</c:v>
                </c:pt>
                <c:pt idx="9869">
                  <c:v>1.4667717401647438</c:v>
                </c:pt>
                <c:pt idx="9870">
                  <c:v>1.4680265045980161</c:v>
                </c:pt>
                <c:pt idx="9871">
                  <c:v>1.4692812690312849</c:v>
                </c:pt>
                <c:pt idx="9872">
                  <c:v>1.4705161164215501</c:v>
                </c:pt>
                <c:pt idx="9873">
                  <c:v>1.4717509638118165</c:v>
                </c:pt>
                <c:pt idx="9874">
                  <c:v>1.4729858102746218</c:v>
                </c:pt>
                <c:pt idx="9875">
                  <c:v>1.4742405747078935</c:v>
                </c:pt>
                <c:pt idx="9876">
                  <c:v>1.4754555050552653</c:v>
                </c:pt>
                <c:pt idx="9877">
                  <c:v>1.4767102694885361</c:v>
                </c:pt>
                <c:pt idx="9878">
                  <c:v>1.4779451168788</c:v>
                </c:pt>
                <c:pt idx="9879">
                  <c:v>1.4791998803846103</c:v>
                </c:pt>
                <c:pt idx="9880">
                  <c:v>1.4804347277748759</c:v>
                </c:pt>
                <c:pt idx="9881">
                  <c:v>1.4816695751652558</c:v>
                </c:pt>
                <c:pt idx="9882">
                  <c:v>1.4829243395985259</c:v>
                </c:pt>
                <c:pt idx="9883">
                  <c:v>1.4859915410312396</c:v>
                </c:pt>
                <c:pt idx="9884">
                  <c:v>1.4872243962535077</c:v>
                </c:pt>
                <c:pt idx="9885">
                  <c:v>1.4884791606867811</c:v>
                </c:pt>
                <c:pt idx="9886">
                  <c:v>1.489733924192592</c:v>
                </c:pt>
                <c:pt idx="9887">
                  <c:v>1.4909687715828568</c:v>
                </c:pt>
                <c:pt idx="9888">
                  <c:v>1.4922036189731216</c:v>
                </c:pt>
                <c:pt idx="9889">
                  <c:v>1.4934384663633864</c:v>
                </c:pt>
                <c:pt idx="9890">
                  <c:v>1.4946932307966558</c:v>
                </c:pt>
                <c:pt idx="9891">
                  <c:v>1.4959280781870328</c:v>
                </c:pt>
                <c:pt idx="9892">
                  <c:v>1.4971828416928481</c:v>
                </c:pt>
                <c:pt idx="9893">
                  <c:v>1.4984176890831122</c:v>
                </c:pt>
                <c:pt idx="9894">
                  <c:v>1.4996724535163819</c:v>
                </c:pt>
                <c:pt idx="9895">
                  <c:v>1.5009073009066469</c:v>
                </c:pt>
                <c:pt idx="9896">
                  <c:v>1.50216206441246</c:v>
                </c:pt>
                <c:pt idx="9897">
                  <c:v>1.5033969118027244</c:v>
                </c:pt>
                <c:pt idx="9898">
                  <c:v>1.5046516762359938</c:v>
                </c:pt>
                <c:pt idx="9899">
                  <c:v>1.5058865236263741</c:v>
                </c:pt>
                <c:pt idx="9900">
                  <c:v>1.5071213710166376</c:v>
                </c:pt>
                <c:pt idx="9901">
                  <c:v>1.5083761345224502</c:v>
                </c:pt>
                <c:pt idx="9902">
                  <c:v>1.5096308989557199</c:v>
                </c:pt>
                <c:pt idx="9903">
                  <c:v>1.5109055804319951</c:v>
                </c:pt>
                <c:pt idx="9904">
                  <c:v>1.5121404268948044</c:v>
                </c:pt>
                <c:pt idx="9905">
                  <c:v>1.5133752742850675</c:v>
                </c:pt>
                <c:pt idx="9906">
                  <c:v>1.5146101216753343</c:v>
                </c:pt>
                <c:pt idx="9907">
                  <c:v>1.5158648861086004</c:v>
                </c:pt>
                <c:pt idx="9908">
                  <c:v>1.519011754785879</c:v>
                </c:pt>
                <c:pt idx="9909">
                  <c:v>1.5202466021761438</c:v>
                </c:pt>
                <c:pt idx="9910">
                  <c:v>1.5214814495664086</c:v>
                </c:pt>
                <c:pt idx="9911">
                  <c:v>1.5227143047886784</c:v>
                </c:pt>
                <c:pt idx="9912">
                  <c:v>1.5239491521789414</c:v>
                </c:pt>
                <c:pt idx="9913">
                  <c:v>1.525183999569208</c:v>
                </c:pt>
                <c:pt idx="9914">
                  <c:v>1.5264387640024779</c:v>
                </c:pt>
                <c:pt idx="9915">
                  <c:v>1.5276935275082906</c:v>
                </c:pt>
                <c:pt idx="9916">
                  <c:v>1.5289482919415605</c:v>
                </c:pt>
                <c:pt idx="9917">
                  <c:v>1.5301831393319409</c:v>
                </c:pt>
                <c:pt idx="9918">
                  <c:v>1.5314179867222055</c:v>
                </c:pt>
                <c:pt idx="9919">
                  <c:v>1.5326528341124701</c:v>
                </c:pt>
                <c:pt idx="9920">
                  <c:v>1.5339075976182812</c:v>
                </c:pt>
                <c:pt idx="9921">
                  <c:v>1.535142445008546</c:v>
                </c:pt>
                <c:pt idx="9922">
                  <c:v>1.5363972094418161</c:v>
                </c:pt>
                <c:pt idx="9923">
                  <c:v>1.537651973875086</c:v>
                </c:pt>
                <c:pt idx="9924">
                  <c:v>1.5389067373808978</c:v>
                </c:pt>
                <c:pt idx="9925">
                  <c:v>1.5401415847712789</c:v>
                </c:pt>
                <c:pt idx="9926">
                  <c:v>1.5414162662474378</c:v>
                </c:pt>
                <c:pt idx="9927">
                  <c:v>1.5426511127103595</c:v>
                </c:pt>
                <c:pt idx="9928">
                  <c:v>1.5438859601006243</c:v>
                </c:pt>
                <c:pt idx="9929">
                  <c:v>1.5451407245338957</c:v>
                </c:pt>
                <c:pt idx="9930">
                  <c:v>1.5463954889671638</c:v>
                </c:pt>
                <c:pt idx="9931">
                  <c:v>1.5476502524729745</c:v>
                </c:pt>
                <c:pt idx="9932">
                  <c:v>1.5488850998632431</c:v>
                </c:pt>
                <c:pt idx="9933">
                  <c:v>1.5520319685405199</c:v>
                </c:pt>
                <c:pt idx="9934">
                  <c:v>1.5532668159307832</c:v>
                </c:pt>
                <c:pt idx="9935">
                  <c:v>1.554501663321048</c:v>
                </c:pt>
                <c:pt idx="9936">
                  <c:v>1.5557564277543179</c:v>
                </c:pt>
                <c:pt idx="9937">
                  <c:v>1.5570111921875878</c:v>
                </c:pt>
                <c:pt idx="9938">
                  <c:v>1.5582659556934004</c:v>
                </c:pt>
                <c:pt idx="9939">
                  <c:v>1.5594988118431274</c:v>
                </c:pt>
                <c:pt idx="9940">
                  <c:v>1.5607535753489401</c:v>
                </c:pt>
                <c:pt idx="9941">
                  <c:v>1.5620083397822115</c:v>
                </c:pt>
                <c:pt idx="9942">
                  <c:v>1.563243187172473</c:v>
                </c:pt>
                <c:pt idx="9943">
                  <c:v>1.5645178677212948</c:v>
                </c:pt>
                <c:pt idx="9944">
                  <c:v>1.5657527151115573</c:v>
                </c:pt>
                <c:pt idx="9945">
                  <c:v>1.5670074795448281</c:v>
                </c:pt>
                <c:pt idx="9946">
                  <c:v>1.5682423269350938</c:v>
                </c:pt>
                <c:pt idx="9947">
                  <c:v>1.5694970913683619</c:v>
                </c:pt>
                <c:pt idx="9948">
                  <c:v>1.5707319378312841</c:v>
                </c:pt>
                <c:pt idx="9949">
                  <c:v>1.5719867022645515</c:v>
                </c:pt>
                <c:pt idx="9950">
                  <c:v>1.5732414666978229</c:v>
                </c:pt>
                <c:pt idx="9951">
                  <c:v>1.5744962311310928</c:v>
                </c:pt>
                <c:pt idx="9952">
                  <c:v>1.575750994636907</c:v>
                </c:pt>
                <c:pt idx="9953">
                  <c:v>1.5769858420271698</c:v>
                </c:pt>
                <c:pt idx="9954">
                  <c:v>1.5782406064604402</c:v>
                </c:pt>
                <c:pt idx="9955">
                  <c:v>1.5794953708937101</c:v>
                </c:pt>
                <c:pt idx="9956">
                  <c:v>1.5807501343995247</c:v>
                </c:pt>
                <c:pt idx="9957">
                  <c:v>1.5819849817897875</c:v>
                </c:pt>
                <c:pt idx="9958">
                  <c:v>1.5850920173085115</c:v>
                </c:pt>
                <c:pt idx="9959">
                  <c:v>1.5863467808143239</c:v>
                </c:pt>
                <c:pt idx="9960">
                  <c:v>1.5875816282045878</c:v>
                </c:pt>
                <c:pt idx="9961">
                  <c:v>1.5888164755948537</c:v>
                </c:pt>
                <c:pt idx="9962">
                  <c:v>1.5900712400281236</c:v>
                </c:pt>
                <c:pt idx="9963">
                  <c:v>1.5913260035339358</c:v>
                </c:pt>
                <c:pt idx="9964">
                  <c:v>1.5925608509243148</c:v>
                </c:pt>
                <c:pt idx="9965">
                  <c:v>1.5937956983145769</c:v>
                </c:pt>
                <c:pt idx="9966">
                  <c:v>1.5950484705798544</c:v>
                </c:pt>
                <c:pt idx="9967">
                  <c:v>1.5963032350131239</c:v>
                </c:pt>
                <c:pt idx="9968">
                  <c:v>1.5975579994463958</c:v>
                </c:pt>
                <c:pt idx="9969">
                  <c:v>1.5987928468366601</c:v>
                </c:pt>
                <c:pt idx="9970">
                  <c:v>1.6000476103424717</c:v>
                </c:pt>
                <c:pt idx="9971">
                  <c:v>1.6013023747757433</c:v>
                </c:pt>
                <c:pt idx="9972">
                  <c:v>1.6025571392090141</c:v>
                </c:pt>
                <c:pt idx="9973">
                  <c:v>1.6038119027148239</c:v>
                </c:pt>
                <c:pt idx="9974">
                  <c:v>1.6050467501050878</c:v>
                </c:pt>
                <c:pt idx="9975">
                  <c:v>1.6063015145383601</c:v>
                </c:pt>
                <c:pt idx="9976">
                  <c:v>1.607536361928624</c:v>
                </c:pt>
                <c:pt idx="9977">
                  <c:v>1.6088110424774398</c:v>
                </c:pt>
                <c:pt idx="9978">
                  <c:v>1.6100458898677088</c:v>
                </c:pt>
                <c:pt idx="9979">
                  <c:v>1.6112807372580846</c:v>
                </c:pt>
                <c:pt idx="9980">
                  <c:v>1.6125355016913567</c:v>
                </c:pt>
                <c:pt idx="9981">
                  <c:v>1.6137902651971652</c:v>
                </c:pt>
                <c:pt idx="9982">
                  <c:v>1.6150251125874318</c:v>
                </c:pt>
                <c:pt idx="9983">
                  <c:v>1.6181321481061561</c:v>
                </c:pt>
                <c:pt idx="9984">
                  <c:v>1.6193669954964198</c:v>
                </c:pt>
                <c:pt idx="9985">
                  <c:v>1.6206018428866855</c:v>
                </c:pt>
                <c:pt idx="9986">
                  <c:v>1.6218566063924966</c:v>
                </c:pt>
                <c:pt idx="9987">
                  <c:v>1.623091453782763</c:v>
                </c:pt>
                <c:pt idx="9988">
                  <c:v>1.6243263011731415</c:v>
                </c:pt>
                <c:pt idx="9989">
                  <c:v>1.625581065606412</c:v>
                </c:pt>
                <c:pt idx="9990">
                  <c:v>1.6268358291122258</c:v>
                </c:pt>
                <c:pt idx="9991">
                  <c:v>1.6280905935454939</c:v>
                </c:pt>
                <c:pt idx="9992">
                  <c:v>1.629345357978764</c:v>
                </c:pt>
                <c:pt idx="9993">
                  <c:v>1.6305981302439261</c:v>
                </c:pt>
                <c:pt idx="9994">
                  <c:v>1.6318329776343035</c:v>
                </c:pt>
                <c:pt idx="9995">
                  <c:v>1.6330877420675733</c:v>
                </c:pt>
                <c:pt idx="9996">
                  <c:v>1.6343425055733876</c:v>
                </c:pt>
                <c:pt idx="9997">
                  <c:v>1.6355773529636508</c:v>
                </c:pt>
                <c:pt idx="9998">
                  <c:v>1.6368122003539161</c:v>
                </c:pt>
              </c:numCache>
            </c:numRef>
          </c:xVal>
          <c:yVal>
            <c:numRef>
              <c:f>group0!$B$2:$B$10000</c:f>
              <c:numCache>
                <c:formatCode>General</c:formatCode>
                <c:ptCount val="9999"/>
                <c:pt idx="0">
                  <c:v>13.089</c:v>
                </c:pt>
                <c:pt idx="1">
                  <c:v>12.911</c:v>
                </c:pt>
                <c:pt idx="2">
                  <c:v>12.875000000000014</c:v>
                </c:pt>
                <c:pt idx="3">
                  <c:v>12.902000000000006</c:v>
                </c:pt>
                <c:pt idx="4">
                  <c:v>12.908000000000001</c:v>
                </c:pt>
                <c:pt idx="5">
                  <c:v>12.899000000000004</c:v>
                </c:pt>
                <c:pt idx="6">
                  <c:v>12.94</c:v>
                </c:pt>
                <c:pt idx="7">
                  <c:v>12.931000000000001</c:v>
                </c:pt>
                <c:pt idx="8">
                  <c:v>12.946</c:v>
                </c:pt>
                <c:pt idx="9">
                  <c:v>12.925000000000002</c:v>
                </c:pt>
                <c:pt idx="10">
                  <c:v>12.975000000000012</c:v>
                </c:pt>
                <c:pt idx="11">
                  <c:v>12.923</c:v>
                </c:pt>
                <c:pt idx="12">
                  <c:v>12.926</c:v>
                </c:pt>
                <c:pt idx="13">
                  <c:v>12.914</c:v>
                </c:pt>
                <c:pt idx="14">
                  <c:v>12.926</c:v>
                </c:pt>
                <c:pt idx="15">
                  <c:v>12.951000000000002</c:v>
                </c:pt>
                <c:pt idx="16">
                  <c:v>12.943</c:v>
                </c:pt>
                <c:pt idx="17">
                  <c:v>12.938000000000001</c:v>
                </c:pt>
                <c:pt idx="18">
                  <c:v>12.945</c:v>
                </c:pt>
                <c:pt idx="19">
                  <c:v>12.918000000000001</c:v>
                </c:pt>
                <c:pt idx="20">
                  <c:v>12.917</c:v>
                </c:pt>
                <c:pt idx="21">
                  <c:v>12.941000000000001</c:v>
                </c:pt>
                <c:pt idx="22">
                  <c:v>12.944000000000001</c:v>
                </c:pt>
                <c:pt idx="23">
                  <c:v>12.945</c:v>
                </c:pt>
                <c:pt idx="24">
                  <c:v>12.94</c:v>
                </c:pt>
                <c:pt idx="25">
                  <c:v>12.952000000000014</c:v>
                </c:pt>
                <c:pt idx="26">
                  <c:v>12.935</c:v>
                </c:pt>
                <c:pt idx="27">
                  <c:v>12.949</c:v>
                </c:pt>
                <c:pt idx="28">
                  <c:v>12.936</c:v>
                </c:pt>
                <c:pt idx="29">
                  <c:v>12.888</c:v>
                </c:pt>
                <c:pt idx="30">
                  <c:v>12.936</c:v>
                </c:pt>
                <c:pt idx="31">
                  <c:v>12.925000000000002</c:v>
                </c:pt>
                <c:pt idx="32">
                  <c:v>12.923</c:v>
                </c:pt>
                <c:pt idx="33">
                  <c:v>12.944000000000001</c:v>
                </c:pt>
                <c:pt idx="34">
                  <c:v>12.915000000000004</c:v>
                </c:pt>
                <c:pt idx="35">
                  <c:v>12.904</c:v>
                </c:pt>
                <c:pt idx="36">
                  <c:v>12.903</c:v>
                </c:pt>
                <c:pt idx="37">
                  <c:v>12.881</c:v>
                </c:pt>
                <c:pt idx="38">
                  <c:v>12.916</c:v>
                </c:pt>
                <c:pt idx="39">
                  <c:v>12.899000000000004</c:v>
                </c:pt>
                <c:pt idx="40">
                  <c:v>12.873000000000006</c:v>
                </c:pt>
                <c:pt idx="41">
                  <c:v>12.898</c:v>
                </c:pt>
                <c:pt idx="42">
                  <c:v>12.861000000000002</c:v>
                </c:pt>
                <c:pt idx="43">
                  <c:v>12.885000000000012</c:v>
                </c:pt>
                <c:pt idx="44">
                  <c:v>12.885000000000012</c:v>
                </c:pt>
                <c:pt idx="45">
                  <c:v>12.923</c:v>
                </c:pt>
                <c:pt idx="46">
                  <c:v>12.866000000000012</c:v>
                </c:pt>
                <c:pt idx="47">
                  <c:v>12.885000000000012</c:v>
                </c:pt>
                <c:pt idx="48">
                  <c:v>12.888</c:v>
                </c:pt>
                <c:pt idx="49">
                  <c:v>12.881</c:v>
                </c:pt>
                <c:pt idx="50">
                  <c:v>12.865000000000014</c:v>
                </c:pt>
                <c:pt idx="51">
                  <c:v>12.863000000000012</c:v>
                </c:pt>
                <c:pt idx="52">
                  <c:v>12.875000000000014</c:v>
                </c:pt>
                <c:pt idx="53">
                  <c:v>12.881</c:v>
                </c:pt>
                <c:pt idx="54">
                  <c:v>12.850000000000012</c:v>
                </c:pt>
                <c:pt idx="55">
                  <c:v>12.860000000000012</c:v>
                </c:pt>
                <c:pt idx="56">
                  <c:v>12.83</c:v>
                </c:pt>
                <c:pt idx="57">
                  <c:v>12.854000000000006</c:v>
                </c:pt>
                <c:pt idx="58">
                  <c:v>12.859000000000014</c:v>
                </c:pt>
                <c:pt idx="59">
                  <c:v>12.869000000000012</c:v>
                </c:pt>
                <c:pt idx="60">
                  <c:v>12.838000000000001</c:v>
                </c:pt>
                <c:pt idx="61">
                  <c:v>12.883000000000004</c:v>
                </c:pt>
                <c:pt idx="62">
                  <c:v>12.863000000000012</c:v>
                </c:pt>
                <c:pt idx="63">
                  <c:v>12.869000000000012</c:v>
                </c:pt>
                <c:pt idx="64">
                  <c:v>12.855000000000018</c:v>
                </c:pt>
                <c:pt idx="65">
                  <c:v>12.863000000000012</c:v>
                </c:pt>
                <c:pt idx="66">
                  <c:v>12.848000000000001</c:v>
                </c:pt>
                <c:pt idx="67">
                  <c:v>12.847</c:v>
                </c:pt>
                <c:pt idx="68">
                  <c:v>12.845000000000002</c:v>
                </c:pt>
                <c:pt idx="69">
                  <c:v>12.863000000000012</c:v>
                </c:pt>
                <c:pt idx="70">
                  <c:v>12.862000000000014</c:v>
                </c:pt>
                <c:pt idx="71">
                  <c:v>12.854000000000006</c:v>
                </c:pt>
                <c:pt idx="72">
                  <c:v>12.842000000000002</c:v>
                </c:pt>
                <c:pt idx="73">
                  <c:v>12.856000000000014</c:v>
                </c:pt>
                <c:pt idx="74">
                  <c:v>12.857000000000006</c:v>
                </c:pt>
                <c:pt idx="75">
                  <c:v>12.853000000000012</c:v>
                </c:pt>
                <c:pt idx="76">
                  <c:v>12.862000000000014</c:v>
                </c:pt>
                <c:pt idx="77">
                  <c:v>12.833</c:v>
                </c:pt>
                <c:pt idx="78">
                  <c:v>12.823</c:v>
                </c:pt>
                <c:pt idx="79">
                  <c:v>12.861000000000002</c:v>
                </c:pt>
                <c:pt idx="80">
                  <c:v>12.886000000000006</c:v>
                </c:pt>
                <c:pt idx="81">
                  <c:v>12.852000000000015</c:v>
                </c:pt>
                <c:pt idx="82">
                  <c:v>12.872000000000014</c:v>
                </c:pt>
                <c:pt idx="83">
                  <c:v>12.868</c:v>
                </c:pt>
                <c:pt idx="84">
                  <c:v>12.848000000000001</c:v>
                </c:pt>
                <c:pt idx="85">
                  <c:v>12.854000000000006</c:v>
                </c:pt>
                <c:pt idx="86">
                  <c:v>12.828000000000001</c:v>
                </c:pt>
                <c:pt idx="87">
                  <c:v>12.84</c:v>
                </c:pt>
                <c:pt idx="88">
                  <c:v>12.823</c:v>
                </c:pt>
                <c:pt idx="89">
                  <c:v>12.82</c:v>
                </c:pt>
                <c:pt idx="90">
                  <c:v>12.817</c:v>
                </c:pt>
                <c:pt idx="91">
                  <c:v>12.827</c:v>
                </c:pt>
                <c:pt idx="92">
                  <c:v>12.786</c:v>
                </c:pt>
                <c:pt idx="93">
                  <c:v>12.779</c:v>
                </c:pt>
                <c:pt idx="94">
                  <c:v>12.768000000000001</c:v>
                </c:pt>
                <c:pt idx="95">
                  <c:v>12.740999999999998</c:v>
                </c:pt>
                <c:pt idx="96">
                  <c:v>12.723999999999998</c:v>
                </c:pt>
                <c:pt idx="97">
                  <c:v>12.685</c:v>
                </c:pt>
                <c:pt idx="98">
                  <c:v>12.646000000000001</c:v>
                </c:pt>
                <c:pt idx="99">
                  <c:v>12.591000000000001</c:v>
                </c:pt>
                <c:pt idx="100">
                  <c:v>12.537000000000001</c:v>
                </c:pt>
                <c:pt idx="101">
                  <c:v>12.414</c:v>
                </c:pt>
                <c:pt idx="102">
                  <c:v>12.269</c:v>
                </c:pt>
                <c:pt idx="103">
                  <c:v>12.143999999999998</c:v>
                </c:pt>
                <c:pt idx="104">
                  <c:v>12.022</c:v>
                </c:pt>
                <c:pt idx="105">
                  <c:v>11.918000000000001</c:v>
                </c:pt>
                <c:pt idx="106">
                  <c:v>11.834</c:v>
                </c:pt>
                <c:pt idx="107">
                  <c:v>11.759</c:v>
                </c:pt>
                <c:pt idx="108">
                  <c:v>11.725</c:v>
                </c:pt>
                <c:pt idx="109">
                  <c:v>11.688000000000001</c:v>
                </c:pt>
                <c:pt idx="110">
                  <c:v>11.676</c:v>
                </c:pt>
                <c:pt idx="111">
                  <c:v>11.67</c:v>
                </c:pt>
                <c:pt idx="112">
                  <c:v>11.662000000000004</c:v>
                </c:pt>
                <c:pt idx="113">
                  <c:v>11.677</c:v>
                </c:pt>
                <c:pt idx="114">
                  <c:v>11.676</c:v>
                </c:pt>
                <c:pt idx="115">
                  <c:v>11.689</c:v>
                </c:pt>
                <c:pt idx="116">
                  <c:v>11.693</c:v>
                </c:pt>
                <c:pt idx="117">
                  <c:v>11.707000000000001</c:v>
                </c:pt>
                <c:pt idx="118">
                  <c:v>11.709</c:v>
                </c:pt>
                <c:pt idx="119">
                  <c:v>11.706</c:v>
                </c:pt>
                <c:pt idx="120">
                  <c:v>11.728999999999999</c:v>
                </c:pt>
                <c:pt idx="121">
                  <c:v>11.727999999999998</c:v>
                </c:pt>
                <c:pt idx="122">
                  <c:v>11.731999999999999</c:v>
                </c:pt>
                <c:pt idx="123">
                  <c:v>11.742000000000001</c:v>
                </c:pt>
                <c:pt idx="124">
                  <c:v>11.76</c:v>
                </c:pt>
                <c:pt idx="125">
                  <c:v>11.774000000000001</c:v>
                </c:pt>
                <c:pt idx="126">
                  <c:v>11.784000000000001</c:v>
                </c:pt>
                <c:pt idx="127">
                  <c:v>11.8</c:v>
                </c:pt>
                <c:pt idx="128">
                  <c:v>11.809000000000006</c:v>
                </c:pt>
                <c:pt idx="129">
                  <c:v>11.815000000000012</c:v>
                </c:pt>
                <c:pt idx="130">
                  <c:v>11.833</c:v>
                </c:pt>
                <c:pt idx="131">
                  <c:v>11.842000000000002</c:v>
                </c:pt>
                <c:pt idx="132">
                  <c:v>11.836</c:v>
                </c:pt>
                <c:pt idx="133">
                  <c:v>11.855000000000018</c:v>
                </c:pt>
                <c:pt idx="134">
                  <c:v>11.864000000000004</c:v>
                </c:pt>
                <c:pt idx="135">
                  <c:v>11.873000000000006</c:v>
                </c:pt>
                <c:pt idx="136">
                  <c:v>11.89</c:v>
                </c:pt>
                <c:pt idx="137">
                  <c:v>11.903</c:v>
                </c:pt>
                <c:pt idx="138">
                  <c:v>11.907</c:v>
                </c:pt>
                <c:pt idx="139">
                  <c:v>11.926</c:v>
                </c:pt>
                <c:pt idx="140">
                  <c:v>11.939</c:v>
                </c:pt>
                <c:pt idx="141">
                  <c:v>11.929</c:v>
                </c:pt>
                <c:pt idx="142">
                  <c:v>11.941000000000001</c:v>
                </c:pt>
                <c:pt idx="143">
                  <c:v>11.967000000000002</c:v>
                </c:pt>
                <c:pt idx="144">
                  <c:v>11.964</c:v>
                </c:pt>
                <c:pt idx="145">
                  <c:v>11.973000000000004</c:v>
                </c:pt>
                <c:pt idx="146">
                  <c:v>11.995000000000006</c:v>
                </c:pt>
                <c:pt idx="147">
                  <c:v>11.999000000000002</c:v>
                </c:pt>
                <c:pt idx="148">
                  <c:v>12.013</c:v>
                </c:pt>
                <c:pt idx="149">
                  <c:v>12.01</c:v>
                </c:pt>
                <c:pt idx="150">
                  <c:v>12.016</c:v>
                </c:pt>
                <c:pt idx="151">
                  <c:v>12.032</c:v>
                </c:pt>
                <c:pt idx="152">
                  <c:v>12.034000000000001</c:v>
                </c:pt>
                <c:pt idx="153">
                  <c:v>12.048999999999999</c:v>
                </c:pt>
                <c:pt idx="154">
                  <c:v>12.062000000000006</c:v>
                </c:pt>
                <c:pt idx="155">
                  <c:v>12.064</c:v>
                </c:pt>
                <c:pt idx="156">
                  <c:v>12.071</c:v>
                </c:pt>
                <c:pt idx="157">
                  <c:v>12.09</c:v>
                </c:pt>
                <c:pt idx="158">
                  <c:v>12.074</c:v>
                </c:pt>
                <c:pt idx="159">
                  <c:v>12.084</c:v>
                </c:pt>
                <c:pt idx="160">
                  <c:v>12.104000000000001</c:v>
                </c:pt>
                <c:pt idx="161">
                  <c:v>12.122</c:v>
                </c:pt>
                <c:pt idx="162">
                  <c:v>12.130999999999998</c:v>
                </c:pt>
                <c:pt idx="163">
                  <c:v>12.135</c:v>
                </c:pt>
                <c:pt idx="164">
                  <c:v>12.136999999999999</c:v>
                </c:pt>
                <c:pt idx="165">
                  <c:v>12.137999999999998</c:v>
                </c:pt>
                <c:pt idx="166">
                  <c:v>12.139999999999999</c:v>
                </c:pt>
                <c:pt idx="167">
                  <c:v>12.156000000000002</c:v>
                </c:pt>
                <c:pt idx="168">
                  <c:v>12.158000000000001</c:v>
                </c:pt>
                <c:pt idx="169">
                  <c:v>12.163</c:v>
                </c:pt>
                <c:pt idx="170">
                  <c:v>12.173</c:v>
                </c:pt>
                <c:pt idx="171">
                  <c:v>12.188000000000001</c:v>
                </c:pt>
                <c:pt idx="172">
                  <c:v>12.186</c:v>
                </c:pt>
                <c:pt idx="173">
                  <c:v>12.199</c:v>
                </c:pt>
                <c:pt idx="174">
                  <c:v>12.841000000000001</c:v>
                </c:pt>
                <c:pt idx="175">
                  <c:v>12.871</c:v>
                </c:pt>
                <c:pt idx="176">
                  <c:v>12.868</c:v>
                </c:pt>
                <c:pt idx="177">
                  <c:v>12.858000000000002</c:v>
                </c:pt>
                <c:pt idx="178">
                  <c:v>12.845000000000002</c:v>
                </c:pt>
                <c:pt idx="179">
                  <c:v>12.867000000000004</c:v>
                </c:pt>
                <c:pt idx="180">
                  <c:v>12.850000000000012</c:v>
                </c:pt>
                <c:pt idx="181">
                  <c:v>12.822000000000006</c:v>
                </c:pt>
                <c:pt idx="182">
                  <c:v>12.829000000000002</c:v>
                </c:pt>
                <c:pt idx="183">
                  <c:v>12.875000000000014</c:v>
                </c:pt>
                <c:pt idx="184">
                  <c:v>11.713999999999999</c:v>
                </c:pt>
                <c:pt idx="185">
                  <c:v>11.709</c:v>
                </c:pt>
                <c:pt idx="186">
                  <c:v>11.718999999999999</c:v>
                </c:pt>
                <c:pt idx="187">
                  <c:v>11.709</c:v>
                </c:pt>
                <c:pt idx="188">
                  <c:v>11.693</c:v>
                </c:pt>
                <c:pt idx="189">
                  <c:v>11.707000000000001</c:v>
                </c:pt>
                <c:pt idx="190">
                  <c:v>11.699</c:v>
                </c:pt>
                <c:pt idx="191">
                  <c:v>11.718999999999999</c:v>
                </c:pt>
                <c:pt idx="192">
                  <c:v>11.729999999999999</c:v>
                </c:pt>
                <c:pt idx="193">
                  <c:v>11.719999999999999</c:v>
                </c:pt>
                <c:pt idx="194">
                  <c:v>11.737999999999998</c:v>
                </c:pt>
                <c:pt idx="195">
                  <c:v>11.739000000000001</c:v>
                </c:pt>
                <c:pt idx="196">
                  <c:v>11.745999999999999</c:v>
                </c:pt>
                <c:pt idx="197">
                  <c:v>11.767000000000001</c:v>
                </c:pt>
                <c:pt idx="198">
                  <c:v>11.771000000000001</c:v>
                </c:pt>
                <c:pt idx="199">
                  <c:v>11.769</c:v>
                </c:pt>
                <c:pt idx="200">
                  <c:v>11.785</c:v>
                </c:pt>
                <c:pt idx="201">
                  <c:v>11.797999999999998</c:v>
                </c:pt>
                <c:pt idx="202">
                  <c:v>11.815000000000012</c:v>
                </c:pt>
                <c:pt idx="203">
                  <c:v>11.790999999999999</c:v>
                </c:pt>
                <c:pt idx="204">
                  <c:v>11.815000000000012</c:v>
                </c:pt>
                <c:pt idx="205">
                  <c:v>11.824</c:v>
                </c:pt>
                <c:pt idx="206">
                  <c:v>11.837</c:v>
                </c:pt>
                <c:pt idx="207">
                  <c:v>11.859000000000014</c:v>
                </c:pt>
                <c:pt idx="208">
                  <c:v>11.864000000000004</c:v>
                </c:pt>
                <c:pt idx="209">
                  <c:v>11.861000000000002</c:v>
                </c:pt>
                <c:pt idx="210">
                  <c:v>11.888</c:v>
                </c:pt>
                <c:pt idx="211">
                  <c:v>11.886000000000006</c:v>
                </c:pt>
                <c:pt idx="212">
                  <c:v>11.913</c:v>
                </c:pt>
                <c:pt idx="213">
                  <c:v>11.914</c:v>
                </c:pt>
                <c:pt idx="214">
                  <c:v>11.916</c:v>
                </c:pt>
                <c:pt idx="215">
                  <c:v>11.932</c:v>
                </c:pt>
                <c:pt idx="216">
                  <c:v>11.939</c:v>
                </c:pt>
                <c:pt idx="217">
                  <c:v>11.958</c:v>
                </c:pt>
                <c:pt idx="218">
                  <c:v>11.965000000000014</c:v>
                </c:pt>
                <c:pt idx="219">
                  <c:v>11.967000000000002</c:v>
                </c:pt>
                <c:pt idx="220">
                  <c:v>11.981</c:v>
                </c:pt>
                <c:pt idx="221">
                  <c:v>11.972000000000012</c:v>
                </c:pt>
                <c:pt idx="222">
                  <c:v>12.001000000000001</c:v>
                </c:pt>
                <c:pt idx="223">
                  <c:v>12.04</c:v>
                </c:pt>
                <c:pt idx="224">
                  <c:v>11.996</c:v>
                </c:pt>
                <c:pt idx="225">
                  <c:v>12.032</c:v>
                </c:pt>
                <c:pt idx="226">
                  <c:v>12.046000000000001</c:v>
                </c:pt>
                <c:pt idx="227">
                  <c:v>12.027000000000001</c:v>
                </c:pt>
                <c:pt idx="228">
                  <c:v>12.057</c:v>
                </c:pt>
                <c:pt idx="229">
                  <c:v>12.065000000000012</c:v>
                </c:pt>
                <c:pt idx="230">
                  <c:v>12.053000000000004</c:v>
                </c:pt>
                <c:pt idx="231">
                  <c:v>12.073</c:v>
                </c:pt>
                <c:pt idx="232">
                  <c:v>12.088000000000001</c:v>
                </c:pt>
                <c:pt idx="233">
                  <c:v>12.107000000000001</c:v>
                </c:pt>
                <c:pt idx="234">
                  <c:v>12.092000000000002</c:v>
                </c:pt>
                <c:pt idx="235">
                  <c:v>12.103</c:v>
                </c:pt>
                <c:pt idx="236">
                  <c:v>12.123000000000001</c:v>
                </c:pt>
                <c:pt idx="237">
                  <c:v>12.119</c:v>
                </c:pt>
                <c:pt idx="238">
                  <c:v>12.135</c:v>
                </c:pt>
                <c:pt idx="239">
                  <c:v>12.151</c:v>
                </c:pt>
                <c:pt idx="240">
                  <c:v>12.163</c:v>
                </c:pt>
                <c:pt idx="241">
                  <c:v>12.173</c:v>
                </c:pt>
                <c:pt idx="242">
                  <c:v>12.171000000000001</c:v>
                </c:pt>
                <c:pt idx="243">
                  <c:v>12.135</c:v>
                </c:pt>
                <c:pt idx="244">
                  <c:v>12.18</c:v>
                </c:pt>
                <c:pt idx="245">
                  <c:v>12.184000000000001</c:v>
                </c:pt>
                <c:pt idx="246">
                  <c:v>12.207999999999998</c:v>
                </c:pt>
                <c:pt idx="247">
                  <c:v>12.2</c:v>
                </c:pt>
                <c:pt idx="248">
                  <c:v>12.203000000000001</c:v>
                </c:pt>
                <c:pt idx="249">
                  <c:v>12.233000000000001</c:v>
                </c:pt>
                <c:pt idx="250">
                  <c:v>12.236000000000001</c:v>
                </c:pt>
                <c:pt idx="251">
                  <c:v>12.239999999999998</c:v>
                </c:pt>
                <c:pt idx="252">
                  <c:v>12.255000000000004</c:v>
                </c:pt>
                <c:pt idx="253">
                  <c:v>12.251000000000001</c:v>
                </c:pt>
                <c:pt idx="254">
                  <c:v>12.262</c:v>
                </c:pt>
                <c:pt idx="255">
                  <c:v>12.28</c:v>
                </c:pt>
                <c:pt idx="256">
                  <c:v>12.287999999999998</c:v>
                </c:pt>
                <c:pt idx="257">
                  <c:v>12.289</c:v>
                </c:pt>
                <c:pt idx="258">
                  <c:v>12.303000000000004</c:v>
                </c:pt>
                <c:pt idx="259">
                  <c:v>12.313000000000002</c:v>
                </c:pt>
                <c:pt idx="260">
                  <c:v>12.307</c:v>
                </c:pt>
                <c:pt idx="261">
                  <c:v>12.325000000000006</c:v>
                </c:pt>
                <c:pt idx="262">
                  <c:v>12.334</c:v>
                </c:pt>
                <c:pt idx="263">
                  <c:v>12.357000000000006</c:v>
                </c:pt>
                <c:pt idx="264">
                  <c:v>12.356000000000014</c:v>
                </c:pt>
                <c:pt idx="265">
                  <c:v>12.375000000000014</c:v>
                </c:pt>
                <c:pt idx="266">
                  <c:v>12.379000000000012</c:v>
                </c:pt>
                <c:pt idx="267">
                  <c:v>12.369000000000012</c:v>
                </c:pt>
                <c:pt idx="268">
                  <c:v>12.405000000000006</c:v>
                </c:pt>
                <c:pt idx="269">
                  <c:v>12.392000000000012</c:v>
                </c:pt>
                <c:pt idx="270">
                  <c:v>12.407</c:v>
                </c:pt>
                <c:pt idx="271">
                  <c:v>12.409000000000002</c:v>
                </c:pt>
                <c:pt idx="272">
                  <c:v>12.424000000000001</c:v>
                </c:pt>
                <c:pt idx="273">
                  <c:v>12.425000000000002</c:v>
                </c:pt>
                <c:pt idx="274">
                  <c:v>12.43</c:v>
                </c:pt>
                <c:pt idx="275">
                  <c:v>12.444000000000001</c:v>
                </c:pt>
                <c:pt idx="276">
                  <c:v>12.443</c:v>
                </c:pt>
                <c:pt idx="277">
                  <c:v>12.455000000000014</c:v>
                </c:pt>
                <c:pt idx="278">
                  <c:v>12.471</c:v>
                </c:pt>
                <c:pt idx="279">
                  <c:v>12.485000000000012</c:v>
                </c:pt>
                <c:pt idx="280">
                  <c:v>12.477</c:v>
                </c:pt>
                <c:pt idx="281">
                  <c:v>12.508000000000001</c:v>
                </c:pt>
                <c:pt idx="282">
                  <c:v>12.507</c:v>
                </c:pt>
                <c:pt idx="283">
                  <c:v>12.501000000000001</c:v>
                </c:pt>
                <c:pt idx="284">
                  <c:v>12.494</c:v>
                </c:pt>
                <c:pt idx="285">
                  <c:v>12.524000000000001</c:v>
                </c:pt>
                <c:pt idx="286">
                  <c:v>12.527999999999999</c:v>
                </c:pt>
                <c:pt idx="287">
                  <c:v>12.533000000000001</c:v>
                </c:pt>
                <c:pt idx="288">
                  <c:v>12.540999999999999</c:v>
                </c:pt>
                <c:pt idx="289">
                  <c:v>12.535</c:v>
                </c:pt>
                <c:pt idx="290">
                  <c:v>12.554</c:v>
                </c:pt>
                <c:pt idx="291">
                  <c:v>12.547999999999998</c:v>
                </c:pt>
                <c:pt idx="292">
                  <c:v>12.587</c:v>
                </c:pt>
                <c:pt idx="293">
                  <c:v>12.552000000000012</c:v>
                </c:pt>
                <c:pt idx="294">
                  <c:v>12.579000000000002</c:v>
                </c:pt>
                <c:pt idx="295">
                  <c:v>12.602</c:v>
                </c:pt>
                <c:pt idx="296">
                  <c:v>12.607000000000001</c:v>
                </c:pt>
                <c:pt idx="297">
                  <c:v>12.633000000000001</c:v>
                </c:pt>
                <c:pt idx="298">
                  <c:v>12.612</c:v>
                </c:pt>
                <c:pt idx="299">
                  <c:v>12.625</c:v>
                </c:pt>
                <c:pt idx="300">
                  <c:v>12.626000000000001</c:v>
                </c:pt>
                <c:pt idx="301">
                  <c:v>12.633000000000001</c:v>
                </c:pt>
                <c:pt idx="302">
                  <c:v>12.672000000000002</c:v>
                </c:pt>
                <c:pt idx="303">
                  <c:v>12.619</c:v>
                </c:pt>
                <c:pt idx="304">
                  <c:v>12.645</c:v>
                </c:pt>
                <c:pt idx="305">
                  <c:v>12.613</c:v>
                </c:pt>
                <c:pt idx="306">
                  <c:v>12.677</c:v>
                </c:pt>
                <c:pt idx="307">
                  <c:v>12.675000000000002</c:v>
                </c:pt>
                <c:pt idx="308">
                  <c:v>12.646999999999998</c:v>
                </c:pt>
                <c:pt idx="309">
                  <c:v>12.676</c:v>
                </c:pt>
                <c:pt idx="310">
                  <c:v>12.652000000000006</c:v>
                </c:pt>
                <c:pt idx="311">
                  <c:v>12.665000000000004</c:v>
                </c:pt>
                <c:pt idx="312">
                  <c:v>12.695</c:v>
                </c:pt>
                <c:pt idx="313">
                  <c:v>12.66</c:v>
                </c:pt>
                <c:pt idx="314">
                  <c:v>12.668000000000001</c:v>
                </c:pt>
                <c:pt idx="315">
                  <c:v>12.763</c:v>
                </c:pt>
                <c:pt idx="316">
                  <c:v>12.737999999999998</c:v>
                </c:pt>
                <c:pt idx="317">
                  <c:v>12.727999999999998</c:v>
                </c:pt>
                <c:pt idx="318">
                  <c:v>12.699</c:v>
                </c:pt>
                <c:pt idx="319">
                  <c:v>12.769</c:v>
                </c:pt>
                <c:pt idx="320">
                  <c:v>12.766</c:v>
                </c:pt>
                <c:pt idx="321">
                  <c:v>12.775</c:v>
                </c:pt>
                <c:pt idx="322">
                  <c:v>12.736000000000001</c:v>
                </c:pt>
                <c:pt idx="323">
                  <c:v>12.744999999999999</c:v>
                </c:pt>
                <c:pt idx="324">
                  <c:v>12.720999999999998</c:v>
                </c:pt>
                <c:pt idx="325">
                  <c:v>12.76</c:v>
                </c:pt>
                <c:pt idx="326">
                  <c:v>12.753</c:v>
                </c:pt>
                <c:pt idx="327">
                  <c:v>12.925000000000002</c:v>
                </c:pt>
                <c:pt idx="328">
                  <c:v>12.896000000000004</c:v>
                </c:pt>
                <c:pt idx="329">
                  <c:v>12.912000000000004</c:v>
                </c:pt>
                <c:pt idx="330">
                  <c:v>12.905000000000006</c:v>
                </c:pt>
                <c:pt idx="331">
                  <c:v>12.925000000000002</c:v>
                </c:pt>
                <c:pt idx="332">
                  <c:v>12.937000000000001</c:v>
                </c:pt>
                <c:pt idx="333">
                  <c:v>12.873000000000006</c:v>
                </c:pt>
                <c:pt idx="334">
                  <c:v>12.926</c:v>
                </c:pt>
                <c:pt idx="335">
                  <c:v>12.896000000000004</c:v>
                </c:pt>
                <c:pt idx="336">
                  <c:v>12.869000000000012</c:v>
                </c:pt>
                <c:pt idx="337">
                  <c:v>12.921000000000001</c:v>
                </c:pt>
                <c:pt idx="338">
                  <c:v>12.884</c:v>
                </c:pt>
                <c:pt idx="339">
                  <c:v>12.921000000000001</c:v>
                </c:pt>
                <c:pt idx="340">
                  <c:v>12.891</c:v>
                </c:pt>
                <c:pt idx="341">
                  <c:v>12.906000000000002</c:v>
                </c:pt>
                <c:pt idx="342">
                  <c:v>12.939</c:v>
                </c:pt>
                <c:pt idx="343">
                  <c:v>12.894</c:v>
                </c:pt>
                <c:pt idx="344">
                  <c:v>12.926</c:v>
                </c:pt>
                <c:pt idx="345">
                  <c:v>12.866000000000012</c:v>
                </c:pt>
                <c:pt idx="346">
                  <c:v>12.909000000000002</c:v>
                </c:pt>
                <c:pt idx="347">
                  <c:v>12.925000000000002</c:v>
                </c:pt>
                <c:pt idx="348">
                  <c:v>12.922000000000002</c:v>
                </c:pt>
                <c:pt idx="349">
                  <c:v>12.924000000000001</c:v>
                </c:pt>
                <c:pt idx="350">
                  <c:v>12.914</c:v>
                </c:pt>
                <c:pt idx="351">
                  <c:v>12.914</c:v>
                </c:pt>
                <c:pt idx="352">
                  <c:v>12.903</c:v>
                </c:pt>
                <c:pt idx="353">
                  <c:v>12.907</c:v>
                </c:pt>
                <c:pt idx="354">
                  <c:v>12.899000000000004</c:v>
                </c:pt>
                <c:pt idx="355">
                  <c:v>12.93</c:v>
                </c:pt>
                <c:pt idx="356">
                  <c:v>12.956000000000012</c:v>
                </c:pt>
                <c:pt idx="357">
                  <c:v>12.937000000000001</c:v>
                </c:pt>
                <c:pt idx="358">
                  <c:v>12.89</c:v>
                </c:pt>
                <c:pt idx="359">
                  <c:v>12.907</c:v>
                </c:pt>
                <c:pt idx="360">
                  <c:v>12.846</c:v>
                </c:pt>
                <c:pt idx="361">
                  <c:v>12.860000000000012</c:v>
                </c:pt>
                <c:pt idx="362">
                  <c:v>12.862000000000014</c:v>
                </c:pt>
                <c:pt idx="363">
                  <c:v>12.88</c:v>
                </c:pt>
                <c:pt idx="364">
                  <c:v>12.904</c:v>
                </c:pt>
                <c:pt idx="365">
                  <c:v>12.888</c:v>
                </c:pt>
                <c:pt idx="366">
                  <c:v>12.895000000000012</c:v>
                </c:pt>
                <c:pt idx="367">
                  <c:v>12.895000000000012</c:v>
                </c:pt>
                <c:pt idx="368">
                  <c:v>12.861000000000002</c:v>
                </c:pt>
                <c:pt idx="369">
                  <c:v>12.894</c:v>
                </c:pt>
                <c:pt idx="370">
                  <c:v>12.924000000000001</c:v>
                </c:pt>
                <c:pt idx="371">
                  <c:v>12.875000000000014</c:v>
                </c:pt>
                <c:pt idx="372">
                  <c:v>12.899000000000004</c:v>
                </c:pt>
                <c:pt idx="373">
                  <c:v>12.868</c:v>
                </c:pt>
                <c:pt idx="374">
                  <c:v>12.870000000000006</c:v>
                </c:pt>
                <c:pt idx="375">
                  <c:v>12.883000000000004</c:v>
                </c:pt>
                <c:pt idx="376">
                  <c:v>12.861000000000002</c:v>
                </c:pt>
                <c:pt idx="377">
                  <c:v>12.888</c:v>
                </c:pt>
                <c:pt idx="378">
                  <c:v>12.845000000000002</c:v>
                </c:pt>
                <c:pt idx="379">
                  <c:v>12.870000000000006</c:v>
                </c:pt>
                <c:pt idx="380">
                  <c:v>12.841000000000001</c:v>
                </c:pt>
                <c:pt idx="381">
                  <c:v>12.843</c:v>
                </c:pt>
                <c:pt idx="382">
                  <c:v>12.847</c:v>
                </c:pt>
                <c:pt idx="383">
                  <c:v>12.856000000000014</c:v>
                </c:pt>
                <c:pt idx="384">
                  <c:v>12.865000000000014</c:v>
                </c:pt>
                <c:pt idx="385">
                  <c:v>12.885000000000012</c:v>
                </c:pt>
                <c:pt idx="386">
                  <c:v>12.849</c:v>
                </c:pt>
                <c:pt idx="387">
                  <c:v>12.845000000000002</c:v>
                </c:pt>
                <c:pt idx="388">
                  <c:v>12.841000000000001</c:v>
                </c:pt>
                <c:pt idx="389">
                  <c:v>12.814</c:v>
                </c:pt>
                <c:pt idx="390">
                  <c:v>12.808</c:v>
                </c:pt>
                <c:pt idx="391">
                  <c:v>12.835000000000004</c:v>
                </c:pt>
                <c:pt idx="392">
                  <c:v>12.831</c:v>
                </c:pt>
                <c:pt idx="393">
                  <c:v>12.865000000000014</c:v>
                </c:pt>
                <c:pt idx="394">
                  <c:v>12.856000000000014</c:v>
                </c:pt>
                <c:pt idx="395">
                  <c:v>12.822000000000006</c:v>
                </c:pt>
                <c:pt idx="396">
                  <c:v>12.833</c:v>
                </c:pt>
                <c:pt idx="397">
                  <c:v>12.823</c:v>
                </c:pt>
                <c:pt idx="398">
                  <c:v>12.828000000000001</c:v>
                </c:pt>
                <c:pt idx="399">
                  <c:v>12.827</c:v>
                </c:pt>
                <c:pt idx="400">
                  <c:v>12.844000000000001</c:v>
                </c:pt>
                <c:pt idx="401">
                  <c:v>12.803000000000004</c:v>
                </c:pt>
                <c:pt idx="402">
                  <c:v>12.823</c:v>
                </c:pt>
                <c:pt idx="403">
                  <c:v>12.83</c:v>
                </c:pt>
                <c:pt idx="404">
                  <c:v>12.797000000000001</c:v>
                </c:pt>
                <c:pt idx="405">
                  <c:v>12.844000000000001</c:v>
                </c:pt>
                <c:pt idx="406">
                  <c:v>12.83</c:v>
                </c:pt>
                <c:pt idx="407">
                  <c:v>12.832000000000004</c:v>
                </c:pt>
                <c:pt idx="408">
                  <c:v>12.831</c:v>
                </c:pt>
                <c:pt idx="409">
                  <c:v>12.843</c:v>
                </c:pt>
                <c:pt idx="410">
                  <c:v>12.801</c:v>
                </c:pt>
                <c:pt idx="411">
                  <c:v>12.793000000000001</c:v>
                </c:pt>
                <c:pt idx="412">
                  <c:v>12.832000000000004</c:v>
                </c:pt>
                <c:pt idx="413">
                  <c:v>12.836</c:v>
                </c:pt>
                <c:pt idx="414">
                  <c:v>12.818</c:v>
                </c:pt>
                <c:pt idx="415">
                  <c:v>12.822000000000006</c:v>
                </c:pt>
                <c:pt idx="416">
                  <c:v>12.836</c:v>
                </c:pt>
                <c:pt idx="417">
                  <c:v>12.841000000000001</c:v>
                </c:pt>
                <c:pt idx="418">
                  <c:v>12.808</c:v>
                </c:pt>
                <c:pt idx="419">
                  <c:v>12.793999999999999</c:v>
                </c:pt>
                <c:pt idx="420">
                  <c:v>12.776</c:v>
                </c:pt>
                <c:pt idx="421">
                  <c:v>12.765000000000002</c:v>
                </c:pt>
                <c:pt idx="422">
                  <c:v>12.749000000000001</c:v>
                </c:pt>
                <c:pt idx="423">
                  <c:v>12.733000000000001</c:v>
                </c:pt>
                <c:pt idx="424">
                  <c:v>12.731999999999999</c:v>
                </c:pt>
                <c:pt idx="425">
                  <c:v>12.669</c:v>
                </c:pt>
                <c:pt idx="426">
                  <c:v>12.622</c:v>
                </c:pt>
                <c:pt idx="427">
                  <c:v>12.566000000000004</c:v>
                </c:pt>
                <c:pt idx="428">
                  <c:v>12.47</c:v>
                </c:pt>
                <c:pt idx="429">
                  <c:v>12.358000000000002</c:v>
                </c:pt>
                <c:pt idx="430">
                  <c:v>12.271000000000001</c:v>
                </c:pt>
                <c:pt idx="431">
                  <c:v>12.207000000000001</c:v>
                </c:pt>
                <c:pt idx="432">
                  <c:v>12.048999999999999</c:v>
                </c:pt>
                <c:pt idx="433">
                  <c:v>11.963000000000006</c:v>
                </c:pt>
                <c:pt idx="434">
                  <c:v>11.866000000000012</c:v>
                </c:pt>
                <c:pt idx="435">
                  <c:v>11.833</c:v>
                </c:pt>
                <c:pt idx="436">
                  <c:v>11.782</c:v>
                </c:pt>
                <c:pt idx="437">
                  <c:v>11.753</c:v>
                </c:pt>
                <c:pt idx="438">
                  <c:v>11.736000000000001</c:v>
                </c:pt>
                <c:pt idx="439">
                  <c:v>11.712</c:v>
                </c:pt>
                <c:pt idx="440">
                  <c:v>11.707999999999998</c:v>
                </c:pt>
                <c:pt idx="441">
                  <c:v>11.726999999999999</c:v>
                </c:pt>
                <c:pt idx="442">
                  <c:v>11.713999999999999</c:v>
                </c:pt>
                <c:pt idx="443">
                  <c:v>11.730999999999998</c:v>
                </c:pt>
                <c:pt idx="444">
                  <c:v>11.717999999999998</c:v>
                </c:pt>
                <c:pt idx="445">
                  <c:v>11.727999999999998</c:v>
                </c:pt>
                <c:pt idx="446">
                  <c:v>11.752000000000002</c:v>
                </c:pt>
                <c:pt idx="447">
                  <c:v>11.731999999999999</c:v>
                </c:pt>
                <c:pt idx="448">
                  <c:v>11.736000000000001</c:v>
                </c:pt>
                <c:pt idx="449">
                  <c:v>11.740999999999998</c:v>
                </c:pt>
                <c:pt idx="450">
                  <c:v>11.759</c:v>
                </c:pt>
                <c:pt idx="451">
                  <c:v>11.779</c:v>
                </c:pt>
                <c:pt idx="452">
                  <c:v>11.78</c:v>
                </c:pt>
                <c:pt idx="453">
                  <c:v>11.777999999999999</c:v>
                </c:pt>
                <c:pt idx="454">
                  <c:v>11.798999999999999</c:v>
                </c:pt>
                <c:pt idx="455">
                  <c:v>11.801</c:v>
                </c:pt>
                <c:pt idx="456">
                  <c:v>11.811</c:v>
                </c:pt>
                <c:pt idx="457">
                  <c:v>11.82</c:v>
                </c:pt>
                <c:pt idx="458">
                  <c:v>11.84</c:v>
                </c:pt>
                <c:pt idx="459">
                  <c:v>11.835000000000004</c:v>
                </c:pt>
                <c:pt idx="460">
                  <c:v>11.84</c:v>
                </c:pt>
                <c:pt idx="461">
                  <c:v>11.858000000000002</c:v>
                </c:pt>
                <c:pt idx="462">
                  <c:v>11.867000000000004</c:v>
                </c:pt>
                <c:pt idx="463">
                  <c:v>11.879000000000012</c:v>
                </c:pt>
                <c:pt idx="464">
                  <c:v>11.906000000000002</c:v>
                </c:pt>
                <c:pt idx="465">
                  <c:v>11.906000000000002</c:v>
                </c:pt>
                <c:pt idx="466">
                  <c:v>11.925000000000002</c:v>
                </c:pt>
                <c:pt idx="467">
                  <c:v>11.93</c:v>
                </c:pt>
                <c:pt idx="468">
                  <c:v>11.936</c:v>
                </c:pt>
                <c:pt idx="469">
                  <c:v>11.934000000000001</c:v>
                </c:pt>
                <c:pt idx="470">
                  <c:v>11.935</c:v>
                </c:pt>
                <c:pt idx="471">
                  <c:v>11.952000000000014</c:v>
                </c:pt>
                <c:pt idx="472">
                  <c:v>11.967000000000002</c:v>
                </c:pt>
                <c:pt idx="473">
                  <c:v>11.986000000000002</c:v>
                </c:pt>
                <c:pt idx="474">
                  <c:v>11.998000000000001</c:v>
                </c:pt>
                <c:pt idx="475">
                  <c:v>12.005000000000004</c:v>
                </c:pt>
                <c:pt idx="476">
                  <c:v>12.005000000000004</c:v>
                </c:pt>
                <c:pt idx="477">
                  <c:v>12.043999999999999</c:v>
                </c:pt>
                <c:pt idx="478">
                  <c:v>12.017000000000001</c:v>
                </c:pt>
                <c:pt idx="479">
                  <c:v>12.040999999999999</c:v>
                </c:pt>
                <c:pt idx="480">
                  <c:v>12.029</c:v>
                </c:pt>
                <c:pt idx="481">
                  <c:v>12.051</c:v>
                </c:pt>
                <c:pt idx="482">
                  <c:v>12.079000000000002</c:v>
                </c:pt>
                <c:pt idx="483">
                  <c:v>12.088000000000001</c:v>
                </c:pt>
                <c:pt idx="484">
                  <c:v>12.1</c:v>
                </c:pt>
                <c:pt idx="485">
                  <c:v>12.018000000000001</c:v>
                </c:pt>
                <c:pt idx="486">
                  <c:v>12.087</c:v>
                </c:pt>
                <c:pt idx="487">
                  <c:v>12.08</c:v>
                </c:pt>
                <c:pt idx="488">
                  <c:v>12.082000000000004</c:v>
                </c:pt>
                <c:pt idx="489">
                  <c:v>12.107000000000001</c:v>
                </c:pt>
                <c:pt idx="490">
                  <c:v>12.1</c:v>
                </c:pt>
                <c:pt idx="491">
                  <c:v>12.124000000000001</c:v>
                </c:pt>
                <c:pt idx="492">
                  <c:v>12.120999999999999</c:v>
                </c:pt>
                <c:pt idx="493">
                  <c:v>12.069000000000004</c:v>
                </c:pt>
                <c:pt idx="494">
                  <c:v>12.109</c:v>
                </c:pt>
                <c:pt idx="495">
                  <c:v>12.112</c:v>
                </c:pt>
                <c:pt idx="496">
                  <c:v>12.15</c:v>
                </c:pt>
                <c:pt idx="497">
                  <c:v>12.115</c:v>
                </c:pt>
                <c:pt idx="498">
                  <c:v>11.547000000000001</c:v>
                </c:pt>
                <c:pt idx="499">
                  <c:v>11.574</c:v>
                </c:pt>
                <c:pt idx="500">
                  <c:v>11.63</c:v>
                </c:pt>
                <c:pt idx="501">
                  <c:v>11.676</c:v>
                </c:pt>
                <c:pt idx="502">
                  <c:v>11.709</c:v>
                </c:pt>
                <c:pt idx="503">
                  <c:v>11.764000000000001</c:v>
                </c:pt>
                <c:pt idx="504">
                  <c:v>11.772</c:v>
                </c:pt>
                <c:pt idx="505">
                  <c:v>11.782</c:v>
                </c:pt>
                <c:pt idx="506">
                  <c:v>11.829000000000002</c:v>
                </c:pt>
                <c:pt idx="507">
                  <c:v>11.899000000000004</c:v>
                </c:pt>
                <c:pt idx="508">
                  <c:v>12.970000000000002</c:v>
                </c:pt>
                <c:pt idx="509">
                  <c:v>12.959000000000012</c:v>
                </c:pt>
                <c:pt idx="510">
                  <c:v>12.972000000000012</c:v>
                </c:pt>
                <c:pt idx="511">
                  <c:v>12.978</c:v>
                </c:pt>
                <c:pt idx="512">
                  <c:v>12.970000000000002</c:v>
                </c:pt>
                <c:pt idx="513">
                  <c:v>12.978</c:v>
                </c:pt>
                <c:pt idx="514">
                  <c:v>12.962000000000012</c:v>
                </c:pt>
                <c:pt idx="515">
                  <c:v>12.967000000000002</c:v>
                </c:pt>
                <c:pt idx="516">
                  <c:v>12.964000000000002</c:v>
                </c:pt>
                <c:pt idx="517">
                  <c:v>12.970000000000002</c:v>
                </c:pt>
                <c:pt idx="518">
                  <c:v>12.966000000000006</c:v>
                </c:pt>
                <c:pt idx="519">
                  <c:v>12.986000000000002</c:v>
                </c:pt>
                <c:pt idx="520">
                  <c:v>12.971</c:v>
                </c:pt>
                <c:pt idx="521">
                  <c:v>12.974</c:v>
                </c:pt>
                <c:pt idx="522">
                  <c:v>12.960000000000004</c:v>
                </c:pt>
                <c:pt idx="523">
                  <c:v>12.963000000000006</c:v>
                </c:pt>
                <c:pt idx="524">
                  <c:v>12.970000000000002</c:v>
                </c:pt>
                <c:pt idx="525">
                  <c:v>12.964000000000002</c:v>
                </c:pt>
                <c:pt idx="526">
                  <c:v>12.947000000000001</c:v>
                </c:pt>
                <c:pt idx="527">
                  <c:v>12.974</c:v>
                </c:pt>
                <c:pt idx="528">
                  <c:v>12.963000000000006</c:v>
                </c:pt>
                <c:pt idx="529">
                  <c:v>12.971</c:v>
                </c:pt>
                <c:pt idx="530">
                  <c:v>12.966000000000006</c:v>
                </c:pt>
                <c:pt idx="531">
                  <c:v>12.972000000000012</c:v>
                </c:pt>
                <c:pt idx="532">
                  <c:v>12.965000000000014</c:v>
                </c:pt>
                <c:pt idx="533">
                  <c:v>12.966000000000006</c:v>
                </c:pt>
                <c:pt idx="534">
                  <c:v>12.971</c:v>
                </c:pt>
                <c:pt idx="535">
                  <c:v>12.972000000000012</c:v>
                </c:pt>
                <c:pt idx="536">
                  <c:v>12.959000000000012</c:v>
                </c:pt>
                <c:pt idx="537">
                  <c:v>12.956000000000012</c:v>
                </c:pt>
                <c:pt idx="538">
                  <c:v>12.964000000000002</c:v>
                </c:pt>
                <c:pt idx="539">
                  <c:v>12.946</c:v>
                </c:pt>
                <c:pt idx="540">
                  <c:v>12.974</c:v>
                </c:pt>
                <c:pt idx="541">
                  <c:v>12.965000000000014</c:v>
                </c:pt>
                <c:pt idx="542">
                  <c:v>12.960000000000004</c:v>
                </c:pt>
                <c:pt idx="543">
                  <c:v>12.950000000000006</c:v>
                </c:pt>
                <c:pt idx="544">
                  <c:v>12.955000000000014</c:v>
                </c:pt>
                <c:pt idx="545">
                  <c:v>12.950000000000006</c:v>
                </c:pt>
                <c:pt idx="546">
                  <c:v>12.961</c:v>
                </c:pt>
                <c:pt idx="547">
                  <c:v>12.955000000000014</c:v>
                </c:pt>
                <c:pt idx="548">
                  <c:v>12.895000000000012</c:v>
                </c:pt>
                <c:pt idx="549">
                  <c:v>12.941000000000001</c:v>
                </c:pt>
                <c:pt idx="550">
                  <c:v>12.944000000000001</c:v>
                </c:pt>
                <c:pt idx="551">
                  <c:v>12.953000000000014</c:v>
                </c:pt>
                <c:pt idx="552">
                  <c:v>12.946</c:v>
                </c:pt>
                <c:pt idx="553">
                  <c:v>12.945</c:v>
                </c:pt>
                <c:pt idx="554">
                  <c:v>12.928000000000001</c:v>
                </c:pt>
                <c:pt idx="555">
                  <c:v>12.928000000000001</c:v>
                </c:pt>
                <c:pt idx="556">
                  <c:v>12.942</c:v>
                </c:pt>
                <c:pt idx="557">
                  <c:v>12.938000000000001</c:v>
                </c:pt>
                <c:pt idx="558">
                  <c:v>12.94</c:v>
                </c:pt>
                <c:pt idx="559">
                  <c:v>12.953000000000014</c:v>
                </c:pt>
                <c:pt idx="560">
                  <c:v>12.932</c:v>
                </c:pt>
                <c:pt idx="561">
                  <c:v>12.949</c:v>
                </c:pt>
                <c:pt idx="562">
                  <c:v>12.938000000000001</c:v>
                </c:pt>
                <c:pt idx="563">
                  <c:v>12.94</c:v>
                </c:pt>
                <c:pt idx="564">
                  <c:v>12.931000000000001</c:v>
                </c:pt>
                <c:pt idx="565">
                  <c:v>12.929</c:v>
                </c:pt>
                <c:pt idx="566">
                  <c:v>12.919</c:v>
                </c:pt>
                <c:pt idx="567">
                  <c:v>12.927</c:v>
                </c:pt>
                <c:pt idx="568">
                  <c:v>12.918000000000001</c:v>
                </c:pt>
                <c:pt idx="569">
                  <c:v>12.932</c:v>
                </c:pt>
                <c:pt idx="570">
                  <c:v>12.931000000000001</c:v>
                </c:pt>
                <c:pt idx="571">
                  <c:v>12.926</c:v>
                </c:pt>
                <c:pt idx="572">
                  <c:v>12.921000000000001</c:v>
                </c:pt>
                <c:pt idx="573">
                  <c:v>12.924000000000001</c:v>
                </c:pt>
                <c:pt idx="574">
                  <c:v>12.905000000000006</c:v>
                </c:pt>
                <c:pt idx="575">
                  <c:v>12.916000000000002</c:v>
                </c:pt>
                <c:pt idx="576">
                  <c:v>12.927</c:v>
                </c:pt>
                <c:pt idx="577">
                  <c:v>12.925000000000002</c:v>
                </c:pt>
                <c:pt idx="578">
                  <c:v>12.918000000000001</c:v>
                </c:pt>
                <c:pt idx="579">
                  <c:v>12.909000000000002</c:v>
                </c:pt>
                <c:pt idx="580">
                  <c:v>12.906000000000002</c:v>
                </c:pt>
                <c:pt idx="581">
                  <c:v>12.913</c:v>
                </c:pt>
                <c:pt idx="582">
                  <c:v>12.899000000000004</c:v>
                </c:pt>
                <c:pt idx="583">
                  <c:v>12.916000000000002</c:v>
                </c:pt>
                <c:pt idx="584">
                  <c:v>12.919</c:v>
                </c:pt>
                <c:pt idx="585">
                  <c:v>12.905000000000006</c:v>
                </c:pt>
                <c:pt idx="586">
                  <c:v>12.896000000000004</c:v>
                </c:pt>
                <c:pt idx="587">
                  <c:v>12.909000000000002</c:v>
                </c:pt>
                <c:pt idx="588">
                  <c:v>12.897</c:v>
                </c:pt>
                <c:pt idx="589">
                  <c:v>12.894</c:v>
                </c:pt>
                <c:pt idx="590">
                  <c:v>12.902000000000006</c:v>
                </c:pt>
                <c:pt idx="591">
                  <c:v>12.894</c:v>
                </c:pt>
                <c:pt idx="592">
                  <c:v>12.888</c:v>
                </c:pt>
                <c:pt idx="593">
                  <c:v>12.887000000000002</c:v>
                </c:pt>
                <c:pt idx="594">
                  <c:v>12.907</c:v>
                </c:pt>
                <c:pt idx="595">
                  <c:v>12.897</c:v>
                </c:pt>
                <c:pt idx="596">
                  <c:v>12.871000000000002</c:v>
                </c:pt>
                <c:pt idx="597">
                  <c:v>12.873000000000006</c:v>
                </c:pt>
                <c:pt idx="598">
                  <c:v>12.878</c:v>
                </c:pt>
                <c:pt idx="599">
                  <c:v>12.892000000000012</c:v>
                </c:pt>
                <c:pt idx="600">
                  <c:v>12.884000000000002</c:v>
                </c:pt>
                <c:pt idx="601">
                  <c:v>12.899000000000004</c:v>
                </c:pt>
                <c:pt idx="602">
                  <c:v>12.861000000000002</c:v>
                </c:pt>
                <c:pt idx="603">
                  <c:v>12.870000000000006</c:v>
                </c:pt>
                <c:pt idx="604">
                  <c:v>12.883000000000004</c:v>
                </c:pt>
                <c:pt idx="605">
                  <c:v>12.881</c:v>
                </c:pt>
                <c:pt idx="606">
                  <c:v>12.880000000000004</c:v>
                </c:pt>
                <c:pt idx="607">
                  <c:v>12.891</c:v>
                </c:pt>
                <c:pt idx="608">
                  <c:v>12.867000000000004</c:v>
                </c:pt>
                <c:pt idx="609">
                  <c:v>12.880000000000004</c:v>
                </c:pt>
                <c:pt idx="610">
                  <c:v>12.867000000000004</c:v>
                </c:pt>
                <c:pt idx="611">
                  <c:v>12.863000000000012</c:v>
                </c:pt>
                <c:pt idx="612">
                  <c:v>12.878</c:v>
                </c:pt>
                <c:pt idx="613">
                  <c:v>12.855000000000018</c:v>
                </c:pt>
                <c:pt idx="614">
                  <c:v>12.882000000000012</c:v>
                </c:pt>
                <c:pt idx="615">
                  <c:v>12.862000000000014</c:v>
                </c:pt>
                <c:pt idx="616">
                  <c:v>12.856000000000014</c:v>
                </c:pt>
                <c:pt idx="617">
                  <c:v>12.858000000000002</c:v>
                </c:pt>
                <c:pt idx="618">
                  <c:v>12.862000000000014</c:v>
                </c:pt>
                <c:pt idx="619">
                  <c:v>12.864000000000004</c:v>
                </c:pt>
                <c:pt idx="620">
                  <c:v>12.856000000000014</c:v>
                </c:pt>
                <c:pt idx="621">
                  <c:v>12.861000000000002</c:v>
                </c:pt>
                <c:pt idx="622">
                  <c:v>12.842000000000002</c:v>
                </c:pt>
                <c:pt idx="623">
                  <c:v>12.861000000000002</c:v>
                </c:pt>
                <c:pt idx="624">
                  <c:v>12.857000000000006</c:v>
                </c:pt>
                <c:pt idx="625">
                  <c:v>12.866000000000012</c:v>
                </c:pt>
                <c:pt idx="626">
                  <c:v>12.854000000000006</c:v>
                </c:pt>
                <c:pt idx="627">
                  <c:v>12.836</c:v>
                </c:pt>
                <c:pt idx="628">
                  <c:v>12.831</c:v>
                </c:pt>
                <c:pt idx="629">
                  <c:v>12.850000000000012</c:v>
                </c:pt>
                <c:pt idx="630">
                  <c:v>12.834</c:v>
                </c:pt>
                <c:pt idx="631">
                  <c:v>12.852000000000015</c:v>
                </c:pt>
                <c:pt idx="632">
                  <c:v>12.834</c:v>
                </c:pt>
                <c:pt idx="633">
                  <c:v>12.846</c:v>
                </c:pt>
                <c:pt idx="634">
                  <c:v>12.832000000000004</c:v>
                </c:pt>
                <c:pt idx="635">
                  <c:v>12.836</c:v>
                </c:pt>
                <c:pt idx="636">
                  <c:v>12.824</c:v>
                </c:pt>
                <c:pt idx="637">
                  <c:v>12.837</c:v>
                </c:pt>
                <c:pt idx="638">
                  <c:v>12.827</c:v>
                </c:pt>
                <c:pt idx="639">
                  <c:v>12.825000000000006</c:v>
                </c:pt>
                <c:pt idx="640">
                  <c:v>12.83</c:v>
                </c:pt>
                <c:pt idx="641">
                  <c:v>12.824</c:v>
                </c:pt>
                <c:pt idx="642">
                  <c:v>12.837</c:v>
                </c:pt>
                <c:pt idx="643">
                  <c:v>12.843</c:v>
                </c:pt>
                <c:pt idx="644">
                  <c:v>12.827</c:v>
                </c:pt>
                <c:pt idx="645">
                  <c:v>12.826000000000002</c:v>
                </c:pt>
                <c:pt idx="646">
                  <c:v>12.83</c:v>
                </c:pt>
                <c:pt idx="647">
                  <c:v>12.846</c:v>
                </c:pt>
                <c:pt idx="648">
                  <c:v>12.83</c:v>
                </c:pt>
                <c:pt idx="649">
                  <c:v>12.816000000000004</c:v>
                </c:pt>
                <c:pt idx="650">
                  <c:v>12.816000000000004</c:v>
                </c:pt>
                <c:pt idx="651">
                  <c:v>12.819000000000004</c:v>
                </c:pt>
                <c:pt idx="652">
                  <c:v>12.818</c:v>
                </c:pt>
                <c:pt idx="653">
                  <c:v>12.815000000000012</c:v>
                </c:pt>
                <c:pt idx="654">
                  <c:v>12.827</c:v>
                </c:pt>
                <c:pt idx="655">
                  <c:v>12.818</c:v>
                </c:pt>
                <c:pt idx="656">
                  <c:v>12.812000000000006</c:v>
                </c:pt>
                <c:pt idx="657">
                  <c:v>12.818</c:v>
                </c:pt>
                <c:pt idx="658">
                  <c:v>12.816000000000004</c:v>
                </c:pt>
                <c:pt idx="659">
                  <c:v>12.836</c:v>
                </c:pt>
                <c:pt idx="660">
                  <c:v>12.827</c:v>
                </c:pt>
                <c:pt idx="661">
                  <c:v>12.807000000000002</c:v>
                </c:pt>
                <c:pt idx="662">
                  <c:v>12.819000000000004</c:v>
                </c:pt>
                <c:pt idx="663">
                  <c:v>12.804</c:v>
                </c:pt>
                <c:pt idx="664">
                  <c:v>12.823000000000002</c:v>
                </c:pt>
                <c:pt idx="665">
                  <c:v>12.809000000000006</c:v>
                </c:pt>
                <c:pt idx="666">
                  <c:v>12.82</c:v>
                </c:pt>
                <c:pt idx="667">
                  <c:v>12.798999999999999</c:v>
                </c:pt>
                <c:pt idx="668">
                  <c:v>12.822000000000006</c:v>
                </c:pt>
                <c:pt idx="669">
                  <c:v>12.834</c:v>
                </c:pt>
                <c:pt idx="670">
                  <c:v>12.806000000000004</c:v>
                </c:pt>
                <c:pt idx="671">
                  <c:v>12.815000000000012</c:v>
                </c:pt>
                <c:pt idx="672">
                  <c:v>12.812000000000006</c:v>
                </c:pt>
                <c:pt idx="673">
                  <c:v>12.818</c:v>
                </c:pt>
                <c:pt idx="674">
                  <c:v>12.809000000000006</c:v>
                </c:pt>
                <c:pt idx="675">
                  <c:v>12.810000000000002</c:v>
                </c:pt>
                <c:pt idx="676">
                  <c:v>12.819000000000004</c:v>
                </c:pt>
                <c:pt idx="677">
                  <c:v>12.807000000000002</c:v>
                </c:pt>
                <c:pt idx="678">
                  <c:v>12.811</c:v>
                </c:pt>
                <c:pt idx="679">
                  <c:v>12.797000000000001</c:v>
                </c:pt>
                <c:pt idx="680">
                  <c:v>12.815000000000012</c:v>
                </c:pt>
                <c:pt idx="681">
                  <c:v>12.806000000000004</c:v>
                </c:pt>
                <c:pt idx="682">
                  <c:v>12.805000000000012</c:v>
                </c:pt>
                <c:pt idx="683">
                  <c:v>12.818</c:v>
                </c:pt>
                <c:pt idx="684">
                  <c:v>12.810000000000002</c:v>
                </c:pt>
                <c:pt idx="685">
                  <c:v>12.804</c:v>
                </c:pt>
                <c:pt idx="686">
                  <c:v>12.815000000000012</c:v>
                </c:pt>
                <c:pt idx="687">
                  <c:v>12.801</c:v>
                </c:pt>
                <c:pt idx="688">
                  <c:v>12.83</c:v>
                </c:pt>
                <c:pt idx="689">
                  <c:v>12.801</c:v>
                </c:pt>
                <c:pt idx="690">
                  <c:v>12.794</c:v>
                </c:pt>
                <c:pt idx="691">
                  <c:v>12.8</c:v>
                </c:pt>
                <c:pt idx="692">
                  <c:v>12.791</c:v>
                </c:pt>
                <c:pt idx="693">
                  <c:v>12.814</c:v>
                </c:pt>
                <c:pt idx="694">
                  <c:v>12.809000000000006</c:v>
                </c:pt>
                <c:pt idx="695">
                  <c:v>12.773</c:v>
                </c:pt>
                <c:pt idx="696">
                  <c:v>12.777000000000001</c:v>
                </c:pt>
                <c:pt idx="697">
                  <c:v>12.812000000000006</c:v>
                </c:pt>
                <c:pt idx="698">
                  <c:v>12.772</c:v>
                </c:pt>
                <c:pt idx="699">
                  <c:v>12.774000000000001</c:v>
                </c:pt>
                <c:pt idx="700">
                  <c:v>12.771000000000001</c:v>
                </c:pt>
                <c:pt idx="701">
                  <c:v>12.77</c:v>
                </c:pt>
                <c:pt idx="702">
                  <c:v>12.753</c:v>
                </c:pt>
                <c:pt idx="703">
                  <c:v>12.769</c:v>
                </c:pt>
                <c:pt idx="704">
                  <c:v>12.756</c:v>
                </c:pt>
                <c:pt idx="705">
                  <c:v>12.740999999999998</c:v>
                </c:pt>
                <c:pt idx="706">
                  <c:v>12.746</c:v>
                </c:pt>
                <c:pt idx="707">
                  <c:v>12.73</c:v>
                </c:pt>
                <c:pt idx="708">
                  <c:v>12.717999999999998</c:v>
                </c:pt>
                <c:pt idx="709">
                  <c:v>12.723999999999998</c:v>
                </c:pt>
                <c:pt idx="710">
                  <c:v>12.703000000000001</c:v>
                </c:pt>
                <c:pt idx="711">
                  <c:v>12.705</c:v>
                </c:pt>
                <c:pt idx="712">
                  <c:v>12.682</c:v>
                </c:pt>
                <c:pt idx="713">
                  <c:v>12.66</c:v>
                </c:pt>
                <c:pt idx="714">
                  <c:v>12.669</c:v>
                </c:pt>
                <c:pt idx="715">
                  <c:v>12.633000000000001</c:v>
                </c:pt>
                <c:pt idx="716">
                  <c:v>12.608000000000001</c:v>
                </c:pt>
                <c:pt idx="717">
                  <c:v>12.606</c:v>
                </c:pt>
                <c:pt idx="718">
                  <c:v>12.567</c:v>
                </c:pt>
                <c:pt idx="719">
                  <c:v>12.551</c:v>
                </c:pt>
                <c:pt idx="720">
                  <c:v>12.518000000000001</c:v>
                </c:pt>
                <c:pt idx="721">
                  <c:v>12.495000000000006</c:v>
                </c:pt>
                <c:pt idx="722">
                  <c:v>12.413</c:v>
                </c:pt>
                <c:pt idx="723">
                  <c:v>12.388</c:v>
                </c:pt>
                <c:pt idx="724">
                  <c:v>12.353000000000012</c:v>
                </c:pt>
                <c:pt idx="725">
                  <c:v>12.3</c:v>
                </c:pt>
                <c:pt idx="726">
                  <c:v>12.240999999999998</c:v>
                </c:pt>
                <c:pt idx="727">
                  <c:v>12.207000000000001</c:v>
                </c:pt>
                <c:pt idx="728">
                  <c:v>12.147999999999998</c:v>
                </c:pt>
                <c:pt idx="729">
                  <c:v>12.091000000000001</c:v>
                </c:pt>
                <c:pt idx="730">
                  <c:v>12.046000000000001</c:v>
                </c:pt>
                <c:pt idx="731">
                  <c:v>11.972000000000012</c:v>
                </c:pt>
                <c:pt idx="732">
                  <c:v>11.912000000000004</c:v>
                </c:pt>
                <c:pt idx="733">
                  <c:v>11.847</c:v>
                </c:pt>
                <c:pt idx="734">
                  <c:v>11.832000000000004</c:v>
                </c:pt>
                <c:pt idx="735">
                  <c:v>11.79</c:v>
                </c:pt>
                <c:pt idx="736">
                  <c:v>11.746999999999998</c:v>
                </c:pt>
                <c:pt idx="737">
                  <c:v>11.722</c:v>
                </c:pt>
                <c:pt idx="738">
                  <c:v>11.707000000000001</c:v>
                </c:pt>
                <c:pt idx="739">
                  <c:v>11.692</c:v>
                </c:pt>
                <c:pt idx="740">
                  <c:v>11.667</c:v>
                </c:pt>
                <c:pt idx="741">
                  <c:v>11.641999999999999</c:v>
                </c:pt>
                <c:pt idx="742">
                  <c:v>11.636000000000001</c:v>
                </c:pt>
                <c:pt idx="743">
                  <c:v>11.636000000000001</c:v>
                </c:pt>
                <c:pt idx="744">
                  <c:v>11.623000000000001</c:v>
                </c:pt>
                <c:pt idx="745">
                  <c:v>11.616</c:v>
                </c:pt>
                <c:pt idx="746">
                  <c:v>11.621</c:v>
                </c:pt>
                <c:pt idx="747">
                  <c:v>11.618</c:v>
                </c:pt>
                <c:pt idx="748">
                  <c:v>11.607000000000001</c:v>
                </c:pt>
                <c:pt idx="749">
                  <c:v>11.615</c:v>
                </c:pt>
                <c:pt idx="750">
                  <c:v>11.63</c:v>
                </c:pt>
                <c:pt idx="751">
                  <c:v>11.637</c:v>
                </c:pt>
                <c:pt idx="752">
                  <c:v>11.640999999999998</c:v>
                </c:pt>
                <c:pt idx="753">
                  <c:v>11.641999999999999</c:v>
                </c:pt>
                <c:pt idx="754">
                  <c:v>11.652000000000006</c:v>
                </c:pt>
                <c:pt idx="755">
                  <c:v>11.674000000000001</c:v>
                </c:pt>
                <c:pt idx="756">
                  <c:v>11.637</c:v>
                </c:pt>
                <c:pt idx="757">
                  <c:v>11.682</c:v>
                </c:pt>
                <c:pt idx="758">
                  <c:v>11.659000000000002</c:v>
                </c:pt>
                <c:pt idx="759">
                  <c:v>11.693</c:v>
                </c:pt>
                <c:pt idx="760">
                  <c:v>11.706</c:v>
                </c:pt>
                <c:pt idx="761">
                  <c:v>11.7</c:v>
                </c:pt>
                <c:pt idx="762">
                  <c:v>11.723000000000001</c:v>
                </c:pt>
                <c:pt idx="763">
                  <c:v>11.71</c:v>
                </c:pt>
                <c:pt idx="764">
                  <c:v>11.726000000000001</c:v>
                </c:pt>
                <c:pt idx="765">
                  <c:v>11.716000000000001</c:v>
                </c:pt>
                <c:pt idx="766">
                  <c:v>12.960000000000004</c:v>
                </c:pt>
                <c:pt idx="767">
                  <c:v>12.943</c:v>
                </c:pt>
                <c:pt idx="768">
                  <c:v>12.938000000000001</c:v>
                </c:pt>
                <c:pt idx="769">
                  <c:v>12.978</c:v>
                </c:pt>
                <c:pt idx="770">
                  <c:v>12.957000000000004</c:v>
                </c:pt>
                <c:pt idx="771">
                  <c:v>12.973000000000004</c:v>
                </c:pt>
                <c:pt idx="772">
                  <c:v>12.975000000000012</c:v>
                </c:pt>
                <c:pt idx="773">
                  <c:v>12.957000000000004</c:v>
                </c:pt>
                <c:pt idx="774">
                  <c:v>12.960000000000004</c:v>
                </c:pt>
                <c:pt idx="775">
                  <c:v>12.956000000000012</c:v>
                </c:pt>
                <c:pt idx="776">
                  <c:v>12.963000000000006</c:v>
                </c:pt>
                <c:pt idx="777">
                  <c:v>12.964000000000002</c:v>
                </c:pt>
                <c:pt idx="778">
                  <c:v>12.957000000000004</c:v>
                </c:pt>
                <c:pt idx="779">
                  <c:v>12.964000000000002</c:v>
                </c:pt>
                <c:pt idx="780">
                  <c:v>12.959000000000012</c:v>
                </c:pt>
                <c:pt idx="781">
                  <c:v>12.965000000000014</c:v>
                </c:pt>
                <c:pt idx="782">
                  <c:v>12.962000000000012</c:v>
                </c:pt>
                <c:pt idx="783">
                  <c:v>12.951000000000002</c:v>
                </c:pt>
                <c:pt idx="784">
                  <c:v>12.961</c:v>
                </c:pt>
                <c:pt idx="785">
                  <c:v>12.959000000000012</c:v>
                </c:pt>
                <c:pt idx="786">
                  <c:v>12.953000000000014</c:v>
                </c:pt>
                <c:pt idx="787">
                  <c:v>12.963000000000006</c:v>
                </c:pt>
                <c:pt idx="788">
                  <c:v>12.964000000000002</c:v>
                </c:pt>
                <c:pt idx="789">
                  <c:v>12.947000000000001</c:v>
                </c:pt>
                <c:pt idx="790">
                  <c:v>12.951000000000002</c:v>
                </c:pt>
                <c:pt idx="791">
                  <c:v>12.952000000000014</c:v>
                </c:pt>
                <c:pt idx="792">
                  <c:v>12.963000000000006</c:v>
                </c:pt>
                <c:pt idx="793">
                  <c:v>12.967000000000002</c:v>
                </c:pt>
                <c:pt idx="794">
                  <c:v>12.959000000000012</c:v>
                </c:pt>
                <c:pt idx="795">
                  <c:v>12.948</c:v>
                </c:pt>
                <c:pt idx="796">
                  <c:v>12.960000000000004</c:v>
                </c:pt>
                <c:pt idx="797">
                  <c:v>12.958</c:v>
                </c:pt>
                <c:pt idx="798">
                  <c:v>12.962000000000012</c:v>
                </c:pt>
                <c:pt idx="799">
                  <c:v>12.960000000000004</c:v>
                </c:pt>
                <c:pt idx="800">
                  <c:v>12.966000000000006</c:v>
                </c:pt>
                <c:pt idx="801">
                  <c:v>12.949</c:v>
                </c:pt>
                <c:pt idx="802">
                  <c:v>12.961</c:v>
                </c:pt>
                <c:pt idx="803">
                  <c:v>12.950000000000006</c:v>
                </c:pt>
                <c:pt idx="804">
                  <c:v>12.950000000000006</c:v>
                </c:pt>
                <c:pt idx="805">
                  <c:v>12.948</c:v>
                </c:pt>
                <c:pt idx="806">
                  <c:v>12.942</c:v>
                </c:pt>
                <c:pt idx="807">
                  <c:v>12.936</c:v>
                </c:pt>
                <c:pt idx="808">
                  <c:v>12.93</c:v>
                </c:pt>
                <c:pt idx="809">
                  <c:v>12.950000000000006</c:v>
                </c:pt>
                <c:pt idx="810">
                  <c:v>12.961</c:v>
                </c:pt>
                <c:pt idx="811">
                  <c:v>12.942</c:v>
                </c:pt>
                <c:pt idx="812">
                  <c:v>12.939</c:v>
                </c:pt>
                <c:pt idx="813">
                  <c:v>12.931000000000001</c:v>
                </c:pt>
                <c:pt idx="814">
                  <c:v>12.936</c:v>
                </c:pt>
                <c:pt idx="815">
                  <c:v>12.942</c:v>
                </c:pt>
                <c:pt idx="816">
                  <c:v>12.918000000000001</c:v>
                </c:pt>
                <c:pt idx="817">
                  <c:v>12.918000000000001</c:v>
                </c:pt>
                <c:pt idx="818">
                  <c:v>12.937000000000001</c:v>
                </c:pt>
                <c:pt idx="819">
                  <c:v>12.943</c:v>
                </c:pt>
                <c:pt idx="820">
                  <c:v>12.942</c:v>
                </c:pt>
                <c:pt idx="821">
                  <c:v>12.947000000000001</c:v>
                </c:pt>
                <c:pt idx="822">
                  <c:v>12.937000000000001</c:v>
                </c:pt>
                <c:pt idx="823">
                  <c:v>12.902000000000006</c:v>
                </c:pt>
                <c:pt idx="824">
                  <c:v>12.915000000000004</c:v>
                </c:pt>
                <c:pt idx="825">
                  <c:v>12.942</c:v>
                </c:pt>
                <c:pt idx="826">
                  <c:v>12.92</c:v>
                </c:pt>
                <c:pt idx="827">
                  <c:v>12.917</c:v>
                </c:pt>
                <c:pt idx="828">
                  <c:v>12.919</c:v>
                </c:pt>
                <c:pt idx="829">
                  <c:v>12.925000000000002</c:v>
                </c:pt>
                <c:pt idx="830">
                  <c:v>12.928000000000001</c:v>
                </c:pt>
                <c:pt idx="831">
                  <c:v>12.907</c:v>
                </c:pt>
                <c:pt idx="832">
                  <c:v>12.919</c:v>
                </c:pt>
                <c:pt idx="833">
                  <c:v>12.916000000000002</c:v>
                </c:pt>
                <c:pt idx="834">
                  <c:v>12.91</c:v>
                </c:pt>
                <c:pt idx="835">
                  <c:v>12.917</c:v>
                </c:pt>
                <c:pt idx="836">
                  <c:v>12.904</c:v>
                </c:pt>
                <c:pt idx="837">
                  <c:v>12.900000000000002</c:v>
                </c:pt>
                <c:pt idx="838">
                  <c:v>12.898</c:v>
                </c:pt>
                <c:pt idx="839">
                  <c:v>12.895000000000012</c:v>
                </c:pt>
                <c:pt idx="840">
                  <c:v>12.913</c:v>
                </c:pt>
                <c:pt idx="841">
                  <c:v>12.917</c:v>
                </c:pt>
                <c:pt idx="842">
                  <c:v>12.898</c:v>
                </c:pt>
                <c:pt idx="843">
                  <c:v>12.898</c:v>
                </c:pt>
                <c:pt idx="844">
                  <c:v>12.914</c:v>
                </c:pt>
                <c:pt idx="845">
                  <c:v>12.863000000000012</c:v>
                </c:pt>
                <c:pt idx="846">
                  <c:v>12.884000000000002</c:v>
                </c:pt>
                <c:pt idx="847">
                  <c:v>12.880000000000004</c:v>
                </c:pt>
                <c:pt idx="848">
                  <c:v>12.876000000000014</c:v>
                </c:pt>
                <c:pt idx="849">
                  <c:v>12.885000000000012</c:v>
                </c:pt>
                <c:pt idx="850">
                  <c:v>12.891</c:v>
                </c:pt>
                <c:pt idx="851">
                  <c:v>12.876000000000014</c:v>
                </c:pt>
                <c:pt idx="852">
                  <c:v>12.889000000000006</c:v>
                </c:pt>
                <c:pt idx="853">
                  <c:v>12.880000000000004</c:v>
                </c:pt>
                <c:pt idx="854">
                  <c:v>12.874000000000002</c:v>
                </c:pt>
                <c:pt idx="855">
                  <c:v>12.879000000000012</c:v>
                </c:pt>
                <c:pt idx="856">
                  <c:v>12.878</c:v>
                </c:pt>
                <c:pt idx="857">
                  <c:v>12.892000000000012</c:v>
                </c:pt>
                <c:pt idx="858">
                  <c:v>12.886000000000006</c:v>
                </c:pt>
                <c:pt idx="859">
                  <c:v>12.888</c:v>
                </c:pt>
                <c:pt idx="860">
                  <c:v>12.865000000000014</c:v>
                </c:pt>
                <c:pt idx="861">
                  <c:v>12.874000000000002</c:v>
                </c:pt>
                <c:pt idx="862">
                  <c:v>12.879000000000012</c:v>
                </c:pt>
                <c:pt idx="863">
                  <c:v>12.877000000000002</c:v>
                </c:pt>
                <c:pt idx="864">
                  <c:v>12.866000000000012</c:v>
                </c:pt>
                <c:pt idx="865">
                  <c:v>12.899000000000004</c:v>
                </c:pt>
                <c:pt idx="866">
                  <c:v>12.876000000000014</c:v>
                </c:pt>
                <c:pt idx="867">
                  <c:v>12.880000000000004</c:v>
                </c:pt>
                <c:pt idx="868">
                  <c:v>12.863000000000012</c:v>
                </c:pt>
                <c:pt idx="869">
                  <c:v>12.873000000000006</c:v>
                </c:pt>
                <c:pt idx="870">
                  <c:v>12.885000000000012</c:v>
                </c:pt>
                <c:pt idx="871">
                  <c:v>12.875000000000014</c:v>
                </c:pt>
                <c:pt idx="872">
                  <c:v>12.851000000000004</c:v>
                </c:pt>
                <c:pt idx="873">
                  <c:v>12.872000000000014</c:v>
                </c:pt>
                <c:pt idx="874">
                  <c:v>12.858000000000002</c:v>
                </c:pt>
                <c:pt idx="875">
                  <c:v>12.866000000000012</c:v>
                </c:pt>
                <c:pt idx="876">
                  <c:v>12.864000000000004</c:v>
                </c:pt>
                <c:pt idx="877">
                  <c:v>12.866000000000012</c:v>
                </c:pt>
                <c:pt idx="878">
                  <c:v>12.856000000000014</c:v>
                </c:pt>
                <c:pt idx="879">
                  <c:v>12.856000000000014</c:v>
                </c:pt>
                <c:pt idx="880">
                  <c:v>12.853000000000012</c:v>
                </c:pt>
                <c:pt idx="881">
                  <c:v>12.858000000000002</c:v>
                </c:pt>
                <c:pt idx="882">
                  <c:v>12.857000000000006</c:v>
                </c:pt>
                <c:pt idx="883">
                  <c:v>12.845000000000002</c:v>
                </c:pt>
                <c:pt idx="884">
                  <c:v>12.861000000000002</c:v>
                </c:pt>
                <c:pt idx="885">
                  <c:v>12.851000000000004</c:v>
                </c:pt>
                <c:pt idx="886">
                  <c:v>12.844000000000001</c:v>
                </c:pt>
                <c:pt idx="887">
                  <c:v>12.843</c:v>
                </c:pt>
                <c:pt idx="888">
                  <c:v>12.861000000000002</c:v>
                </c:pt>
                <c:pt idx="889">
                  <c:v>12.858000000000002</c:v>
                </c:pt>
                <c:pt idx="890">
                  <c:v>12.856000000000014</c:v>
                </c:pt>
                <c:pt idx="891">
                  <c:v>12.841000000000001</c:v>
                </c:pt>
                <c:pt idx="892">
                  <c:v>12.838000000000001</c:v>
                </c:pt>
                <c:pt idx="893">
                  <c:v>12.84</c:v>
                </c:pt>
                <c:pt idx="894">
                  <c:v>12.849</c:v>
                </c:pt>
                <c:pt idx="895">
                  <c:v>12.849</c:v>
                </c:pt>
                <c:pt idx="896">
                  <c:v>12.828000000000001</c:v>
                </c:pt>
                <c:pt idx="897">
                  <c:v>12.828000000000001</c:v>
                </c:pt>
                <c:pt idx="898">
                  <c:v>12.839</c:v>
                </c:pt>
                <c:pt idx="899">
                  <c:v>12.837</c:v>
                </c:pt>
                <c:pt idx="900">
                  <c:v>12.836</c:v>
                </c:pt>
                <c:pt idx="901">
                  <c:v>12.851000000000004</c:v>
                </c:pt>
                <c:pt idx="902">
                  <c:v>12.834</c:v>
                </c:pt>
                <c:pt idx="903">
                  <c:v>12.833</c:v>
                </c:pt>
                <c:pt idx="904">
                  <c:v>12.846</c:v>
                </c:pt>
                <c:pt idx="905">
                  <c:v>12.84</c:v>
                </c:pt>
                <c:pt idx="906">
                  <c:v>12.850000000000012</c:v>
                </c:pt>
                <c:pt idx="907">
                  <c:v>12.837</c:v>
                </c:pt>
                <c:pt idx="908">
                  <c:v>12.834</c:v>
                </c:pt>
                <c:pt idx="909">
                  <c:v>12.836</c:v>
                </c:pt>
                <c:pt idx="910">
                  <c:v>12.83</c:v>
                </c:pt>
                <c:pt idx="911">
                  <c:v>12.843</c:v>
                </c:pt>
                <c:pt idx="912">
                  <c:v>12.848000000000001</c:v>
                </c:pt>
                <c:pt idx="913">
                  <c:v>12.842000000000002</c:v>
                </c:pt>
                <c:pt idx="914">
                  <c:v>12.827</c:v>
                </c:pt>
                <c:pt idx="915">
                  <c:v>12.845000000000002</c:v>
                </c:pt>
                <c:pt idx="916">
                  <c:v>12.849</c:v>
                </c:pt>
                <c:pt idx="917">
                  <c:v>12.837</c:v>
                </c:pt>
                <c:pt idx="918">
                  <c:v>12.846</c:v>
                </c:pt>
                <c:pt idx="919">
                  <c:v>12.831</c:v>
                </c:pt>
                <c:pt idx="920">
                  <c:v>12.858000000000002</c:v>
                </c:pt>
                <c:pt idx="921">
                  <c:v>12.844000000000001</c:v>
                </c:pt>
                <c:pt idx="922">
                  <c:v>12.831</c:v>
                </c:pt>
                <c:pt idx="923">
                  <c:v>12.826000000000002</c:v>
                </c:pt>
                <c:pt idx="924">
                  <c:v>12.838000000000001</c:v>
                </c:pt>
                <c:pt idx="925">
                  <c:v>12.834</c:v>
                </c:pt>
                <c:pt idx="926">
                  <c:v>12.827</c:v>
                </c:pt>
                <c:pt idx="927">
                  <c:v>12.829000000000002</c:v>
                </c:pt>
                <c:pt idx="928">
                  <c:v>12.858000000000002</c:v>
                </c:pt>
                <c:pt idx="929">
                  <c:v>12.828000000000001</c:v>
                </c:pt>
                <c:pt idx="930">
                  <c:v>12.828000000000001</c:v>
                </c:pt>
                <c:pt idx="931">
                  <c:v>12.841000000000001</c:v>
                </c:pt>
                <c:pt idx="932">
                  <c:v>12.835000000000004</c:v>
                </c:pt>
                <c:pt idx="933">
                  <c:v>12.833</c:v>
                </c:pt>
                <c:pt idx="934">
                  <c:v>12.828000000000001</c:v>
                </c:pt>
                <c:pt idx="935">
                  <c:v>12.84</c:v>
                </c:pt>
                <c:pt idx="936">
                  <c:v>12.83</c:v>
                </c:pt>
                <c:pt idx="937">
                  <c:v>12.835000000000004</c:v>
                </c:pt>
                <c:pt idx="938">
                  <c:v>12.829000000000002</c:v>
                </c:pt>
                <c:pt idx="939">
                  <c:v>12.833</c:v>
                </c:pt>
                <c:pt idx="940">
                  <c:v>12.842000000000002</c:v>
                </c:pt>
                <c:pt idx="941">
                  <c:v>12.832000000000004</c:v>
                </c:pt>
                <c:pt idx="942">
                  <c:v>12.835000000000004</c:v>
                </c:pt>
                <c:pt idx="943">
                  <c:v>12.831</c:v>
                </c:pt>
                <c:pt idx="944">
                  <c:v>12.810000000000002</c:v>
                </c:pt>
                <c:pt idx="945">
                  <c:v>12.828000000000001</c:v>
                </c:pt>
                <c:pt idx="946">
                  <c:v>12.832000000000004</c:v>
                </c:pt>
                <c:pt idx="947">
                  <c:v>12.821</c:v>
                </c:pt>
                <c:pt idx="948">
                  <c:v>12.822000000000006</c:v>
                </c:pt>
                <c:pt idx="949">
                  <c:v>12.844000000000001</c:v>
                </c:pt>
                <c:pt idx="950">
                  <c:v>12.82</c:v>
                </c:pt>
                <c:pt idx="951">
                  <c:v>12.815000000000012</c:v>
                </c:pt>
                <c:pt idx="952">
                  <c:v>12.823</c:v>
                </c:pt>
                <c:pt idx="953">
                  <c:v>12.815000000000012</c:v>
                </c:pt>
                <c:pt idx="954">
                  <c:v>12.821</c:v>
                </c:pt>
                <c:pt idx="955">
                  <c:v>12.833</c:v>
                </c:pt>
                <c:pt idx="956">
                  <c:v>12.824</c:v>
                </c:pt>
                <c:pt idx="957">
                  <c:v>12.812000000000006</c:v>
                </c:pt>
                <c:pt idx="958">
                  <c:v>12.818</c:v>
                </c:pt>
                <c:pt idx="959">
                  <c:v>12.802000000000012</c:v>
                </c:pt>
                <c:pt idx="960">
                  <c:v>12.821</c:v>
                </c:pt>
                <c:pt idx="961">
                  <c:v>12.834</c:v>
                </c:pt>
                <c:pt idx="962">
                  <c:v>12.83</c:v>
                </c:pt>
                <c:pt idx="963">
                  <c:v>12.821</c:v>
                </c:pt>
                <c:pt idx="964">
                  <c:v>12.824</c:v>
                </c:pt>
                <c:pt idx="965">
                  <c:v>12.821</c:v>
                </c:pt>
                <c:pt idx="966">
                  <c:v>12.798999999999999</c:v>
                </c:pt>
                <c:pt idx="967">
                  <c:v>12.814</c:v>
                </c:pt>
                <c:pt idx="968">
                  <c:v>12.827</c:v>
                </c:pt>
                <c:pt idx="969">
                  <c:v>12.818</c:v>
                </c:pt>
                <c:pt idx="970">
                  <c:v>12.828000000000001</c:v>
                </c:pt>
                <c:pt idx="971">
                  <c:v>12.807000000000002</c:v>
                </c:pt>
                <c:pt idx="972">
                  <c:v>12.822000000000006</c:v>
                </c:pt>
                <c:pt idx="973">
                  <c:v>12.813000000000002</c:v>
                </c:pt>
                <c:pt idx="974">
                  <c:v>12.819000000000004</c:v>
                </c:pt>
                <c:pt idx="975">
                  <c:v>12.808</c:v>
                </c:pt>
                <c:pt idx="976">
                  <c:v>12.807</c:v>
                </c:pt>
                <c:pt idx="977">
                  <c:v>12.809000000000006</c:v>
                </c:pt>
                <c:pt idx="978">
                  <c:v>12.819000000000004</c:v>
                </c:pt>
                <c:pt idx="979">
                  <c:v>12.835000000000004</c:v>
                </c:pt>
                <c:pt idx="980">
                  <c:v>12.812000000000006</c:v>
                </c:pt>
                <c:pt idx="981">
                  <c:v>12.813000000000002</c:v>
                </c:pt>
                <c:pt idx="982">
                  <c:v>12.807000000000002</c:v>
                </c:pt>
                <c:pt idx="983">
                  <c:v>12.808</c:v>
                </c:pt>
                <c:pt idx="984">
                  <c:v>12.813000000000002</c:v>
                </c:pt>
                <c:pt idx="985">
                  <c:v>12.807</c:v>
                </c:pt>
                <c:pt idx="986">
                  <c:v>12.803000000000004</c:v>
                </c:pt>
                <c:pt idx="987">
                  <c:v>12.808</c:v>
                </c:pt>
                <c:pt idx="988">
                  <c:v>12.809000000000006</c:v>
                </c:pt>
                <c:pt idx="989">
                  <c:v>12.816000000000004</c:v>
                </c:pt>
                <c:pt idx="990">
                  <c:v>12.806000000000004</c:v>
                </c:pt>
                <c:pt idx="991">
                  <c:v>12.815000000000012</c:v>
                </c:pt>
                <c:pt idx="992">
                  <c:v>12.805000000000012</c:v>
                </c:pt>
                <c:pt idx="993">
                  <c:v>12.819000000000004</c:v>
                </c:pt>
                <c:pt idx="994">
                  <c:v>12.803000000000004</c:v>
                </c:pt>
                <c:pt idx="995">
                  <c:v>12.797000000000001</c:v>
                </c:pt>
                <c:pt idx="996">
                  <c:v>12.816000000000004</c:v>
                </c:pt>
                <c:pt idx="997">
                  <c:v>12.81</c:v>
                </c:pt>
                <c:pt idx="998">
                  <c:v>12.808</c:v>
                </c:pt>
                <c:pt idx="999">
                  <c:v>12.803000000000004</c:v>
                </c:pt>
                <c:pt idx="1000">
                  <c:v>12.786</c:v>
                </c:pt>
                <c:pt idx="1001">
                  <c:v>12.793000000000001</c:v>
                </c:pt>
                <c:pt idx="1002">
                  <c:v>12.786</c:v>
                </c:pt>
                <c:pt idx="1003">
                  <c:v>12.785</c:v>
                </c:pt>
                <c:pt idx="1004">
                  <c:v>12.793999999999999</c:v>
                </c:pt>
                <c:pt idx="1005">
                  <c:v>12.797000000000001</c:v>
                </c:pt>
                <c:pt idx="1006">
                  <c:v>12.785</c:v>
                </c:pt>
                <c:pt idx="1007">
                  <c:v>12.778</c:v>
                </c:pt>
                <c:pt idx="1008">
                  <c:v>12.776</c:v>
                </c:pt>
                <c:pt idx="1009">
                  <c:v>12.792</c:v>
                </c:pt>
                <c:pt idx="1010">
                  <c:v>12.785</c:v>
                </c:pt>
                <c:pt idx="1011">
                  <c:v>12.792</c:v>
                </c:pt>
                <c:pt idx="1012">
                  <c:v>12.761000000000001</c:v>
                </c:pt>
                <c:pt idx="1013">
                  <c:v>12.777000000000001</c:v>
                </c:pt>
                <c:pt idx="1014">
                  <c:v>12.787999999999998</c:v>
                </c:pt>
                <c:pt idx="1015">
                  <c:v>12.745999999999999</c:v>
                </c:pt>
                <c:pt idx="1016">
                  <c:v>12.761000000000001</c:v>
                </c:pt>
                <c:pt idx="1017">
                  <c:v>12.753</c:v>
                </c:pt>
                <c:pt idx="1018">
                  <c:v>12.751000000000001</c:v>
                </c:pt>
                <c:pt idx="1019">
                  <c:v>12.745999999999999</c:v>
                </c:pt>
                <c:pt idx="1020">
                  <c:v>12.743</c:v>
                </c:pt>
                <c:pt idx="1021">
                  <c:v>12.748999999999999</c:v>
                </c:pt>
                <c:pt idx="1022">
                  <c:v>12.739999999999998</c:v>
                </c:pt>
                <c:pt idx="1023">
                  <c:v>12.744999999999999</c:v>
                </c:pt>
                <c:pt idx="1024">
                  <c:v>12.733999999999998</c:v>
                </c:pt>
                <c:pt idx="1025">
                  <c:v>12.712</c:v>
                </c:pt>
                <c:pt idx="1026">
                  <c:v>12.709999999999999</c:v>
                </c:pt>
                <c:pt idx="1027">
                  <c:v>12.718999999999999</c:v>
                </c:pt>
                <c:pt idx="1028">
                  <c:v>12.693</c:v>
                </c:pt>
                <c:pt idx="1029">
                  <c:v>12.713999999999999</c:v>
                </c:pt>
                <c:pt idx="1030">
                  <c:v>12.728999999999999</c:v>
                </c:pt>
                <c:pt idx="1031">
                  <c:v>12.707000000000001</c:v>
                </c:pt>
                <c:pt idx="1032">
                  <c:v>12.694000000000001</c:v>
                </c:pt>
                <c:pt idx="1033">
                  <c:v>12.689</c:v>
                </c:pt>
                <c:pt idx="1034">
                  <c:v>12.695</c:v>
                </c:pt>
                <c:pt idx="1035">
                  <c:v>12.656000000000002</c:v>
                </c:pt>
                <c:pt idx="1036">
                  <c:v>12.662000000000004</c:v>
                </c:pt>
                <c:pt idx="1037">
                  <c:v>12.638999999999999</c:v>
                </c:pt>
                <c:pt idx="1038">
                  <c:v>12.640999999999998</c:v>
                </c:pt>
                <c:pt idx="1039">
                  <c:v>12.632</c:v>
                </c:pt>
                <c:pt idx="1040">
                  <c:v>12.62</c:v>
                </c:pt>
                <c:pt idx="1041">
                  <c:v>12.594000000000001</c:v>
                </c:pt>
                <c:pt idx="1042">
                  <c:v>12.595000000000002</c:v>
                </c:pt>
                <c:pt idx="1043">
                  <c:v>12.584</c:v>
                </c:pt>
                <c:pt idx="1044">
                  <c:v>12.567</c:v>
                </c:pt>
                <c:pt idx="1045">
                  <c:v>12.553000000000004</c:v>
                </c:pt>
                <c:pt idx="1046">
                  <c:v>12.545</c:v>
                </c:pt>
                <c:pt idx="1047">
                  <c:v>12.525</c:v>
                </c:pt>
                <c:pt idx="1048">
                  <c:v>12.504</c:v>
                </c:pt>
                <c:pt idx="1049">
                  <c:v>12.476000000000004</c:v>
                </c:pt>
                <c:pt idx="1050">
                  <c:v>12.463000000000006</c:v>
                </c:pt>
                <c:pt idx="1051">
                  <c:v>12.42</c:v>
                </c:pt>
                <c:pt idx="1052">
                  <c:v>12.423</c:v>
                </c:pt>
                <c:pt idx="1053">
                  <c:v>12.380000000000004</c:v>
                </c:pt>
                <c:pt idx="1054">
                  <c:v>12.373000000000006</c:v>
                </c:pt>
                <c:pt idx="1055">
                  <c:v>12.360000000000012</c:v>
                </c:pt>
                <c:pt idx="1056">
                  <c:v>12.323</c:v>
                </c:pt>
                <c:pt idx="1057">
                  <c:v>12.301</c:v>
                </c:pt>
                <c:pt idx="1058">
                  <c:v>12.272</c:v>
                </c:pt>
                <c:pt idx="1059">
                  <c:v>12.238999999999999</c:v>
                </c:pt>
                <c:pt idx="1060">
                  <c:v>12.210999999999999</c:v>
                </c:pt>
                <c:pt idx="1061">
                  <c:v>12.204000000000001</c:v>
                </c:pt>
                <c:pt idx="1062">
                  <c:v>12.145</c:v>
                </c:pt>
                <c:pt idx="1063">
                  <c:v>12.143999999999998</c:v>
                </c:pt>
                <c:pt idx="1064">
                  <c:v>12.109</c:v>
                </c:pt>
                <c:pt idx="1065">
                  <c:v>12.088000000000001</c:v>
                </c:pt>
                <c:pt idx="1066">
                  <c:v>12.037000000000001</c:v>
                </c:pt>
                <c:pt idx="1067">
                  <c:v>12.029</c:v>
                </c:pt>
                <c:pt idx="1068">
                  <c:v>11.995000000000006</c:v>
                </c:pt>
                <c:pt idx="1069">
                  <c:v>11.968</c:v>
                </c:pt>
                <c:pt idx="1070">
                  <c:v>11.962000000000012</c:v>
                </c:pt>
                <c:pt idx="1071">
                  <c:v>11.911</c:v>
                </c:pt>
                <c:pt idx="1072">
                  <c:v>11.914</c:v>
                </c:pt>
                <c:pt idx="1073">
                  <c:v>11.893000000000002</c:v>
                </c:pt>
                <c:pt idx="1074">
                  <c:v>11.870000000000006</c:v>
                </c:pt>
                <c:pt idx="1075">
                  <c:v>11.846</c:v>
                </c:pt>
                <c:pt idx="1076">
                  <c:v>11.819000000000004</c:v>
                </c:pt>
                <c:pt idx="1077">
                  <c:v>11.819000000000004</c:v>
                </c:pt>
                <c:pt idx="1078">
                  <c:v>11.792</c:v>
                </c:pt>
                <c:pt idx="1079">
                  <c:v>11.746</c:v>
                </c:pt>
                <c:pt idx="1080">
                  <c:v>11.751000000000001</c:v>
                </c:pt>
                <c:pt idx="1081">
                  <c:v>11.725</c:v>
                </c:pt>
                <c:pt idx="1082">
                  <c:v>11.723999999999998</c:v>
                </c:pt>
                <c:pt idx="1083">
                  <c:v>11.713000000000001</c:v>
                </c:pt>
                <c:pt idx="1084">
                  <c:v>11.701000000000001</c:v>
                </c:pt>
                <c:pt idx="1085">
                  <c:v>11.699</c:v>
                </c:pt>
                <c:pt idx="1086">
                  <c:v>11.67</c:v>
                </c:pt>
                <c:pt idx="1087">
                  <c:v>11.662000000000004</c:v>
                </c:pt>
                <c:pt idx="1088">
                  <c:v>11.64</c:v>
                </c:pt>
                <c:pt idx="1089">
                  <c:v>11.662000000000004</c:v>
                </c:pt>
                <c:pt idx="1090">
                  <c:v>11.633000000000001</c:v>
                </c:pt>
                <c:pt idx="1091">
                  <c:v>11.640999999999998</c:v>
                </c:pt>
                <c:pt idx="1092">
                  <c:v>11.627999999999998</c:v>
                </c:pt>
                <c:pt idx="1093">
                  <c:v>11.647999999999998</c:v>
                </c:pt>
                <c:pt idx="1094">
                  <c:v>11.617999999999999</c:v>
                </c:pt>
                <c:pt idx="1095">
                  <c:v>11.641999999999999</c:v>
                </c:pt>
                <c:pt idx="1096">
                  <c:v>11.618</c:v>
                </c:pt>
                <c:pt idx="1097">
                  <c:v>11.622</c:v>
                </c:pt>
                <c:pt idx="1098">
                  <c:v>11.623000000000001</c:v>
                </c:pt>
                <c:pt idx="1099">
                  <c:v>11.629999999999999</c:v>
                </c:pt>
                <c:pt idx="1100">
                  <c:v>11.614000000000001</c:v>
                </c:pt>
                <c:pt idx="1101">
                  <c:v>11.629</c:v>
                </c:pt>
                <c:pt idx="1102">
                  <c:v>11.602</c:v>
                </c:pt>
                <c:pt idx="1103">
                  <c:v>11.62</c:v>
                </c:pt>
                <c:pt idx="1104">
                  <c:v>11.627000000000001</c:v>
                </c:pt>
                <c:pt idx="1105">
                  <c:v>11.617000000000001</c:v>
                </c:pt>
                <c:pt idx="1106">
                  <c:v>11.627999999999998</c:v>
                </c:pt>
                <c:pt idx="1107">
                  <c:v>11.62</c:v>
                </c:pt>
                <c:pt idx="1108">
                  <c:v>11.643999999999998</c:v>
                </c:pt>
                <c:pt idx="1109">
                  <c:v>11.641999999999999</c:v>
                </c:pt>
                <c:pt idx="1110">
                  <c:v>11.641999999999999</c:v>
                </c:pt>
                <c:pt idx="1111">
                  <c:v>11.630999999999998</c:v>
                </c:pt>
                <c:pt idx="1112">
                  <c:v>11.665000000000004</c:v>
                </c:pt>
                <c:pt idx="1113">
                  <c:v>11.651</c:v>
                </c:pt>
                <c:pt idx="1114">
                  <c:v>11.640999999999998</c:v>
                </c:pt>
                <c:pt idx="1115">
                  <c:v>11.669</c:v>
                </c:pt>
                <c:pt idx="1116">
                  <c:v>11.653000000000002</c:v>
                </c:pt>
                <c:pt idx="1117">
                  <c:v>11.661</c:v>
                </c:pt>
                <c:pt idx="1118">
                  <c:v>11.659000000000002</c:v>
                </c:pt>
                <c:pt idx="1119">
                  <c:v>11.669</c:v>
                </c:pt>
                <c:pt idx="1120">
                  <c:v>11.677</c:v>
                </c:pt>
                <c:pt idx="1121">
                  <c:v>11.688000000000001</c:v>
                </c:pt>
                <c:pt idx="1122">
                  <c:v>11.702</c:v>
                </c:pt>
                <c:pt idx="1123">
                  <c:v>11.659000000000002</c:v>
                </c:pt>
                <c:pt idx="1124">
                  <c:v>11.692</c:v>
                </c:pt>
                <c:pt idx="1125">
                  <c:v>11.703000000000001</c:v>
                </c:pt>
                <c:pt idx="1126">
                  <c:v>11.709</c:v>
                </c:pt>
                <c:pt idx="1127">
                  <c:v>11.713999999999999</c:v>
                </c:pt>
                <c:pt idx="1128">
                  <c:v>11.728999999999999</c:v>
                </c:pt>
                <c:pt idx="1129">
                  <c:v>11.742999999999999</c:v>
                </c:pt>
                <c:pt idx="1130">
                  <c:v>11.736000000000001</c:v>
                </c:pt>
                <c:pt idx="1131">
                  <c:v>11.751000000000001</c:v>
                </c:pt>
                <c:pt idx="1132">
                  <c:v>11.762</c:v>
                </c:pt>
                <c:pt idx="1133">
                  <c:v>11.759</c:v>
                </c:pt>
                <c:pt idx="1134">
                  <c:v>11.775</c:v>
                </c:pt>
                <c:pt idx="1135">
                  <c:v>11.783000000000001</c:v>
                </c:pt>
                <c:pt idx="1136">
                  <c:v>11.793999999999999</c:v>
                </c:pt>
                <c:pt idx="1137">
                  <c:v>11.803000000000004</c:v>
                </c:pt>
                <c:pt idx="1138">
                  <c:v>11.808</c:v>
                </c:pt>
                <c:pt idx="1139">
                  <c:v>11.814</c:v>
                </c:pt>
                <c:pt idx="1140">
                  <c:v>11.82</c:v>
                </c:pt>
                <c:pt idx="1141">
                  <c:v>11.823</c:v>
                </c:pt>
                <c:pt idx="1142">
                  <c:v>11.837</c:v>
                </c:pt>
                <c:pt idx="1143">
                  <c:v>11.849</c:v>
                </c:pt>
                <c:pt idx="1144">
                  <c:v>11.844000000000001</c:v>
                </c:pt>
                <c:pt idx="1145">
                  <c:v>11.856000000000014</c:v>
                </c:pt>
                <c:pt idx="1146">
                  <c:v>11.870000000000006</c:v>
                </c:pt>
                <c:pt idx="1147">
                  <c:v>11.868</c:v>
                </c:pt>
                <c:pt idx="1148">
                  <c:v>11.882000000000012</c:v>
                </c:pt>
                <c:pt idx="1149">
                  <c:v>11.88</c:v>
                </c:pt>
                <c:pt idx="1150">
                  <c:v>11.894</c:v>
                </c:pt>
                <c:pt idx="1151">
                  <c:v>11.899000000000004</c:v>
                </c:pt>
                <c:pt idx="1152">
                  <c:v>11.913</c:v>
                </c:pt>
                <c:pt idx="1153">
                  <c:v>11.908000000000001</c:v>
                </c:pt>
                <c:pt idx="1154">
                  <c:v>11.921000000000001</c:v>
                </c:pt>
                <c:pt idx="1155">
                  <c:v>11.931000000000001</c:v>
                </c:pt>
                <c:pt idx="1156">
                  <c:v>11.926</c:v>
                </c:pt>
                <c:pt idx="1157">
                  <c:v>11.937000000000001</c:v>
                </c:pt>
                <c:pt idx="1158">
                  <c:v>11.945</c:v>
                </c:pt>
                <c:pt idx="1159">
                  <c:v>11.953000000000014</c:v>
                </c:pt>
                <c:pt idx="1160">
                  <c:v>11.953000000000014</c:v>
                </c:pt>
                <c:pt idx="1161">
                  <c:v>11.973000000000004</c:v>
                </c:pt>
                <c:pt idx="1162">
                  <c:v>11.982000000000006</c:v>
                </c:pt>
                <c:pt idx="1163">
                  <c:v>11.987</c:v>
                </c:pt>
                <c:pt idx="1164">
                  <c:v>11.975000000000012</c:v>
                </c:pt>
                <c:pt idx="1165">
                  <c:v>11.988</c:v>
                </c:pt>
                <c:pt idx="1166">
                  <c:v>11.994</c:v>
                </c:pt>
                <c:pt idx="1167">
                  <c:v>12.001000000000001</c:v>
                </c:pt>
                <c:pt idx="1168">
                  <c:v>12.017000000000001</c:v>
                </c:pt>
                <c:pt idx="1169">
                  <c:v>12.013</c:v>
                </c:pt>
                <c:pt idx="1170">
                  <c:v>12.002000000000002</c:v>
                </c:pt>
                <c:pt idx="1171">
                  <c:v>12.034000000000001</c:v>
                </c:pt>
                <c:pt idx="1172">
                  <c:v>12.039</c:v>
                </c:pt>
                <c:pt idx="1173">
                  <c:v>12.03</c:v>
                </c:pt>
                <c:pt idx="1174">
                  <c:v>12.027999999999999</c:v>
                </c:pt>
                <c:pt idx="1175">
                  <c:v>12.039</c:v>
                </c:pt>
                <c:pt idx="1176">
                  <c:v>12.061</c:v>
                </c:pt>
                <c:pt idx="1177">
                  <c:v>12.054</c:v>
                </c:pt>
                <c:pt idx="1178">
                  <c:v>12.045</c:v>
                </c:pt>
                <c:pt idx="1179">
                  <c:v>12.062000000000006</c:v>
                </c:pt>
                <c:pt idx="1180">
                  <c:v>12.076000000000002</c:v>
                </c:pt>
                <c:pt idx="1181">
                  <c:v>12.081</c:v>
                </c:pt>
                <c:pt idx="1182">
                  <c:v>12.094000000000001</c:v>
                </c:pt>
                <c:pt idx="1183">
                  <c:v>12.102</c:v>
                </c:pt>
                <c:pt idx="1184">
                  <c:v>12.098000000000001</c:v>
                </c:pt>
                <c:pt idx="1185">
                  <c:v>12.076000000000002</c:v>
                </c:pt>
                <c:pt idx="1186">
                  <c:v>12.1</c:v>
                </c:pt>
                <c:pt idx="1187">
                  <c:v>12.102</c:v>
                </c:pt>
                <c:pt idx="1188">
                  <c:v>12.111000000000001</c:v>
                </c:pt>
                <c:pt idx="1189">
                  <c:v>12.101000000000001</c:v>
                </c:pt>
                <c:pt idx="1190">
                  <c:v>12.115</c:v>
                </c:pt>
                <c:pt idx="1191">
                  <c:v>12.130999999999998</c:v>
                </c:pt>
                <c:pt idx="1192">
                  <c:v>12.133000000000001</c:v>
                </c:pt>
                <c:pt idx="1193">
                  <c:v>12.125</c:v>
                </c:pt>
                <c:pt idx="1194">
                  <c:v>12.154</c:v>
                </c:pt>
                <c:pt idx="1195">
                  <c:v>12.138999999999999</c:v>
                </c:pt>
                <c:pt idx="1196">
                  <c:v>12.147999999999998</c:v>
                </c:pt>
                <c:pt idx="1197">
                  <c:v>12.139999999999999</c:v>
                </c:pt>
                <c:pt idx="1198">
                  <c:v>12.15</c:v>
                </c:pt>
                <c:pt idx="1199">
                  <c:v>12.155000000000006</c:v>
                </c:pt>
                <c:pt idx="1200">
                  <c:v>12.147999999999998</c:v>
                </c:pt>
                <c:pt idx="1201">
                  <c:v>12.175000000000002</c:v>
                </c:pt>
                <c:pt idx="1202">
                  <c:v>12.178000000000001</c:v>
                </c:pt>
                <c:pt idx="1203">
                  <c:v>12.183</c:v>
                </c:pt>
                <c:pt idx="1204">
                  <c:v>12.164</c:v>
                </c:pt>
                <c:pt idx="1205">
                  <c:v>12.16</c:v>
                </c:pt>
                <c:pt idx="1206">
                  <c:v>12.173</c:v>
                </c:pt>
                <c:pt idx="1207">
                  <c:v>12.189</c:v>
                </c:pt>
                <c:pt idx="1208">
                  <c:v>12.205</c:v>
                </c:pt>
                <c:pt idx="1209">
                  <c:v>12.197999999999999</c:v>
                </c:pt>
                <c:pt idx="1210">
                  <c:v>12.178000000000001</c:v>
                </c:pt>
                <c:pt idx="1211">
                  <c:v>12.207000000000001</c:v>
                </c:pt>
                <c:pt idx="1212">
                  <c:v>12.226999999999999</c:v>
                </c:pt>
                <c:pt idx="1213">
                  <c:v>12.207000000000001</c:v>
                </c:pt>
                <c:pt idx="1214">
                  <c:v>12.219999999999999</c:v>
                </c:pt>
                <c:pt idx="1215">
                  <c:v>12.223000000000001</c:v>
                </c:pt>
                <c:pt idx="1216">
                  <c:v>12.201000000000001</c:v>
                </c:pt>
                <c:pt idx="1217">
                  <c:v>12.251000000000001</c:v>
                </c:pt>
                <c:pt idx="1218">
                  <c:v>11.802000000000012</c:v>
                </c:pt>
                <c:pt idx="1219">
                  <c:v>11.806000000000004</c:v>
                </c:pt>
                <c:pt idx="1220">
                  <c:v>11.795</c:v>
                </c:pt>
                <c:pt idx="1221">
                  <c:v>11.83</c:v>
                </c:pt>
                <c:pt idx="1222">
                  <c:v>11.812000000000006</c:v>
                </c:pt>
                <c:pt idx="1223">
                  <c:v>11.833</c:v>
                </c:pt>
                <c:pt idx="1224">
                  <c:v>11.816000000000004</c:v>
                </c:pt>
                <c:pt idx="1225">
                  <c:v>11.835000000000004</c:v>
                </c:pt>
                <c:pt idx="1226">
                  <c:v>11.860000000000012</c:v>
                </c:pt>
                <c:pt idx="1227">
                  <c:v>11.839</c:v>
                </c:pt>
                <c:pt idx="1228">
                  <c:v>11.828000000000001</c:v>
                </c:pt>
                <c:pt idx="1229">
                  <c:v>11.860000000000012</c:v>
                </c:pt>
                <c:pt idx="1230">
                  <c:v>11.849</c:v>
                </c:pt>
                <c:pt idx="1231">
                  <c:v>11.83</c:v>
                </c:pt>
                <c:pt idx="1232">
                  <c:v>11.863000000000012</c:v>
                </c:pt>
                <c:pt idx="1233">
                  <c:v>11.869000000000012</c:v>
                </c:pt>
                <c:pt idx="1234">
                  <c:v>11.852000000000015</c:v>
                </c:pt>
                <c:pt idx="1235">
                  <c:v>11.881</c:v>
                </c:pt>
                <c:pt idx="1236">
                  <c:v>11.872000000000014</c:v>
                </c:pt>
                <c:pt idx="1237">
                  <c:v>11.871</c:v>
                </c:pt>
                <c:pt idx="1238">
                  <c:v>11.891</c:v>
                </c:pt>
                <c:pt idx="1239">
                  <c:v>11.902000000000006</c:v>
                </c:pt>
                <c:pt idx="1240">
                  <c:v>11.885000000000012</c:v>
                </c:pt>
                <c:pt idx="1241">
                  <c:v>11.866000000000012</c:v>
                </c:pt>
                <c:pt idx="1242">
                  <c:v>11.913</c:v>
                </c:pt>
                <c:pt idx="1243">
                  <c:v>11.926</c:v>
                </c:pt>
                <c:pt idx="1244">
                  <c:v>11.895000000000012</c:v>
                </c:pt>
                <c:pt idx="1245">
                  <c:v>11.938000000000001</c:v>
                </c:pt>
                <c:pt idx="1246">
                  <c:v>11.931000000000001</c:v>
                </c:pt>
                <c:pt idx="1247">
                  <c:v>11.907</c:v>
                </c:pt>
                <c:pt idx="1248">
                  <c:v>11.942</c:v>
                </c:pt>
                <c:pt idx="1249">
                  <c:v>11.932</c:v>
                </c:pt>
                <c:pt idx="1250">
                  <c:v>11.96</c:v>
                </c:pt>
                <c:pt idx="1251">
                  <c:v>11.949</c:v>
                </c:pt>
                <c:pt idx="1252">
                  <c:v>11.933</c:v>
                </c:pt>
                <c:pt idx="1253">
                  <c:v>11.947000000000001</c:v>
                </c:pt>
                <c:pt idx="1254">
                  <c:v>12.003</c:v>
                </c:pt>
                <c:pt idx="1255">
                  <c:v>11.953000000000014</c:v>
                </c:pt>
                <c:pt idx="1256">
                  <c:v>11.99</c:v>
                </c:pt>
                <c:pt idx="1257">
                  <c:v>11.962000000000012</c:v>
                </c:pt>
                <c:pt idx="1258">
                  <c:v>11.953000000000014</c:v>
                </c:pt>
                <c:pt idx="1259">
                  <c:v>11.976000000000004</c:v>
                </c:pt>
                <c:pt idx="1260">
                  <c:v>11.999000000000002</c:v>
                </c:pt>
                <c:pt idx="1261">
                  <c:v>11.98</c:v>
                </c:pt>
                <c:pt idx="1262">
                  <c:v>11.987</c:v>
                </c:pt>
                <c:pt idx="1263">
                  <c:v>11.963000000000006</c:v>
                </c:pt>
                <c:pt idx="1264">
                  <c:v>11.957000000000004</c:v>
                </c:pt>
                <c:pt idx="1265">
                  <c:v>12.018000000000001</c:v>
                </c:pt>
                <c:pt idx="1266">
                  <c:v>12.013</c:v>
                </c:pt>
                <c:pt idx="1267">
                  <c:v>11.989000000000004</c:v>
                </c:pt>
                <c:pt idx="1268">
                  <c:v>12.02</c:v>
                </c:pt>
                <c:pt idx="1269">
                  <c:v>11.965000000000014</c:v>
                </c:pt>
                <c:pt idx="1270">
                  <c:v>11.998000000000001</c:v>
                </c:pt>
                <c:pt idx="1271">
                  <c:v>12.009</c:v>
                </c:pt>
                <c:pt idx="1272">
                  <c:v>12.037999999999998</c:v>
                </c:pt>
                <c:pt idx="1273">
                  <c:v>11.988</c:v>
                </c:pt>
                <c:pt idx="1274">
                  <c:v>12.029</c:v>
                </c:pt>
                <c:pt idx="1275">
                  <c:v>12.035</c:v>
                </c:pt>
                <c:pt idx="1276">
                  <c:v>12.053000000000004</c:v>
                </c:pt>
                <c:pt idx="1277">
                  <c:v>12.065000000000012</c:v>
                </c:pt>
                <c:pt idx="1278">
                  <c:v>12.015000000000002</c:v>
                </c:pt>
                <c:pt idx="1279">
                  <c:v>12.024000000000001</c:v>
                </c:pt>
                <c:pt idx="1280">
                  <c:v>12.027000000000001</c:v>
                </c:pt>
                <c:pt idx="1281">
                  <c:v>12.024000000000001</c:v>
                </c:pt>
                <c:pt idx="1282">
                  <c:v>12.058</c:v>
                </c:pt>
                <c:pt idx="1283">
                  <c:v>12.072000000000006</c:v>
                </c:pt>
                <c:pt idx="1284">
                  <c:v>12.063000000000002</c:v>
                </c:pt>
                <c:pt idx="1285">
                  <c:v>12.066000000000004</c:v>
                </c:pt>
                <c:pt idx="1286">
                  <c:v>12.064</c:v>
                </c:pt>
                <c:pt idx="1287">
                  <c:v>12.081</c:v>
                </c:pt>
                <c:pt idx="1288">
                  <c:v>12.064</c:v>
                </c:pt>
                <c:pt idx="1289">
                  <c:v>12.107000000000001</c:v>
                </c:pt>
                <c:pt idx="1290">
                  <c:v>12.035</c:v>
                </c:pt>
                <c:pt idx="1291">
                  <c:v>12.071</c:v>
                </c:pt>
                <c:pt idx="1292">
                  <c:v>12.095000000000002</c:v>
                </c:pt>
                <c:pt idx="1293">
                  <c:v>12.092000000000002</c:v>
                </c:pt>
                <c:pt idx="1294">
                  <c:v>12.06</c:v>
                </c:pt>
                <c:pt idx="1295">
                  <c:v>12.091000000000001</c:v>
                </c:pt>
                <c:pt idx="1296">
                  <c:v>12.116</c:v>
                </c:pt>
                <c:pt idx="1297">
                  <c:v>12.075000000000006</c:v>
                </c:pt>
                <c:pt idx="1298">
                  <c:v>12.087</c:v>
                </c:pt>
                <c:pt idx="1299">
                  <c:v>12.093</c:v>
                </c:pt>
                <c:pt idx="1300">
                  <c:v>12.106</c:v>
                </c:pt>
                <c:pt idx="1301">
                  <c:v>12.082000000000004</c:v>
                </c:pt>
                <c:pt idx="1302">
                  <c:v>12.108000000000001</c:v>
                </c:pt>
                <c:pt idx="1303">
                  <c:v>12.106</c:v>
                </c:pt>
                <c:pt idx="1304">
                  <c:v>12.11</c:v>
                </c:pt>
                <c:pt idx="1305">
                  <c:v>12.129999999999999</c:v>
                </c:pt>
                <c:pt idx="1306">
                  <c:v>12.124000000000001</c:v>
                </c:pt>
                <c:pt idx="1307">
                  <c:v>12.16</c:v>
                </c:pt>
                <c:pt idx="1308">
                  <c:v>12.146999999999998</c:v>
                </c:pt>
                <c:pt idx="1309">
                  <c:v>12.163</c:v>
                </c:pt>
                <c:pt idx="1310">
                  <c:v>12.120999999999999</c:v>
                </c:pt>
                <c:pt idx="1311">
                  <c:v>12.132</c:v>
                </c:pt>
                <c:pt idx="1312">
                  <c:v>12.146000000000001</c:v>
                </c:pt>
                <c:pt idx="1313">
                  <c:v>12.164</c:v>
                </c:pt>
                <c:pt idx="1314">
                  <c:v>12.155000000000006</c:v>
                </c:pt>
                <c:pt idx="1315">
                  <c:v>12.156000000000002</c:v>
                </c:pt>
                <c:pt idx="1316">
                  <c:v>12.166</c:v>
                </c:pt>
                <c:pt idx="1317">
                  <c:v>12.181000000000001</c:v>
                </c:pt>
                <c:pt idx="1318">
                  <c:v>12.18</c:v>
                </c:pt>
                <c:pt idx="1319">
                  <c:v>12.18</c:v>
                </c:pt>
                <c:pt idx="1320">
                  <c:v>12.166</c:v>
                </c:pt>
                <c:pt idx="1321">
                  <c:v>12.189</c:v>
                </c:pt>
                <c:pt idx="1322">
                  <c:v>12.199</c:v>
                </c:pt>
                <c:pt idx="1323">
                  <c:v>12.184000000000001</c:v>
                </c:pt>
                <c:pt idx="1324">
                  <c:v>12.184000000000001</c:v>
                </c:pt>
                <c:pt idx="1325">
                  <c:v>12.195</c:v>
                </c:pt>
                <c:pt idx="1326">
                  <c:v>12.205</c:v>
                </c:pt>
                <c:pt idx="1327">
                  <c:v>12.207000000000001</c:v>
                </c:pt>
                <c:pt idx="1328">
                  <c:v>12.188000000000001</c:v>
                </c:pt>
                <c:pt idx="1329">
                  <c:v>12.206</c:v>
                </c:pt>
                <c:pt idx="1330">
                  <c:v>12.227999999999998</c:v>
                </c:pt>
                <c:pt idx="1331">
                  <c:v>12.219999999999999</c:v>
                </c:pt>
                <c:pt idx="1332">
                  <c:v>12.223000000000001</c:v>
                </c:pt>
                <c:pt idx="1333">
                  <c:v>12.226000000000001</c:v>
                </c:pt>
                <c:pt idx="1334">
                  <c:v>12.223999999999998</c:v>
                </c:pt>
                <c:pt idx="1335">
                  <c:v>12.225</c:v>
                </c:pt>
                <c:pt idx="1336">
                  <c:v>12.237999999999998</c:v>
                </c:pt>
                <c:pt idx="1337">
                  <c:v>12.254</c:v>
                </c:pt>
                <c:pt idx="1338">
                  <c:v>12.25</c:v>
                </c:pt>
                <c:pt idx="1339">
                  <c:v>12.242999999999999</c:v>
                </c:pt>
                <c:pt idx="1340">
                  <c:v>12.265000000000002</c:v>
                </c:pt>
                <c:pt idx="1341">
                  <c:v>12.262</c:v>
                </c:pt>
                <c:pt idx="1342">
                  <c:v>12.289</c:v>
                </c:pt>
                <c:pt idx="1343">
                  <c:v>12.256</c:v>
                </c:pt>
                <c:pt idx="1344">
                  <c:v>12.261000000000001</c:v>
                </c:pt>
                <c:pt idx="1345">
                  <c:v>12.281000000000001</c:v>
                </c:pt>
                <c:pt idx="1346">
                  <c:v>12.287000000000001</c:v>
                </c:pt>
                <c:pt idx="1347">
                  <c:v>12.267000000000001</c:v>
                </c:pt>
                <c:pt idx="1348">
                  <c:v>12.272</c:v>
                </c:pt>
                <c:pt idx="1349">
                  <c:v>12.279</c:v>
                </c:pt>
                <c:pt idx="1350">
                  <c:v>12.296000000000001</c:v>
                </c:pt>
                <c:pt idx="1351">
                  <c:v>12.293999999999999</c:v>
                </c:pt>
                <c:pt idx="1352">
                  <c:v>12.293000000000001</c:v>
                </c:pt>
                <c:pt idx="1353">
                  <c:v>12.325000000000006</c:v>
                </c:pt>
                <c:pt idx="1354">
                  <c:v>12.308</c:v>
                </c:pt>
                <c:pt idx="1355">
                  <c:v>12.32</c:v>
                </c:pt>
                <c:pt idx="1356">
                  <c:v>12.322000000000006</c:v>
                </c:pt>
                <c:pt idx="1357">
                  <c:v>12.31</c:v>
                </c:pt>
                <c:pt idx="1358">
                  <c:v>12.293000000000001</c:v>
                </c:pt>
                <c:pt idx="1359">
                  <c:v>12.308</c:v>
                </c:pt>
                <c:pt idx="1360">
                  <c:v>12.319000000000004</c:v>
                </c:pt>
                <c:pt idx="1361">
                  <c:v>12.337</c:v>
                </c:pt>
                <c:pt idx="1362">
                  <c:v>12.325000000000006</c:v>
                </c:pt>
                <c:pt idx="1363">
                  <c:v>12.352000000000015</c:v>
                </c:pt>
                <c:pt idx="1364">
                  <c:v>12.334</c:v>
                </c:pt>
                <c:pt idx="1365">
                  <c:v>12.335000000000004</c:v>
                </c:pt>
                <c:pt idx="1366">
                  <c:v>12.307</c:v>
                </c:pt>
                <c:pt idx="1367">
                  <c:v>12.312000000000006</c:v>
                </c:pt>
                <c:pt idx="1368">
                  <c:v>12.342000000000002</c:v>
                </c:pt>
                <c:pt idx="1369">
                  <c:v>12.348000000000001</c:v>
                </c:pt>
                <c:pt idx="1370">
                  <c:v>12.356000000000014</c:v>
                </c:pt>
                <c:pt idx="1371">
                  <c:v>12.364000000000004</c:v>
                </c:pt>
                <c:pt idx="1372">
                  <c:v>12.354000000000006</c:v>
                </c:pt>
                <c:pt idx="1373">
                  <c:v>12.353000000000012</c:v>
                </c:pt>
                <c:pt idx="1374">
                  <c:v>12.389000000000006</c:v>
                </c:pt>
                <c:pt idx="1375">
                  <c:v>12.376000000000014</c:v>
                </c:pt>
                <c:pt idx="1376">
                  <c:v>12.370000000000006</c:v>
                </c:pt>
                <c:pt idx="1377">
                  <c:v>12.371</c:v>
                </c:pt>
                <c:pt idx="1378">
                  <c:v>12.359000000000014</c:v>
                </c:pt>
                <c:pt idx="1379">
                  <c:v>12.359000000000014</c:v>
                </c:pt>
                <c:pt idx="1380">
                  <c:v>12.379000000000012</c:v>
                </c:pt>
                <c:pt idx="1381">
                  <c:v>12.385000000000012</c:v>
                </c:pt>
                <c:pt idx="1382">
                  <c:v>12.378</c:v>
                </c:pt>
                <c:pt idx="1383">
                  <c:v>12.379000000000012</c:v>
                </c:pt>
                <c:pt idx="1384">
                  <c:v>12.386000000000006</c:v>
                </c:pt>
                <c:pt idx="1385">
                  <c:v>12.386000000000006</c:v>
                </c:pt>
                <c:pt idx="1386">
                  <c:v>12.399000000000004</c:v>
                </c:pt>
                <c:pt idx="1387">
                  <c:v>12.406000000000002</c:v>
                </c:pt>
                <c:pt idx="1388">
                  <c:v>12.408000000000001</c:v>
                </c:pt>
                <c:pt idx="1389">
                  <c:v>12.41</c:v>
                </c:pt>
                <c:pt idx="1390">
                  <c:v>12.404</c:v>
                </c:pt>
                <c:pt idx="1391">
                  <c:v>12.42</c:v>
                </c:pt>
                <c:pt idx="1392">
                  <c:v>12.417</c:v>
                </c:pt>
                <c:pt idx="1393">
                  <c:v>12.428000000000001</c:v>
                </c:pt>
                <c:pt idx="1394">
                  <c:v>12.434000000000001</c:v>
                </c:pt>
                <c:pt idx="1395">
                  <c:v>12.443</c:v>
                </c:pt>
                <c:pt idx="1396">
                  <c:v>12.438000000000001</c:v>
                </c:pt>
                <c:pt idx="1397">
                  <c:v>12.4</c:v>
                </c:pt>
                <c:pt idx="1398">
                  <c:v>12.429</c:v>
                </c:pt>
                <c:pt idx="1399">
                  <c:v>12.431000000000001</c:v>
                </c:pt>
                <c:pt idx="1400">
                  <c:v>12.457000000000004</c:v>
                </c:pt>
                <c:pt idx="1401">
                  <c:v>12.453000000000014</c:v>
                </c:pt>
                <c:pt idx="1402">
                  <c:v>12.475000000000012</c:v>
                </c:pt>
                <c:pt idx="1403">
                  <c:v>12.464</c:v>
                </c:pt>
                <c:pt idx="1404">
                  <c:v>12.461</c:v>
                </c:pt>
                <c:pt idx="1405">
                  <c:v>12.471</c:v>
                </c:pt>
                <c:pt idx="1406">
                  <c:v>12.473000000000004</c:v>
                </c:pt>
                <c:pt idx="1407">
                  <c:v>12.476000000000004</c:v>
                </c:pt>
                <c:pt idx="1408">
                  <c:v>12.47</c:v>
                </c:pt>
                <c:pt idx="1409">
                  <c:v>12.477</c:v>
                </c:pt>
                <c:pt idx="1410">
                  <c:v>12.475000000000012</c:v>
                </c:pt>
                <c:pt idx="1411">
                  <c:v>12.463000000000006</c:v>
                </c:pt>
                <c:pt idx="1412">
                  <c:v>12.48</c:v>
                </c:pt>
                <c:pt idx="1413">
                  <c:v>12.488</c:v>
                </c:pt>
                <c:pt idx="1414">
                  <c:v>12.496</c:v>
                </c:pt>
                <c:pt idx="1415">
                  <c:v>12.502000000000002</c:v>
                </c:pt>
                <c:pt idx="1416">
                  <c:v>12.502000000000002</c:v>
                </c:pt>
                <c:pt idx="1417">
                  <c:v>12.501000000000001</c:v>
                </c:pt>
                <c:pt idx="1418">
                  <c:v>12.494</c:v>
                </c:pt>
                <c:pt idx="1419">
                  <c:v>12.5</c:v>
                </c:pt>
                <c:pt idx="1420">
                  <c:v>12.51</c:v>
                </c:pt>
                <c:pt idx="1421">
                  <c:v>12.518000000000001</c:v>
                </c:pt>
                <c:pt idx="1422">
                  <c:v>12.506</c:v>
                </c:pt>
                <c:pt idx="1423">
                  <c:v>12.494</c:v>
                </c:pt>
                <c:pt idx="1424">
                  <c:v>12.527999999999999</c:v>
                </c:pt>
                <c:pt idx="1425">
                  <c:v>12.54</c:v>
                </c:pt>
                <c:pt idx="1426">
                  <c:v>12.53</c:v>
                </c:pt>
                <c:pt idx="1427">
                  <c:v>12.526</c:v>
                </c:pt>
                <c:pt idx="1428">
                  <c:v>12.543999999999999</c:v>
                </c:pt>
                <c:pt idx="1429">
                  <c:v>12.525</c:v>
                </c:pt>
                <c:pt idx="1430">
                  <c:v>12.546000000000001</c:v>
                </c:pt>
                <c:pt idx="1431">
                  <c:v>12.537999999999998</c:v>
                </c:pt>
                <c:pt idx="1432">
                  <c:v>12.553000000000004</c:v>
                </c:pt>
                <c:pt idx="1433">
                  <c:v>12.542</c:v>
                </c:pt>
                <c:pt idx="1434">
                  <c:v>12.535</c:v>
                </c:pt>
                <c:pt idx="1435">
                  <c:v>12.567</c:v>
                </c:pt>
                <c:pt idx="1436">
                  <c:v>12.543000000000001</c:v>
                </c:pt>
                <c:pt idx="1437">
                  <c:v>12.554</c:v>
                </c:pt>
                <c:pt idx="1438">
                  <c:v>12.540999999999999</c:v>
                </c:pt>
                <c:pt idx="1439">
                  <c:v>12.540999999999999</c:v>
                </c:pt>
                <c:pt idx="1440">
                  <c:v>12.554</c:v>
                </c:pt>
                <c:pt idx="1441">
                  <c:v>12.554</c:v>
                </c:pt>
                <c:pt idx="1442">
                  <c:v>12.582000000000004</c:v>
                </c:pt>
                <c:pt idx="1443">
                  <c:v>12.574</c:v>
                </c:pt>
                <c:pt idx="1444">
                  <c:v>12.582000000000004</c:v>
                </c:pt>
                <c:pt idx="1445">
                  <c:v>12.578000000000001</c:v>
                </c:pt>
                <c:pt idx="1446">
                  <c:v>12.571</c:v>
                </c:pt>
                <c:pt idx="1447">
                  <c:v>12.612</c:v>
                </c:pt>
                <c:pt idx="1448">
                  <c:v>12.599</c:v>
                </c:pt>
                <c:pt idx="1449">
                  <c:v>12.588000000000001</c:v>
                </c:pt>
                <c:pt idx="1450">
                  <c:v>12.61</c:v>
                </c:pt>
                <c:pt idx="1451">
                  <c:v>12.585000000000004</c:v>
                </c:pt>
                <c:pt idx="1452">
                  <c:v>12.626000000000001</c:v>
                </c:pt>
                <c:pt idx="1453">
                  <c:v>12.615</c:v>
                </c:pt>
                <c:pt idx="1454">
                  <c:v>12.592000000000002</c:v>
                </c:pt>
                <c:pt idx="1455">
                  <c:v>12.594000000000001</c:v>
                </c:pt>
                <c:pt idx="1456">
                  <c:v>12.602</c:v>
                </c:pt>
                <c:pt idx="1457">
                  <c:v>12.604000000000001</c:v>
                </c:pt>
                <c:pt idx="1458">
                  <c:v>12.619</c:v>
                </c:pt>
                <c:pt idx="1459">
                  <c:v>12.613</c:v>
                </c:pt>
                <c:pt idx="1460">
                  <c:v>12.612</c:v>
                </c:pt>
                <c:pt idx="1461">
                  <c:v>12.620999999999999</c:v>
                </c:pt>
                <c:pt idx="1462">
                  <c:v>12.636999999999999</c:v>
                </c:pt>
                <c:pt idx="1463">
                  <c:v>12.622</c:v>
                </c:pt>
                <c:pt idx="1464">
                  <c:v>12.601000000000001</c:v>
                </c:pt>
                <c:pt idx="1465">
                  <c:v>12.617000000000001</c:v>
                </c:pt>
                <c:pt idx="1466">
                  <c:v>12.632</c:v>
                </c:pt>
                <c:pt idx="1467">
                  <c:v>12.627999999999998</c:v>
                </c:pt>
                <c:pt idx="1468">
                  <c:v>12.658000000000001</c:v>
                </c:pt>
                <c:pt idx="1469">
                  <c:v>12.629999999999999</c:v>
                </c:pt>
                <c:pt idx="1470">
                  <c:v>12.639999999999999</c:v>
                </c:pt>
                <c:pt idx="1471">
                  <c:v>12.624000000000001</c:v>
                </c:pt>
                <c:pt idx="1472">
                  <c:v>12.643000000000001</c:v>
                </c:pt>
                <c:pt idx="1473">
                  <c:v>12.643000000000001</c:v>
                </c:pt>
                <c:pt idx="1474">
                  <c:v>12.637999999999998</c:v>
                </c:pt>
                <c:pt idx="1475">
                  <c:v>12.643000000000001</c:v>
                </c:pt>
                <c:pt idx="1476">
                  <c:v>12.663</c:v>
                </c:pt>
                <c:pt idx="1477">
                  <c:v>12.655000000000006</c:v>
                </c:pt>
                <c:pt idx="1478">
                  <c:v>12.663</c:v>
                </c:pt>
                <c:pt idx="1479">
                  <c:v>12.656000000000002</c:v>
                </c:pt>
                <c:pt idx="1480">
                  <c:v>12.65</c:v>
                </c:pt>
                <c:pt idx="1481">
                  <c:v>12.663</c:v>
                </c:pt>
                <c:pt idx="1482">
                  <c:v>12.678000000000001</c:v>
                </c:pt>
                <c:pt idx="1483">
                  <c:v>12.666</c:v>
                </c:pt>
                <c:pt idx="1484">
                  <c:v>12.655000000000006</c:v>
                </c:pt>
                <c:pt idx="1485">
                  <c:v>12.678000000000001</c:v>
                </c:pt>
                <c:pt idx="1486">
                  <c:v>12.677</c:v>
                </c:pt>
                <c:pt idx="1487">
                  <c:v>12.671000000000001</c:v>
                </c:pt>
                <c:pt idx="1488">
                  <c:v>12.65</c:v>
                </c:pt>
                <c:pt idx="1489">
                  <c:v>12.661</c:v>
                </c:pt>
                <c:pt idx="1490">
                  <c:v>12.662000000000004</c:v>
                </c:pt>
                <c:pt idx="1491">
                  <c:v>12.676</c:v>
                </c:pt>
                <c:pt idx="1492">
                  <c:v>12.705</c:v>
                </c:pt>
                <c:pt idx="1493">
                  <c:v>12.679</c:v>
                </c:pt>
                <c:pt idx="1494">
                  <c:v>12.678000000000001</c:v>
                </c:pt>
                <c:pt idx="1495">
                  <c:v>12.671000000000001</c:v>
                </c:pt>
                <c:pt idx="1496">
                  <c:v>12.685</c:v>
                </c:pt>
                <c:pt idx="1497">
                  <c:v>12.675000000000002</c:v>
                </c:pt>
                <c:pt idx="1498">
                  <c:v>12.706</c:v>
                </c:pt>
                <c:pt idx="1499">
                  <c:v>12.716000000000001</c:v>
                </c:pt>
                <c:pt idx="1500">
                  <c:v>12.697999999999999</c:v>
                </c:pt>
                <c:pt idx="1501">
                  <c:v>12.713000000000001</c:v>
                </c:pt>
                <c:pt idx="1502">
                  <c:v>12.709</c:v>
                </c:pt>
                <c:pt idx="1503">
                  <c:v>12.701000000000001</c:v>
                </c:pt>
                <c:pt idx="1504">
                  <c:v>12.715</c:v>
                </c:pt>
                <c:pt idx="1505">
                  <c:v>12.693</c:v>
                </c:pt>
                <c:pt idx="1506">
                  <c:v>12.728999999999999</c:v>
                </c:pt>
                <c:pt idx="1507">
                  <c:v>12.704000000000001</c:v>
                </c:pt>
                <c:pt idx="1508">
                  <c:v>12.726000000000001</c:v>
                </c:pt>
                <c:pt idx="1509">
                  <c:v>12.727999999999998</c:v>
                </c:pt>
                <c:pt idx="1510">
                  <c:v>12.736999999999998</c:v>
                </c:pt>
                <c:pt idx="1511">
                  <c:v>12.723000000000001</c:v>
                </c:pt>
                <c:pt idx="1512">
                  <c:v>12.746999999999998</c:v>
                </c:pt>
                <c:pt idx="1513">
                  <c:v>12.733999999999998</c:v>
                </c:pt>
                <c:pt idx="1514">
                  <c:v>12.710999999999999</c:v>
                </c:pt>
                <c:pt idx="1515">
                  <c:v>12.730999999999998</c:v>
                </c:pt>
                <c:pt idx="1516">
                  <c:v>12.751000000000001</c:v>
                </c:pt>
                <c:pt idx="1517">
                  <c:v>12.723999999999998</c:v>
                </c:pt>
                <c:pt idx="1518">
                  <c:v>12.749000000000001</c:v>
                </c:pt>
                <c:pt idx="1519">
                  <c:v>12.734999999999999</c:v>
                </c:pt>
                <c:pt idx="1520">
                  <c:v>12.774000000000001</c:v>
                </c:pt>
                <c:pt idx="1521">
                  <c:v>12.76</c:v>
                </c:pt>
                <c:pt idx="1522">
                  <c:v>12.742000000000001</c:v>
                </c:pt>
                <c:pt idx="1523">
                  <c:v>12.744999999999999</c:v>
                </c:pt>
                <c:pt idx="1524">
                  <c:v>12.758000000000001</c:v>
                </c:pt>
                <c:pt idx="1525">
                  <c:v>12.746999999999998</c:v>
                </c:pt>
                <c:pt idx="1526">
                  <c:v>12.761000000000001</c:v>
                </c:pt>
                <c:pt idx="1527">
                  <c:v>12.765000000000002</c:v>
                </c:pt>
                <c:pt idx="1528">
                  <c:v>12.767000000000001</c:v>
                </c:pt>
                <c:pt idx="1529">
                  <c:v>12.775</c:v>
                </c:pt>
                <c:pt idx="1530">
                  <c:v>12.771000000000001</c:v>
                </c:pt>
                <c:pt idx="1531">
                  <c:v>12.777999999999999</c:v>
                </c:pt>
                <c:pt idx="1532">
                  <c:v>12.777999999999999</c:v>
                </c:pt>
                <c:pt idx="1533">
                  <c:v>12.784000000000001</c:v>
                </c:pt>
                <c:pt idx="1534">
                  <c:v>12.789</c:v>
                </c:pt>
                <c:pt idx="1535">
                  <c:v>12.76</c:v>
                </c:pt>
                <c:pt idx="1536">
                  <c:v>12.771000000000001</c:v>
                </c:pt>
                <c:pt idx="1537">
                  <c:v>12.759</c:v>
                </c:pt>
                <c:pt idx="1538">
                  <c:v>12.772</c:v>
                </c:pt>
                <c:pt idx="1539">
                  <c:v>12.777999999999999</c:v>
                </c:pt>
                <c:pt idx="1540">
                  <c:v>12.777999999999999</c:v>
                </c:pt>
                <c:pt idx="1541">
                  <c:v>12.787000000000001</c:v>
                </c:pt>
                <c:pt idx="1542">
                  <c:v>12.776</c:v>
                </c:pt>
                <c:pt idx="1543">
                  <c:v>12.781000000000001</c:v>
                </c:pt>
                <c:pt idx="1544">
                  <c:v>12.801</c:v>
                </c:pt>
                <c:pt idx="1545">
                  <c:v>12.781000000000001</c:v>
                </c:pt>
                <c:pt idx="1546">
                  <c:v>12.798999999999999</c:v>
                </c:pt>
                <c:pt idx="1547">
                  <c:v>12.812000000000006</c:v>
                </c:pt>
                <c:pt idx="1548">
                  <c:v>12.795</c:v>
                </c:pt>
                <c:pt idx="1549">
                  <c:v>12.812000000000006</c:v>
                </c:pt>
                <c:pt idx="1550">
                  <c:v>12.804</c:v>
                </c:pt>
                <c:pt idx="1551">
                  <c:v>12.815000000000012</c:v>
                </c:pt>
                <c:pt idx="1552">
                  <c:v>12.798999999999999</c:v>
                </c:pt>
                <c:pt idx="1553">
                  <c:v>12.805000000000012</c:v>
                </c:pt>
                <c:pt idx="1554">
                  <c:v>12.813000000000002</c:v>
                </c:pt>
                <c:pt idx="1555">
                  <c:v>12.792</c:v>
                </c:pt>
                <c:pt idx="1556">
                  <c:v>12.823</c:v>
                </c:pt>
                <c:pt idx="1557">
                  <c:v>12.803000000000004</c:v>
                </c:pt>
                <c:pt idx="1558">
                  <c:v>12.793000000000001</c:v>
                </c:pt>
                <c:pt idx="1559">
                  <c:v>12.795</c:v>
                </c:pt>
                <c:pt idx="1560">
                  <c:v>12.825000000000006</c:v>
                </c:pt>
                <c:pt idx="1561">
                  <c:v>12.807</c:v>
                </c:pt>
                <c:pt idx="1562">
                  <c:v>12.817</c:v>
                </c:pt>
                <c:pt idx="1563">
                  <c:v>12.824</c:v>
                </c:pt>
                <c:pt idx="1564">
                  <c:v>12.818</c:v>
                </c:pt>
                <c:pt idx="1565">
                  <c:v>12.837</c:v>
                </c:pt>
                <c:pt idx="1566">
                  <c:v>12.795</c:v>
                </c:pt>
                <c:pt idx="1567">
                  <c:v>12.818</c:v>
                </c:pt>
                <c:pt idx="1568">
                  <c:v>12.818</c:v>
                </c:pt>
                <c:pt idx="1569">
                  <c:v>12.805000000000012</c:v>
                </c:pt>
                <c:pt idx="1570">
                  <c:v>12.807</c:v>
                </c:pt>
                <c:pt idx="1571">
                  <c:v>12.839</c:v>
                </c:pt>
                <c:pt idx="1572">
                  <c:v>12.826000000000002</c:v>
                </c:pt>
                <c:pt idx="1573">
                  <c:v>12.84</c:v>
                </c:pt>
                <c:pt idx="1574">
                  <c:v>12.839</c:v>
                </c:pt>
                <c:pt idx="1575">
                  <c:v>12.829000000000002</c:v>
                </c:pt>
                <c:pt idx="1576">
                  <c:v>12.818</c:v>
                </c:pt>
                <c:pt idx="1577">
                  <c:v>12.862000000000014</c:v>
                </c:pt>
                <c:pt idx="1578">
                  <c:v>12.860000000000012</c:v>
                </c:pt>
                <c:pt idx="1579">
                  <c:v>12.847</c:v>
                </c:pt>
                <c:pt idx="1580">
                  <c:v>12.852000000000015</c:v>
                </c:pt>
                <c:pt idx="1581">
                  <c:v>12.852000000000015</c:v>
                </c:pt>
                <c:pt idx="1582">
                  <c:v>12.852000000000015</c:v>
                </c:pt>
                <c:pt idx="1583">
                  <c:v>12.867000000000004</c:v>
                </c:pt>
                <c:pt idx="1584">
                  <c:v>12.868</c:v>
                </c:pt>
                <c:pt idx="1585">
                  <c:v>12.864000000000004</c:v>
                </c:pt>
                <c:pt idx="1586">
                  <c:v>12.837</c:v>
                </c:pt>
                <c:pt idx="1587">
                  <c:v>12.869000000000012</c:v>
                </c:pt>
                <c:pt idx="1588">
                  <c:v>12.845000000000002</c:v>
                </c:pt>
                <c:pt idx="1589">
                  <c:v>12.84</c:v>
                </c:pt>
                <c:pt idx="1590">
                  <c:v>12.869000000000012</c:v>
                </c:pt>
                <c:pt idx="1591">
                  <c:v>12.874000000000002</c:v>
                </c:pt>
                <c:pt idx="1592">
                  <c:v>12.879000000000012</c:v>
                </c:pt>
                <c:pt idx="1593">
                  <c:v>12.864000000000004</c:v>
                </c:pt>
                <c:pt idx="1594">
                  <c:v>12.852000000000015</c:v>
                </c:pt>
                <c:pt idx="1595">
                  <c:v>12.882000000000012</c:v>
                </c:pt>
                <c:pt idx="1596">
                  <c:v>12.843</c:v>
                </c:pt>
                <c:pt idx="1597">
                  <c:v>12.873000000000006</c:v>
                </c:pt>
                <c:pt idx="1598">
                  <c:v>12.867000000000004</c:v>
                </c:pt>
                <c:pt idx="1599">
                  <c:v>12.860000000000012</c:v>
                </c:pt>
                <c:pt idx="1600">
                  <c:v>12.869000000000012</c:v>
                </c:pt>
                <c:pt idx="1601">
                  <c:v>12.874000000000002</c:v>
                </c:pt>
                <c:pt idx="1602">
                  <c:v>12.876000000000014</c:v>
                </c:pt>
                <c:pt idx="1603">
                  <c:v>12.868</c:v>
                </c:pt>
                <c:pt idx="1604">
                  <c:v>12.871</c:v>
                </c:pt>
                <c:pt idx="1605">
                  <c:v>12.877000000000002</c:v>
                </c:pt>
                <c:pt idx="1606">
                  <c:v>12.865000000000014</c:v>
                </c:pt>
                <c:pt idx="1607">
                  <c:v>12.891</c:v>
                </c:pt>
                <c:pt idx="1608">
                  <c:v>12.860000000000012</c:v>
                </c:pt>
                <c:pt idx="1609">
                  <c:v>12.878</c:v>
                </c:pt>
                <c:pt idx="1610">
                  <c:v>12.860000000000012</c:v>
                </c:pt>
                <c:pt idx="1611">
                  <c:v>12.89</c:v>
                </c:pt>
                <c:pt idx="1612">
                  <c:v>12.892000000000012</c:v>
                </c:pt>
                <c:pt idx="1613">
                  <c:v>12.857000000000006</c:v>
                </c:pt>
                <c:pt idx="1614">
                  <c:v>12.886000000000006</c:v>
                </c:pt>
                <c:pt idx="1615">
                  <c:v>12.859000000000014</c:v>
                </c:pt>
                <c:pt idx="1616">
                  <c:v>12.855000000000018</c:v>
                </c:pt>
                <c:pt idx="1617">
                  <c:v>12.898</c:v>
                </c:pt>
                <c:pt idx="1618">
                  <c:v>12.88</c:v>
                </c:pt>
                <c:pt idx="1619">
                  <c:v>12.872000000000014</c:v>
                </c:pt>
                <c:pt idx="1620">
                  <c:v>12.904</c:v>
                </c:pt>
                <c:pt idx="1621">
                  <c:v>12.884</c:v>
                </c:pt>
                <c:pt idx="1622">
                  <c:v>12.915000000000004</c:v>
                </c:pt>
                <c:pt idx="1623">
                  <c:v>12.870000000000006</c:v>
                </c:pt>
                <c:pt idx="1624">
                  <c:v>12.867000000000004</c:v>
                </c:pt>
                <c:pt idx="1625">
                  <c:v>12.871</c:v>
                </c:pt>
                <c:pt idx="1626">
                  <c:v>12.887</c:v>
                </c:pt>
                <c:pt idx="1627">
                  <c:v>12.879000000000012</c:v>
                </c:pt>
                <c:pt idx="1628">
                  <c:v>12.91</c:v>
                </c:pt>
                <c:pt idx="1629">
                  <c:v>12.889000000000006</c:v>
                </c:pt>
                <c:pt idx="1630">
                  <c:v>12.883000000000004</c:v>
                </c:pt>
                <c:pt idx="1631">
                  <c:v>12.888</c:v>
                </c:pt>
                <c:pt idx="1632">
                  <c:v>12.879000000000012</c:v>
                </c:pt>
                <c:pt idx="1633">
                  <c:v>12.889000000000006</c:v>
                </c:pt>
                <c:pt idx="1634">
                  <c:v>12.897</c:v>
                </c:pt>
                <c:pt idx="1635">
                  <c:v>12.89</c:v>
                </c:pt>
                <c:pt idx="1636">
                  <c:v>12.88</c:v>
                </c:pt>
                <c:pt idx="1637">
                  <c:v>12.868</c:v>
                </c:pt>
                <c:pt idx="1638">
                  <c:v>12.872000000000014</c:v>
                </c:pt>
                <c:pt idx="1639">
                  <c:v>12.864000000000004</c:v>
                </c:pt>
                <c:pt idx="1640">
                  <c:v>12.882000000000012</c:v>
                </c:pt>
                <c:pt idx="1641">
                  <c:v>12.861000000000002</c:v>
                </c:pt>
                <c:pt idx="1642">
                  <c:v>12.883000000000004</c:v>
                </c:pt>
                <c:pt idx="1643">
                  <c:v>12.860000000000012</c:v>
                </c:pt>
                <c:pt idx="1644">
                  <c:v>12.913</c:v>
                </c:pt>
                <c:pt idx="1645">
                  <c:v>12.884</c:v>
                </c:pt>
                <c:pt idx="1646">
                  <c:v>12.876000000000014</c:v>
                </c:pt>
                <c:pt idx="1647">
                  <c:v>12.899000000000004</c:v>
                </c:pt>
                <c:pt idx="1648">
                  <c:v>12.929</c:v>
                </c:pt>
                <c:pt idx="1649">
                  <c:v>11.774000000000001</c:v>
                </c:pt>
                <c:pt idx="1650">
                  <c:v>11.76</c:v>
                </c:pt>
                <c:pt idx="1651">
                  <c:v>11.745999999999999</c:v>
                </c:pt>
                <c:pt idx="1652">
                  <c:v>11.795</c:v>
                </c:pt>
                <c:pt idx="1653">
                  <c:v>11.783000000000001</c:v>
                </c:pt>
                <c:pt idx="1654">
                  <c:v>11.754</c:v>
                </c:pt>
                <c:pt idx="1655">
                  <c:v>11.822000000000006</c:v>
                </c:pt>
                <c:pt idx="1656">
                  <c:v>11.834</c:v>
                </c:pt>
                <c:pt idx="1657">
                  <c:v>11.796000000000001</c:v>
                </c:pt>
                <c:pt idx="1658">
                  <c:v>11.802000000000012</c:v>
                </c:pt>
                <c:pt idx="1659">
                  <c:v>11.81</c:v>
                </c:pt>
                <c:pt idx="1660">
                  <c:v>11.818</c:v>
                </c:pt>
                <c:pt idx="1661">
                  <c:v>11.834</c:v>
                </c:pt>
                <c:pt idx="1662">
                  <c:v>11.819000000000004</c:v>
                </c:pt>
                <c:pt idx="1663">
                  <c:v>11.836</c:v>
                </c:pt>
                <c:pt idx="1664">
                  <c:v>11.833</c:v>
                </c:pt>
                <c:pt idx="1665">
                  <c:v>11.829000000000002</c:v>
                </c:pt>
                <c:pt idx="1666">
                  <c:v>11.868</c:v>
                </c:pt>
                <c:pt idx="1667">
                  <c:v>11.849</c:v>
                </c:pt>
                <c:pt idx="1668">
                  <c:v>11.867000000000004</c:v>
                </c:pt>
                <c:pt idx="1669">
                  <c:v>11.838000000000001</c:v>
                </c:pt>
                <c:pt idx="1670">
                  <c:v>11.853000000000012</c:v>
                </c:pt>
                <c:pt idx="1671">
                  <c:v>11.870000000000006</c:v>
                </c:pt>
                <c:pt idx="1672">
                  <c:v>11.906000000000002</c:v>
                </c:pt>
                <c:pt idx="1673">
                  <c:v>11.892000000000012</c:v>
                </c:pt>
                <c:pt idx="1674">
                  <c:v>11.916</c:v>
                </c:pt>
                <c:pt idx="1675">
                  <c:v>11.897</c:v>
                </c:pt>
                <c:pt idx="1676">
                  <c:v>11.842000000000002</c:v>
                </c:pt>
                <c:pt idx="1677">
                  <c:v>11.854000000000006</c:v>
                </c:pt>
                <c:pt idx="1678">
                  <c:v>11.918000000000001</c:v>
                </c:pt>
                <c:pt idx="1679">
                  <c:v>11.924000000000001</c:v>
                </c:pt>
                <c:pt idx="1680">
                  <c:v>11.891</c:v>
                </c:pt>
                <c:pt idx="1681">
                  <c:v>11.938000000000001</c:v>
                </c:pt>
                <c:pt idx="1682">
                  <c:v>11.92</c:v>
                </c:pt>
                <c:pt idx="1683">
                  <c:v>11.927</c:v>
                </c:pt>
                <c:pt idx="1684">
                  <c:v>11.905000000000006</c:v>
                </c:pt>
                <c:pt idx="1685">
                  <c:v>11.963000000000006</c:v>
                </c:pt>
                <c:pt idx="1686">
                  <c:v>11.949</c:v>
                </c:pt>
                <c:pt idx="1687">
                  <c:v>11.909000000000002</c:v>
                </c:pt>
                <c:pt idx="1688">
                  <c:v>11.954000000000002</c:v>
                </c:pt>
                <c:pt idx="1689">
                  <c:v>11.934000000000001</c:v>
                </c:pt>
                <c:pt idx="1690">
                  <c:v>11.932</c:v>
                </c:pt>
                <c:pt idx="1691">
                  <c:v>11.932</c:v>
                </c:pt>
                <c:pt idx="1692">
                  <c:v>11.967000000000002</c:v>
                </c:pt>
                <c:pt idx="1693">
                  <c:v>11.978</c:v>
                </c:pt>
                <c:pt idx="1694">
                  <c:v>11.927</c:v>
                </c:pt>
                <c:pt idx="1695">
                  <c:v>11.956000000000012</c:v>
                </c:pt>
                <c:pt idx="1696">
                  <c:v>11.988</c:v>
                </c:pt>
                <c:pt idx="1697">
                  <c:v>11.98</c:v>
                </c:pt>
                <c:pt idx="1698">
                  <c:v>11.946</c:v>
                </c:pt>
                <c:pt idx="1699">
                  <c:v>11.947000000000001</c:v>
                </c:pt>
                <c:pt idx="1700">
                  <c:v>11.983000000000002</c:v>
                </c:pt>
                <c:pt idx="1701">
                  <c:v>11.957000000000004</c:v>
                </c:pt>
                <c:pt idx="1702">
                  <c:v>11.950000000000006</c:v>
                </c:pt>
                <c:pt idx="1703">
                  <c:v>11.957000000000004</c:v>
                </c:pt>
                <c:pt idx="1704">
                  <c:v>12.017000000000001</c:v>
                </c:pt>
                <c:pt idx="1705">
                  <c:v>12.024000000000001</c:v>
                </c:pt>
                <c:pt idx="1706">
                  <c:v>11.951000000000002</c:v>
                </c:pt>
                <c:pt idx="1707">
                  <c:v>11.959000000000012</c:v>
                </c:pt>
                <c:pt idx="1708">
                  <c:v>12.036</c:v>
                </c:pt>
                <c:pt idx="1709">
                  <c:v>12.006</c:v>
                </c:pt>
                <c:pt idx="1710">
                  <c:v>12.019</c:v>
                </c:pt>
                <c:pt idx="1711">
                  <c:v>12.001000000000001</c:v>
                </c:pt>
                <c:pt idx="1712">
                  <c:v>12.046000000000001</c:v>
                </c:pt>
                <c:pt idx="1713">
                  <c:v>12.024000000000001</c:v>
                </c:pt>
                <c:pt idx="1714">
                  <c:v>12.039</c:v>
                </c:pt>
                <c:pt idx="1715">
                  <c:v>12.014000000000001</c:v>
                </c:pt>
                <c:pt idx="1716">
                  <c:v>12.065000000000012</c:v>
                </c:pt>
                <c:pt idx="1717">
                  <c:v>12.094000000000001</c:v>
                </c:pt>
                <c:pt idx="1718">
                  <c:v>12.03</c:v>
                </c:pt>
                <c:pt idx="1719">
                  <c:v>12.035</c:v>
                </c:pt>
                <c:pt idx="1720">
                  <c:v>12</c:v>
                </c:pt>
                <c:pt idx="1721">
                  <c:v>12.043999999999999</c:v>
                </c:pt>
                <c:pt idx="1722">
                  <c:v>12.073</c:v>
                </c:pt>
                <c:pt idx="1723">
                  <c:v>12.034000000000001</c:v>
                </c:pt>
                <c:pt idx="1724">
                  <c:v>12.063000000000002</c:v>
                </c:pt>
                <c:pt idx="1725">
                  <c:v>12.03</c:v>
                </c:pt>
                <c:pt idx="1726">
                  <c:v>12.051</c:v>
                </c:pt>
                <c:pt idx="1727">
                  <c:v>12.082000000000004</c:v>
                </c:pt>
                <c:pt idx="1728">
                  <c:v>11.998000000000001</c:v>
                </c:pt>
                <c:pt idx="1729">
                  <c:v>12.034000000000001</c:v>
                </c:pt>
                <c:pt idx="1730">
                  <c:v>12.043999999999999</c:v>
                </c:pt>
                <c:pt idx="1731">
                  <c:v>12.034000000000001</c:v>
                </c:pt>
                <c:pt idx="1732">
                  <c:v>12.040999999999999</c:v>
                </c:pt>
                <c:pt idx="1733">
                  <c:v>12.058</c:v>
                </c:pt>
                <c:pt idx="1734">
                  <c:v>12.09</c:v>
                </c:pt>
                <c:pt idx="1735">
                  <c:v>12.07</c:v>
                </c:pt>
                <c:pt idx="1736">
                  <c:v>12.102</c:v>
                </c:pt>
                <c:pt idx="1737">
                  <c:v>12.072000000000006</c:v>
                </c:pt>
                <c:pt idx="1738">
                  <c:v>12.097</c:v>
                </c:pt>
                <c:pt idx="1739">
                  <c:v>12.109</c:v>
                </c:pt>
                <c:pt idx="1740">
                  <c:v>12.129999999999999</c:v>
                </c:pt>
                <c:pt idx="1741">
                  <c:v>12.098000000000001</c:v>
                </c:pt>
                <c:pt idx="1742">
                  <c:v>12.115</c:v>
                </c:pt>
                <c:pt idx="1743">
                  <c:v>12.120999999999999</c:v>
                </c:pt>
                <c:pt idx="1744">
                  <c:v>12.147999999999998</c:v>
                </c:pt>
                <c:pt idx="1745">
                  <c:v>12.136999999999999</c:v>
                </c:pt>
                <c:pt idx="1746">
                  <c:v>12.115</c:v>
                </c:pt>
                <c:pt idx="1747">
                  <c:v>12.162000000000004</c:v>
                </c:pt>
                <c:pt idx="1748">
                  <c:v>12.117999999999999</c:v>
                </c:pt>
                <c:pt idx="1749">
                  <c:v>12.117000000000001</c:v>
                </c:pt>
                <c:pt idx="1750">
                  <c:v>12.143999999999998</c:v>
                </c:pt>
                <c:pt idx="1751">
                  <c:v>12.133999999999999</c:v>
                </c:pt>
                <c:pt idx="1752">
                  <c:v>12.127999999999998</c:v>
                </c:pt>
                <c:pt idx="1753">
                  <c:v>12.182</c:v>
                </c:pt>
                <c:pt idx="1754">
                  <c:v>12.137999999999998</c:v>
                </c:pt>
                <c:pt idx="1755">
                  <c:v>12.178000000000001</c:v>
                </c:pt>
                <c:pt idx="1756">
                  <c:v>12.147999999999998</c:v>
                </c:pt>
                <c:pt idx="1757">
                  <c:v>12.194000000000001</c:v>
                </c:pt>
                <c:pt idx="1758">
                  <c:v>12.162000000000004</c:v>
                </c:pt>
                <c:pt idx="1759">
                  <c:v>12.168000000000001</c:v>
                </c:pt>
                <c:pt idx="1760">
                  <c:v>12.178000000000001</c:v>
                </c:pt>
                <c:pt idx="1761">
                  <c:v>12.179</c:v>
                </c:pt>
                <c:pt idx="1762">
                  <c:v>12.168000000000001</c:v>
                </c:pt>
                <c:pt idx="1763">
                  <c:v>12.191000000000001</c:v>
                </c:pt>
                <c:pt idx="1764">
                  <c:v>12.199</c:v>
                </c:pt>
                <c:pt idx="1765">
                  <c:v>12.202</c:v>
                </c:pt>
                <c:pt idx="1766">
                  <c:v>12.186</c:v>
                </c:pt>
                <c:pt idx="1767">
                  <c:v>12.163</c:v>
                </c:pt>
                <c:pt idx="1768">
                  <c:v>12.229999999999999</c:v>
                </c:pt>
                <c:pt idx="1769">
                  <c:v>12.205</c:v>
                </c:pt>
                <c:pt idx="1770">
                  <c:v>12.237999999999998</c:v>
                </c:pt>
                <c:pt idx="1771">
                  <c:v>12.189</c:v>
                </c:pt>
                <c:pt idx="1772">
                  <c:v>12.217000000000001</c:v>
                </c:pt>
                <c:pt idx="1773">
                  <c:v>12.223000000000001</c:v>
                </c:pt>
                <c:pt idx="1774">
                  <c:v>12.207000000000001</c:v>
                </c:pt>
                <c:pt idx="1775">
                  <c:v>12.209</c:v>
                </c:pt>
                <c:pt idx="1776">
                  <c:v>12.19</c:v>
                </c:pt>
                <c:pt idx="1777">
                  <c:v>12.203000000000001</c:v>
                </c:pt>
                <c:pt idx="1778">
                  <c:v>12.246999999999998</c:v>
                </c:pt>
                <c:pt idx="1779">
                  <c:v>12.223000000000001</c:v>
                </c:pt>
                <c:pt idx="1780">
                  <c:v>12.247999999999999</c:v>
                </c:pt>
                <c:pt idx="1781">
                  <c:v>12.236000000000001</c:v>
                </c:pt>
                <c:pt idx="1782">
                  <c:v>12.199</c:v>
                </c:pt>
                <c:pt idx="1783">
                  <c:v>12.242999999999999</c:v>
                </c:pt>
                <c:pt idx="1784">
                  <c:v>12.242999999999999</c:v>
                </c:pt>
                <c:pt idx="1785">
                  <c:v>12.258000000000001</c:v>
                </c:pt>
                <c:pt idx="1786">
                  <c:v>12.222</c:v>
                </c:pt>
                <c:pt idx="1787">
                  <c:v>12.249000000000001</c:v>
                </c:pt>
                <c:pt idx="1788">
                  <c:v>12.263</c:v>
                </c:pt>
                <c:pt idx="1789">
                  <c:v>12.259</c:v>
                </c:pt>
                <c:pt idx="1790">
                  <c:v>12.267000000000001</c:v>
                </c:pt>
                <c:pt idx="1791">
                  <c:v>12.265000000000002</c:v>
                </c:pt>
                <c:pt idx="1792">
                  <c:v>12.271000000000001</c:v>
                </c:pt>
                <c:pt idx="1793">
                  <c:v>12.277000000000001</c:v>
                </c:pt>
                <c:pt idx="1794">
                  <c:v>12.293000000000001</c:v>
                </c:pt>
                <c:pt idx="1795">
                  <c:v>12.27</c:v>
                </c:pt>
                <c:pt idx="1796">
                  <c:v>12.287000000000001</c:v>
                </c:pt>
                <c:pt idx="1797">
                  <c:v>12.309000000000006</c:v>
                </c:pt>
                <c:pt idx="1798">
                  <c:v>12.297000000000001</c:v>
                </c:pt>
                <c:pt idx="1799">
                  <c:v>12.284000000000001</c:v>
                </c:pt>
                <c:pt idx="1800">
                  <c:v>12.297999999999998</c:v>
                </c:pt>
                <c:pt idx="1801">
                  <c:v>12.293999999999999</c:v>
                </c:pt>
                <c:pt idx="1802">
                  <c:v>12.292</c:v>
                </c:pt>
                <c:pt idx="1803">
                  <c:v>12.293000000000001</c:v>
                </c:pt>
                <c:pt idx="1804">
                  <c:v>12.306000000000004</c:v>
                </c:pt>
                <c:pt idx="1805">
                  <c:v>12.309000000000006</c:v>
                </c:pt>
                <c:pt idx="1806">
                  <c:v>12.31</c:v>
                </c:pt>
                <c:pt idx="1807">
                  <c:v>12.335000000000004</c:v>
                </c:pt>
                <c:pt idx="1808">
                  <c:v>12.329000000000002</c:v>
                </c:pt>
                <c:pt idx="1809">
                  <c:v>12.311</c:v>
                </c:pt>
                <c:pt idx="1810">
                  <c:v>12.344000000000001</c:v>
                </c:pt>
                <c:pt idx="1811">
                  <c:v>12.329000000000002</c:v>
                </c:pt>
                <c:pt idx="1812">
                  <c:v>12.354000000000006</c:v>
                </c:pt>
                <c:pt idx="1813">
                  <c:v>12.34</c:v>
                </c:pt>
                <c:pt idx="1814">
                  <c:v>12.348000000000001</c:v>
                </c:pt>
                <c:pt idx="1815">
                  <c:v>12.360000000000012</c:v>
                </c:pt>
                <c:pt idx="1816">
                  <c:v>12.341000000000001</c:v>
                </c:pt>
                <c:pt idx="1817">
                  <c:v>12.34</c:v>
                </c:pt>
                <c:pt idx="1818">
                  <c:v>12.360000000000012</c:v>
                </c:pt>
                <c:pt idx="1819">
                  <c:v>12.363000000000012</c:v>
                </c:pt>
                <c:pt idx="1820">
                  <c:v>12.388</c:v>
                </c:pt>
                <c:pt idx="1821">
                  <c:v>12.395000000000012</c:v>
                </c:pt>
                <c:pt idx="1822">
                  <c:v>12.387</c:v>
                </c:pt>
                <c:pt idx="1823">
                  <c:v>12.370000000000006</c:v>
                </c:pt>
                <c:pt idx="1824">
                  <c:v>12.384</c:v>
                </c:pt>
                <c:pt idx="1825">
                  <c:v>12.384</c:v>
                </c:pt>
                <c:pt idx="1826">
                  <c:v>12.39</c:v>
                </c:pt>
                <c:pt idx="1827">
                  <c:v>12.392000000000012</c:v>
                </c:pt>
                <c:pt idx="1828">
                  <c:v>12.405000000000006</c:v>
                </c:pt>
                <c:pt idx="1829">
                  <c:v>12.397</c:v>
                </c:pt>
                <c:pt idx="1830">
                  <c:v>12.381</c:v>
                </c:pt>
                <c:pt idx="1831">
                  <c:v>12.4</c:v>
                </c:pt>
                <c:pt idx="1832">
                  <c:v>12.425000000000002</c:v>
                </c:pt>
                <c:pt idx="1833">
                  <c:v>12.427</c:v>
                </c:pt>
                <c:pt idx="1834">
                  <c:v>12.405000000000006</c:v>
                </c:pt>
                <c:pt idx="1835">
                  <c:v>12.393000000000002</c:v>
                </c:pt>
                <c:pt idx="1836">
                  <c:v>12.395000000000012</c:v>
                </c:pt>
                <c:pt idx="1837">
                  <c:v>12.44</c:v>
                </c:pt>
                <c:pt idx="1838">
                  <c:v>12.434000000000001</c:v>
                </c:pt>
                <c:pt idx="1839">
                  <c:v>12.403</c:v>
                </c:pt>
                <c:pt idx="1840">
                  <c:v>12.404</c:v>
                </c:pt>
                <c:pt idx="1841">
                  <c:v>12.443</c:v>
                </c:pt>
                <c:pt idx="1842">
                  <c:v>12.443</c:v>
                </c:pt>
                <c:pt idx="1843">
                  <c:v>12.444000000000001</c:v>
                </c:pt>
                <c:pt idx="1844">
                  <c:v>12.438000000000001</c:v>
                </c:pt>
                <c:pt idx="1845">
                  <c:v>12.456000000000012</c:v>
                </c:pt>
                <c:pt idx="1846">
                  <c:v>12.463000000000006</c:v>
                </c:pt>
                <c:pt idx="1847">
                  <c:v>12.475000000000012</c:v>
                </c:pt>
                <c:pt idx="1848">
                  <c:v>12.469000000000012</c:v>
                </c:pt>
                <c:pt idx="1849">
                  <c:v>12.461</c:v>
                </c:pt>
                <c:pt idx="1850">
                  <c:v>12.435</c:v>
                </c:pt>
                <c:pt idx="1851">
                  <c:v>12.458</c:v>
                </c:pt>
                <c:pt idx="1852">
                  <c:v>12.489000000000004</c:v>
                </c:pt>
                <c:pt idx="1853">
                  <c:v>12.449</c:v>
                </c:pt>
                <c:pt idx="1854">
                  <c:v>12.465000000000014</c:v>
                </c:pt>
                <c:pt idx="1855">
                  <c:v>12.435</c:v>
                </c:pt>
                <c:pt idx="1856">
                  <c:v>12.474</c:v>
                </c:pt>
                <c:pt idx="1857">
                  <c:v>12.469000000000012</c:v>
                </c:pt>
                <c:pt idx="1858">
                  <c:v>12.497</c:v>
                </c:pt>
                <c:pt idx="1859">
                  <c:v>12.498000000000001</c:v>
                </c:pt>
                <c:pt idx="1860">
                  <c:v>12.478</c:v>
                </c:pt>
                <c:pt idx="1861">
                  <c:v>12.493</c:v>
                </c:pt>
                <c:pt idx="1862">
                  <c:v>12.502000000000002</c:v>
                </c:pt>
                <c:pt idx="1863">
                  <c:v>12.515000000000002</c:v>
                </c:pt>
                <c:pt idx="1864">
                  <c:v>12.524000000000001</c:v>
                </c:pt>
                <c:pt idx="1865">
                  <c:v>12.49</c:v>
                </c:pt>
                <c:pt idx="1866">
                  <c:v>12.515000000000002</c:v>
                </c:pt>
                <c:pt idx="1867">
                  <c:v>12.518000000000001</c:v>
                </c:pt>
                <c:pt idx="1868">
                  <c:v>12.539</c:v>
                </c:pt>
                <c:pt idx="1869">
                  <c:v>12.547000000000001</c:v>
                </c:pt>
                <c:pt idx="1870">
                  <c:v>12.552000000000012</c:v>
                </c:pt>
                <c:pt idx="1871">
                  <c:v>12.531000000000001</c:v>
                </c:pt>
                <c:pt idx="1872">
                  <c:v>12.511000000000001</c:v>
                </c:pt>
                <c:pt idx="1873">
                  <c:v>12.527999999999999</c:v>
                </c:pt>
                <c:pt idx="1874">
                  <c:v>12.514000000000001</c:v>
                </c:pt>
                <c:pt idx="1875">
                  <c:v>12.517000000000001</c:v>
                </c:pt>
                <c:pt idx="1876">
                  <c:v>12.543999999999999</c:v>
                </c:pt>
                <c:pt idx="1877">
                  <c:v>12.539</c:v>
                </c:pt>
                <c:pt idx="1878">
                  <c:v>12.540999999999999</c:v>
                </c:pt>
                <c:pt idx="1879">
                  <c:v>12.559000000000006</c:v>
                </c:pt>
                <c:pt idx="1880">
                  <c:v>12.534000000000001</c:v>
                </c:pt>
                <c:pt idx="1881">
                  <c:v>12.521000000000001</c:v>
                </c:pt>
                <c:pt idx="1882">
                  <c:v>12.55</c:v>
                </c:pt>
                <c:pt idx="1883">
                  <c:v>12.562000000000006</c:v>
                </c:pt>
                <c:pt idx="1884">
                  <c:v>12.573</c:v>
                </c:pt>
                <c:pt idx="1885">
                  <c:v>12.587</c:v>
                </c:pt>
                <c:pt idx="1886">
                  <c:v>12.574</c:v>
                </c:pt>
                <c:pt idx="1887">
                  <c:v>12.579000000000002</c:v>
                </c:pt>
                <c:pt idx="1888">
                  <c:v>12.594000000000001</c:v>
                </c:pt>
                <c:pt idx="1889">
                  <c:v>12.577</c:v>
                </c:pt>
                <c:pt idx="1890">
                  <c:v>12.579000000000002</c:v>
                </c:pt>
                <c:pt idx="1891">
                  <c:v>12.578000000000001</c:v>
                </c:pt>
                <c:pt idx="1892">
                  <c:v>12.613</c:v>
                </c:pt>
                <c:pt idx="1893">
                  <c:v>12.611000000000001</c:v>
                </c:pt>
                <c:pt idx="1894">
                  <c:v>12.629</c:v>
                </c:pt>
                <c:pt idx="1895">
                  <c:v>12.601000000000001</c:v>
                </c:pt>
                <c:pt idx="1896">
                  <c:v>12.602</c:v>
                </c:pt>
                <c:pt idx="1897">
                  <c:v>12.593</c:v>
                </c:pt>
                <c:pt idx="1898">
                  <c:v>12.601000000000001</c:v>
                </c:pt>
                <c:pt idx="1899">
                  <c:v>12.615</c:v>
                </c:pt>
                <c:pt idx="1900">
                  <c:v>12.616</c:v>
                </c:pt>
                <c:pt idx="1901">
                  <c:v>12.588000000000001</c:v>
                </c:pt>
                <c:pt idx="1902">
                  <c:v>12.647999999999998</c:v>
                </c:pt>
                <c:pt idx="1903">
                  <c:v>12.599</c:v>
                </c:pt>
                <c:pt idx="1904">
                  <c:v>12.622</c:v>
                </c:pt>
                <c:pt idx="1905">
                  <c:v>12.630999999999998</c:v>
                </c:pt>
                <c:pt idx="1906">
                  <c:v>12.632</c:v>
                </c:pt>
                <c:pt idx="1907">
                  <c:v>12.65</c:v>
                </c:pt>
                <c:pt idx="1908">
                  <c:v>12.639999999999999</c:v>
                </c:pt>
                <c:pt idx="1909">
                  <c:v>12.623000000000001</c:v>
                </c:pt>
                <c:pt idx="1910">
                  <c:v>12.612</c:v>
                </c:pt>
                <c:pt idx="1911">
                  <c:v>12.675000000000002</c:v>
                </c:pt>
                <c:pt idx="1912">
                  <c:v>12.658000000000001</c:v>
                </c:pt>
                <c:pt idx="1913">
                  <c:v>12.681000000000001</c:v>
                </c:pt>
                <c:pt idx="1914">
                  <c:v>12.661</c:v>
                </c:pt>
                <c:pt idx="1915">
                  <c:v>12.679</c:v>
                </c:pt>
                <c:pt idx="1916">
                  <c:v>12.686</c:v>
                </c:pt>
                <c:pt idx="1917">
                  <c:v>12.653</c:v>
                </c:pt>
                <c:pt idx="1918">
                  <c:v>12.630999999999998</c:v>
                </c:pt>
                <c:pt idx="1919">
                  <c:v>12.65</c:v>
                </c:pt>
                <c:pt idx="1920">
                  <c:v>12.62</c:v>
                </c:pt>
                <c:pt idx="1921">
                  <c:v>12.678000000000001</c:v>
                </c:pt>
                <c:pt idx="1922">
                  <c:v>12.675000000000002</c:v>
                </c:pt>
                <c:pt idx="1923">
                  <c:v>12.647999999999998</c:v>
                </c:pt>
                <c:pt idx="1924">
                  <c:v>12.652000000000006</c:v>
                </c:pt>
                <c:pt idx="1925">
                  <c:v>12.627999999999998</c:v>
                </c:pt>
                <c:pt idx="1926">
                  <c:v>12.715</c:v>
                </c:pt>
                <c:pt idx="1927">
                  <c:v>12.651</c:v>
                </c:pt>
                <c:pt idx="1928">
                  <c:v>12.667</c:v>
                </c:pt>
                <c:pt idx="1929">
                  <c:v>12.681000000000001</c:v>
                </c:pt>
                <c:pt idx="1930">
                  <c:v>12.674000000000001</c:v>
                </c:pt>
                <c:pt idx="1931">
                  <c:v>12.686</c:v>
                </c:pt>
                <c:pt idx="1932">
                  <c:v>12.677</c:v>
                </c:pt>
                <c:pt idx="1933">
                  <c:v>12.684000000000001</c:v>
                </c:pt>
                <c:pt idx="1934">
                  <c:v>12.671000000000001</c:v>
                </c:pt>
                <c:pt idx="1935">
                  <c:v>12.671000000000001</c:v>
                </c:pt>
                <c:pt idx="1936">
                  <c:v>12.657</c:v>
                </c:pt>
                <c:pt idx="1937">
                  <c:v>12.695</c:v>
                </c:pt>
                <c:pt idx="1938">
                  <c:v>12.757</c:v>
                </c:pt>
                <c:pt idx="1939">
                  <c:v>12.703000000000001</c:v>
                </c:pt>
                <c:pt idx="1940">
                  <c:v>12.76</c:v>
                </c:pt>
                <c:pt idx="1941">
                  <c:v>12.719999999999999</c:v>
                </c:pt>
                <c:pt idx="1942">
                  <c:v>12.686</c:v>
                </c:pt>
                <c:pt idx="1943">
                  <c:v>12.699</c:v>
                </c:pt>
                <c:pt idx="1944">
                  <c:v>12.733000000000001</c:v>
                </c:pt>
                <c:pt idx="1945">
                  <c:v>12.705</c:v>
                </c:pt>
                <c:pt idx="1946">
                  <c:v>12.687000000000001</c:v>
                </c:pt>
                <c:pt idx="1947">
                  <c:v>12.798999999999999</c:v>
                </c:pt>
                <c:pt idx="1948">
                  <c:v>12.709</c:v>
                </c:pt>
                <c:pt idx="1949">
                  <c:v>12.686</c:v>
                </c:pt>
                <c:pt idx="1950">
                  <c:v>12.768000000000001</c:v>
                </c:pt>
                <c:pt idx="1951">
                  <c:v>12.694000000000001</c:v>
                </c:pt>
                <c:pt idx="1952">
                  <c:v>12.755000000000004</c:v>
                </c:pt>
                <c:pt idx="1953">
                  <c:v>12.725</c:v>
                </c:pt>
                <c:pt idx="1954">
                  <c:v>12.689</c:v>
                </c:pt>
                <c:pt idx="1955">
                  <c:v>12.733000000000001</c:v>
                </c:pt>
                <c:pt idx="1956">
                  <c:v>12.757</c:v>
                </c:pt>
                <c:pt idx="1957">
                  <c:v>12.755000000000004</c:v>
                </c:pt>
                <c:pt idx="1958">
                  <c:v>12.739999999999998</c:v>
                </c:pt>
                <c:pt idx="1959">
                  <c:v>12.734999999999999</c:v>
                </c:pt>
                <c:pt idx="1960">
                  <c:v>12.733999999999998</c:v>
                </c:pt>
                <c:pt idx="1961">
                  <c:v>12.742000000000001</c:v>
                </c:pt>
                <c:pt idx="1962">
                  <c:v>12.742999999999999</c:v>
                </c:pt>
                <c:pt idx="1963">
                  <c:v>12.707999999999998</c:v>
                </c:pt>
                <c:pt idx="1964">
                  <c:v>12.809000000000006</c:v>
                </c:pt>
                <c:pt idx="1965">
                  <c:v>12.793000000000001</c:v>
                </c:pt>
                <c:pt idx="1966">
                  <c:v>12.775</c:v>
                </c:pt>
                <c:pt idx="1967">
                  <c:v>12.722</c:v>
                </c:pt>
                <c:pt idx="1968">
                  <c:v>12.78</c:v>
                </c:pt>
                <c:pt idx="1969">
                  <c:v>12.816000000000004</c:v>
                </c:pt>
                <c:pt idx="1970">
                  <c:v>12.772</c:v>
                </c:pt>
                <c:pt idx="1971">
                  <c:v>12.809000000000006</c:v>
                </c:pt>
                <c:pt idx="1972">
                  <c:v>12.736999999999998</c:v>
                </c:pt>
                <c:pt idx="1973">
                  <c:v>12.776</c:v>
                </c:pt>
                <c:pt idx="1974">
                  <c:v>12.805000000000012</c:v>
                </c:pt>
                <c:pt idx="1975">
                  <c:v>12.758000000000001</c:v>
                </c:pt>
                <c:pt idx="1976">
                  <c:v>12.792</c:v>
                </c:pt>
                <c:pt idx="1977">
                  <c:v>12.793999999999999</c:v>
                </c:pt>
                <c:pt idx="1978">
                  <c:v>12.782</c:v>
                </c:pt>
                <c:pt idx="1979">
                  <c:v>12.762</c:v>
                </c:pt>
                <c:pt idx="1980">
                  <c:v>12.790999999999999</c:v>
                </c:pt>
                <c:pt idx="1981">
                  <c:v>12.819000000000004</c:v>
                </c:pt>
                <c:pt idx="1982">
                  <c:v>12.774000000000001</c:v>
                </c:pt>
                <c:pt idx="1983">
                  <c:v>12.77</c:v>
                </c:pt>
                <c:pt idx="1984">
                  <c:v>12.775</c:v>
                </c:pt>
                <c:pt idx="1985">
                  <c:v>12.764000000000001</c:v>
                </c:pt>
                <c:pt idx="1986">
                  <c:v>12.784000000000001</c:v>
                </c:pt>
                <c:pt idx="1987">
                  <c:v>12.793999999999999</c:v>
                </c:pt>
                <c:pt idx="1988">
                  <c:v>12.798999999999999</c:v>
                </c:pt>
                <c:pt idx="1989">
                  <c:v>12.82</c:v>
                </c:pt>
                <c:pt idx="1990">
                  <c:v>12.803000000000004</c:v>
                </c:pt>
                <c:pt idx="1991">
                  <c:v>12.801</c:v>
                </c:pt>
                <c:pt idx="1992">
                  <c:v>12.785</c:v>
                </c:pt>
                <c:pt idx="1993">
                  <c:v>12.814</c:v>
                </c:pt>
                <c:pt idx="1994">
                  <c:v>12.814</c:v>
                </c:pt>
                <c:pt idx="1995">
                  <c:v>12.838000000000001</c:v>
                </c:pt>
                <c:pt idx="1996">
                  <c:v>12.805000000000012</c:v>
                </c:pt>
                <c:pt idx="1997">
                  <c:v>12.811</c:v>
                </c:pt>
                <c:pt idx="1998">
                  <c:v>12.823</c:v>
                </c:pt>
                <c:pt idx="1999">
                  <c:v>12.852000000000015</c:v>
                </c:pt>
                <c:pt idx="2000">
                  <c:v>12.829000000000002</c:v>
                </c:pt>
                <c:pt idx="2001">
                  <c:v>12.801</c:v>
                </c:pt>
                <c:pt idx="2002">
                  <c:v>12.841000000000001</c:v>
                </c:pt>
                <c:pt idx="2003">
                  <c:v>12.807</c:v>
                </c:pt>
                <c:pt idx="2004">
                  <c:v>12.825000000000006</c:v>
                </c:pt>
                <c:pt idx="2005">
                  <c:v>12.797000000000001</c:v>
                </c:pt>
                <c:pt idx="2006">
                  <c:v>12.835000000000004</c:v>
                </c:pt>
                <c:pt idx="2007">
                  <c:v>12.829000000000002</c:v>
                </c:pt>
                <c:pt idx="2008">
                  <c:v>12.815000000000012</c:v>
                </c:pt>
                <c:pt idx="2009">
                  <c:v>12.8</c:v>
                </c:pt>
                <c:pt idx="2010">
                  <c:v>12.848000000000001</c:v>
                </c:pt>
                <c:pt idx="2011">
                  <c:v>12.797999999999998</c:v>
                </c:pt>
                <c:pt idx="2012">
                  <c:v>12.834</c:v>
                </c:pt>
                <c:pt idx="2013">
                  <c:v>12.842000000000002</c:v>
                </c:pt>
                <c:pt idx="2014">
                  <c:v>12.854000000000006</c:v>
                </c:pt>
                <c:pt idx="2015">
                  <c:v>12.883000000000004</c:v>
                </c:pt>
                <c:pt idx="2016">
                  <c:v>12.817</c:v>
                </c:pt>
                <c:pt idx="2017">
                  <c:v>12.825000000000006</c:v>
                </c:pt>
                <c:pt idx="2018">
                  <c:v>12.884</c:v>
                </c:pt>
                <c:pt idx="2019">
                  <c:v>12.805000000000012</c:v>
                </c:pt>
                <c:pt idx="2020">
                  <c:v>12.876000000000014</c:v>
                </c:pt>
                <c:pt idx="2021">
                  <c:v>12.858000000000002</c:v>
                </c:pt>
                <c:pt idx="2022">
                  <c:v>12.845000000000002</c:v>
                </c:pt>
                <c:pt idx="2023">
                  <c:v>12.850000000000012</c:v>
                </c:pt>
                <c:pt idx="2024">
                  <c:v>12.837</c:v>
                </c:pt>
                <c:pt idx="2025">
                  <c:v>12.862000000000014</c:v>
                </c:pt>
                <c:pt idx="2026">
                  <c:v>12.882000000000012</c:v>
                </c:pt>
                <c:pt idx="2027">
                  <c:v>12.865000000000014</c:v>
                </c:pt>
                <c:pt idx="2028">
                  <c:v>12.862000000000014</c:v>
                </c:pt>
                <c:pt idx="2029">
                  <c:v>12.872000000000014</c:v>
                </c:pt>
                <c:pt idx="2030">
                  <c:v>12.842000000000002</c:v>
                </c:pt>
                <c:pt idx="2031">
                  <c:v>12.874000000000002</c:v>
                </c:pt>
                <c:pt idx="2032">
                  <c:v>12.862000000000014</c:v>
                </c:pt>
                <c:pt idx="2033">
                  <c:v>12.825000000000006</c:v>
                </c:pt>
                <c:pt idx="2034">
                  <c:v>12.88</c:v>
                </c:pt>
                <c:pt idx="2035">
                  <c:v>12.878</c:v>
                </c:pt>
                <c:pt idx="2036">
                  <c:v>12.815000000000012</c:v>
                </c:pt>
                <c:pt idx="2037">
                  <c:v>12.854000000000006</c:v>
                </c:pt>
                <c:pt idx="2038">
                  <c:v>12.855000000000018</c:v>
                </c:pt>
                <c:pt idx="2039">
                  <c:v>12.866000000000012</c:v>
                </c:pt>
                <c:pt idx="2040">
                  <c:v>12.898</c:v>
                </c:pt>
                <c:pt idx="2041">
                  <c:v>12.907</c:v>
                </c:pt>
                <c:pt idx="2042">
                  <c:v>12.888</c:v>
                </c:pt>
                <c:pt idx="2043">
                  <c:v>12.879000000000012</c:v>
                </c:pt>
                <c:pt idx="2044">
                  <c:v>12.88</c:v>
                </c:pt>
                <c:pt idx="2045">
                  <c:v>12.881</c:v>
                </c:pt>
                <c:pt idx="2046">
                  <c:v>12.861000000000002</c:v>
                </c:pt>
                <c:pt idx="2047">
                  <c:v>12.867000000000004</c:v>
                </c:pt>
                <c:pt idx="2048">
                  <c:v>12.864000000000004</c:v>
                </c:pt>
                <c:pt idx="2049">
                  <c:v>12.870000000000006</c:v>
                </c:pt>
                <c:pt idx="2050">
                  <c:v>12.88</c:v>
                </c:pt>
                <c:pt idx="2051">
                  <c:v>12.915000000000004</c:v>
                </c:pt>
                <c:pt idx="2052">
                  <c:v>12.868</c:v>
                </c:pt>
                <c:pt idx="2053">
                  <c:v>12.89</c:v>
                </c:pt>
                <c:pt idx="2054">
                  <c:v>12.841000000000001</c:v>
                </c:pt>
                <c:pt idx="2055">
                  <c:v>12.889000000000006</c:v>
                </c:pt>
                <c:pt idx="2056">
                  <c:v>12.881</c:v>
                </c:pt>
                <c:pt idx="2057">
                  <c:v>12.882000000000012</c:v>
                </c:pt>
                <c:pt idx="2058">
                  <c:v>12.877000000000002</c:v>
                </c:pt>
                <c:pt idx="2059">
                  <c:v>12.852000000000015</c:v>
                </c:pt>
                <c:pt idx="2060">
                  <c:v>12.929</c:v>
                </c:pt>
                <c:pt idx="2061">
                  <c:v>12.891</c:v>
                </c:pt>
                <c:pt idx="2062">
                  <c:v>12.895000000000012</c:v>
                </c:pt>
                <c:pt idx="2063">
                  <c:v>12.863000000000012</c:v>
                </c:pt>
                <c:pt idx="2064">
                  <c:v>12.886000000000006</c:v>
                </c:pt>
                <c:pt idx="2065">
                  <c:v>12.886000000000006</c:v>
                </c:pt>
                <c:pt idx="2066">
                  <c:v>12.885000000000012</c:v>
                </c:pt>
                <c:pt idx="2067">
                  <c:v>12.893000000000002</c:v>
                </c:pt>
                <c:pt idx="2068">
                  <c:v>12.908000000000001</c:v>
                </c:pt>
                <c:pt idx="2069">
                  <c:v>12.870000000000006</c:v>
                </c:pt>
                <c:pt idx="2070">
                  <c:v>12.873000000000006</c:v>
                </c:pt>
                <c:pt idx="2071">
                  <c:v>12.861000000000002</c:v>
                </c:pt>
                <c:pt idx="2072">
                  <c:v>12.858000000000002</c:v>
                </c:pt>
                <c:pt idx="2073">
                  <c:v>12.911</c:v>
                </c:pt>
                <c:pt idx="2074">
                  <c:v>12.909000000000002</c:v>
                </c:pt>
                <c:pt idx="2075">
                  <c:v>12.913</c:v>
                </c:pt>
                <c:pt idx="2076">
                  <c:v>12.894</c:v>
                </c:pt>
                <c:pt idx="2077">
                  <c:v>12.919</c:v>
                </c:pt>
                <c:pt idx="2078">
                  <c:v>12.932</c:v>
                </c:pt>
                <c:pt idx="2079">
                  <c:v>12.915000000000004</c:v>
                </c:pt>
                <c:pt idx="2080">
                  <c:v>12.882000000000012</c:v>
                </c:pt>
                <c:pt idx="2081">
                  <c:v>12.897</c:v>
                </c:pt>
                <c:pt idx="2082">
                  <c:v>12.906000000000002</c:v>
                </c:pt>
                <c:pt idx="2083">
                  <c:v>11.703000000000001</c:v>
                </c:pt>
                <c:pt idx="2084">
                  <c:v>11.704000000000001</c:v>
                </c:pt>
                <c:pt idx="2085">
                  <c:v>11.686</c:v>
                </c:pt>
                <c:pt idx="2086">
                  <c:v>11.693</c:v>
                </c:pt>
                <c:pt idx="2087">
                  <c:v>11.675000000000002</c:v>
                </c:pt>
                <c:pt idx="2088">
                  <c:v>11.705</c:v>
                </c:pt>
                <c:pt idx="2089">
                  <c:v>11.704000000000001</c:v>
                </c:pt>
                <c:pt idx="2090">
                  <c:v>11.697999999999999</c:v>
                </c:pt>
                <c:pt idx="2091">
                  <c:v>11.726999999999999</c:v>
                </c:pt>
                <c:pt idx="2092">
                  <c:v>11.710999999999999</c:v>
                </c:pt>
                <c:pt idx="2093">
                  <c:v>11.733999999999998</c:v>
                </c:pt>
                <c:pt idx="2094">
                  <c:v>11.707000000000001</c:v>
                </c:pt>
                <c:pt idx="2095">
                  <c:v>11.713999999999999</c:v>
                </c:pt>
                <c:pt idx="2096">
                  <c:v>11.754</c:v>
                </c:pt>
                <c:pt idx="2097">
                  <c:v>11.746999999999998</c:v>
                </c:pt>
                <c:pt idx="2098">
                  <c:v>11.729999999999999</c:v>
                </c:pt>
                <c:pt idx="2099">
                  <c:v>11.744999999999999</c:v>
                </c:pt>
                <c:pt idx="2100">
                  <c:v>11.743999999999998</c:v>
                </c:pt>
                <c:pt idx="2101">
                  <c:v>11.737999999999998</c:v>
                </c:pt>
                <c:pt idx="2102">
                  <c:v>11.749000000000001</c:v>
                </c:pt>
                <c:pt idx="2103">
                  <c:v>11.739999999999998</c:v>
                </c:pt>
                <c:pt idx="2104">
                  <c:v>11.755000000000004</c:v>
                </c:pt>
                <c:pt idx="2105">
                  <c:v>11.751000000000001</c:v>
                </c:pt>
                <c:pt idx="2106">
                  <c:v>11.744999999999999</c:v>
                </c:pt>
                <c:pt idx="2107">
                  <c:v>11.761000000000001</c:v>
                </c:pt>
                <c:pt idx="2108">
                  <c:v>11.777000000000001</c:v>
                </c:pt>
                <c:pt idx="2109">
                  <c:v>11.783000000000001</c:v>
                </c:pt>
                <c:pt idx="2110">
                  <c:v>11.76</c:v>
                </c:pt>
                <c:pt idx="2111">
                  <c:v>11.797999999999998</c:v>
                </c:pt>
                <c:pt idx="2112">
                  <c:v>11.774000000000001</c:v>
                </c:pt>
                <c:pt idx="2113">
                  <c:v>11.823</c:v>
                </c:pt>
                <c:pt idx="2114">
                  <c:v>11.824</c:v>
                </c:pt>
                <c:pt idx="2115">
                  <c:v>11.814</c:v>
                </c:pt>
                <c:pt idx="2116">
                  <c:v>11.829000000000002</c:v>
                </c:pt>
                <c:pt idx="2117">
                  <c:v>11.81</c:v>
                </c:pt>
                <c:pt idx="2118">
                  <c:v>11.814</c:v>
                </c:pt>
                <c:pt idx="2119">
                  <c:v>11.838000000000001</c:v>
                </c:pt>
                <c:pt idx="2120">
                  <c:v>11.818</c:v>
                </c:pt>
                <c:pt idx="2121">
                  <c:v>11.858000000000002</c:v>
                </c:pt>
                <c:pt idx="2122">
                  <c:v>11.853000000000012</c:v>
                </c:pt>
                <c:pt idx="2123">
                  <c:v>11.834</c:v>
                </c:pt>
                <c:pt idx="2124">
                  <c:v>11.843</c:v>
                </c:pt>
                <c:pt idx="2125">
                  <c:v>11.849</c:v>
                </c:pt>
                <c:pt idx="2126">
                  <c:v>11.846</c:v>
                </c:pt>
                <c:pt idx="2127">
                  <c:v>11.850000000000012</c:v>
                </c:pt>
                <c:pt idx="2128">
                  <c:v>11.856000000000014</c:v>
                </c:pt>
                <c:pt idx="2129">
                  <c:v>11.869000000000012</c:v>
                </c:pt>
                <c:pt idx="2130">
                  <c:v>11.862000000000014</c:v>
                </c:pt>
                <c:pt idx="2131">
                  <c:v>11.835000000000004</c:v>
                </c:pt>
                <c:pt idx="2132">
                  <c:v>11.885000000000012</c:v>
                </c:pt>
                <c:pt idx="2133">
                  <c:v>11.883000000000004</c:v>
                </c:pt>
                <c:pt idx="2134">
                  <c:v>11.895000000000012</c:v>
                </c:pt>
                <c:pt idx="2135">
                  <c:v>11.904</c:v>
                </c:pt>
                <c:pt idx="2136">
                  <c:v>11.906000000000002</c:v>
                </c:pt>
                <c:pt idx="2137">
                  <c:v>11.864000000000004</c:v>
                </c:pt>
                <c:pt idx="2138">
                  <c:v>11.894</c:v>
                </c:pt>
                <c:pt idx="2139">
                  <c:v>11.918000000000001</c:v>
                </c:pt>
                <c:pt idx="2140">
                  <c:v>11.912000000000004</c:v>
                </c:pt>
                <c:pt idx="2141">
                  <c:v>11.919</c:v>
                </c:pt>
                <c:pt idx="2142">
                  <c:v>11.913</c:v>
                </c:pt>
                <c:pt idx="2143">
                  <c:v>11.933</c:v>
                </c:pt>
                <c:pt idx="2144">
                  <c:v>11.933</c:v>
                </c:pt>
                <c:pt idx="2145">
                  <c:v>11.956000000000012</c:v>
                </c:pt>
                <c:pt idx="2146">
                  <c:v>11.963000000000006</c:v>
                </c:pt>
                <c:pt idx="2147">
                  <c:v>11.941000000000001</c:v>
                </c:pt>
                <c:pt idx="2148">
                  <c:v>11.958</c:v>
                </c:pt>
                <c:pt idx="2149">
                  <c:v>11.941000000000001</c:v>
                </c:pt>
                <c:pt idx="2150">
                  <c:v>11.952000000000014</c:v>
                </c:pt>
                <c:pt idx="2151">
                  <c:v>11.941000000000001</c:v>
                </c:pt>
                <c:pt idx="2152">
                  <c:v>11.969000000000012</c:v>
                </c:pt>
                <c:pt idx="2153">
                  <c:v>11.951000000000002</c:v>
                </c:pt>
                <c:pt idx="2154">
                  <c:v>11.951000000000002</c:v>
                </c:pt>
                <c:pt idx="2155">
                  <c:v>11.984</c:v>
                </c:pt>
                <c:pt idx="2156">
                  <c:v>11.969000000000012</c:v>
                </c:pt>
                <c:pt idx="2157">
                  <c:v>11.982000000000006</c:v>
                </c:pt>
                <c:pt idx="2158">
                  <c:v>11.989000000000004</c:v>
                </c:pt>
                <c:pt idx="2159">
                  <c:v>11.965000000000014</c:v>
                </c:pt>
                <c:pt idx="2160">
                  <c:v>11.988</c:v>
                </c:pt>
                <c:pt idx="2161">
                  <c:v>11.987</c:v>
                </c:pt>
                <c:pt idx="2162">
                  <c:v>11.994</c:v>
                </c:pt>
                <c:pt idx="2163">
                  <c:v>11.994</c:v>
                </c:pt>
                <c:pt idx="2164">
                  <c:v>12.031000000000001</c:v>
                </c:pt>
                <c:pt idx="2165">
                  <c:v>12.01</c:v>
                </c:pt>
                <c:pt idx="2166">
                  <c:v>12.043000000000001</c:v>
                </c:pt>
                <c:pt idx="2167">
                  <c:v>12</c:v>
                </c:pt>
                <c:pt idx="2168">
                  <c:v>12.007</c:v>
                </c:pt>
                <c:pt idx="2169">
                  <c:v>12.017000000000001</c:v>
                </c:pt>
                <c:pt idx="2170">
                  <c:v>12.012</c:v>
                </c:pt>
                <c:pt idx="2171">
                  <c:v>12.026</c:v>
                </c:pt>
                <c:pt idx="2172">
                  <c:v>12</c:v>
                </c:pt>
                <c:pt idx="2173">
                  <c:v>12.031000000000001</c:v>
                </c:pt>
                <c:pt idx="2174">
                  <c:v>12.033000000000001</c:v>
                </c:pt>
                <c:pt idx="2175">
                  <c:v>12.039</c:v>
                </c:pt>
                <c:pt idx="2176">
                  <c:v>12.036</c:v>
                </c:pt>
                <c:pt idx="2177">
                  <c:v>12.026</c:v>
                </c:pt>
                <c:pt idx="2178">
                  <c:v>12.056000000000004</c:v>
                </c:pt>
                <c:pt idx="2179">
                  <c:v>12.043999999999999</c:v>
                </c:pt>
                <c:pt idx="2180">
                  <c:v>12.037000000000001</c:v>
                </c:pt>
                <c:pt idx="2181">
                  <c:v>12.061</c:v>
                </c:pt>
                <c:pt idx="2182">
                  <c:v>12.06</c:v>
                </c:pt>
                <c:pt idx="2183">
                  <c:v>12.064</c:v>
                </c:pt>
                <c:pt idx="2184">
                  <c:v>12.071</c:v>
                </c:pt>
                <c:pt idx="2185">
                  <c:v>12.063000000000002</c:v>
                </c:pt>
                <c:pt idx="2186">
                  <c:v>12.064</c:v>
                </c:pt>
                <c:pt idx="2187">
                  <c:v>12.079000000000002</c:v>
                </c:pt>
                <c:pt idx="2188">
                  <c:v>12.105</c:v>
                </c:pt>
                <c:pt idx="2189">
                  <c:v>12.069000000000004</c:v>
                </c:pt>
                <c:pt idx="2190">
                  <c:v>12.104000000000001</c:v>
                </c:pt>
                <c:pt idx="2191">
                  <c:v>12.069000000000004</c:v>
                </c:pt>
                <c:pt idx="2192">
                  <c:v>12.094000000000001</c:v>
                </c:pt>
                <c:pt idx="2193">
                  <c:v>12.112</c:v>
                </c:pt>
                <c:pt idx="2194">
                  <c:v>12.109</c:v>
                </c:pt>
                <c:pt idx="2195">
                  <c:v>12.09</c:v>
                </c:pt>
                <c:pt idx="2196">
                  <c:v>12.114000000000001</c:v>
                </c:pt>
                <c:pt idx="2197">
                  <c:v>12.103</c:v>
                </c:pt>
                <c:pt idx="2198">
                  <c:v>12.108000000000001</c:v>
                </c:pt>
                <c:pt idx="2199">
                  <c:v>12.11</c:v>
                </c:pt>
                <c:pt idx="2200">
                  <c:v>12.125</c:v>
                </c:pt>
                <c:pt idx="2201">
                  <c:v>12.136999999999999</c:v>
                </c:pt>
                <c:pt idx="2202">
                  <c:v>12.143999999999998</c:v>
                </c:pt>
                <c:pt idx="2203">
                  <c:v>12.140999999999998</c:v>
                </c:pt>
                <c:pt idx="2204">
                  <c:v>12.145</c:v>
                </c:pt>
                <c:pt idx="2205">
                  <c:v>12.146000000000001</c:v>
                </c:pt>
                <c:pt idx="2206">
                  <c:v>12.138999999999999</c:v>
                </c:pt>
                <c:pt idx="2207">
                  <c:v>12.153</c:v>
                </c:pt>
                <c:pt idx="2208">
                  <c:v>12.145</c:v>
                </c:pt>
                <c:pt idx="2209">
                  <c:v>12.159000000000002</c:v>
                </c:pt>
                <c:pt idx="2210">
                  <c:v>12.153</c:v>
                </c:pt>
                <c:pt idx="2211">
                  <c:v>12.153</c:v>
                </c:pt>
                <c:pt idx="2212">
                  <c:v>12.161</c:v>
                </c:pt>
                <c:pt idx="2213">
                  <c:v>12.166</c:v>
                </c:pt>
                <c:pt idx="2214">
                  <c:v>12.141999999999999</c:v>
                </c:pt>
                <c:pt idx="2215">
                  <c:v>12.165000000000004</c:v>
                </c:pt>
                <c:pt idx="2216">
                  <c:v>12.163</c:v>
                </c:pt>
                <c:pt idx="2217">
                  <c:v>12.187000000000001</c:v>
                </c:pt>
                <c:pt idx="2218">
                  <c:v>12.181000000000001</c:v>
                </c:pt>
                <c:pt idx="2219">
                  <c:v>12.169</c:v>
                </c:pt>
                <c:pt idx="2220">
                  <c:v>12.165000000000004</c:v>
                </c:pt>
                <c:pt idx="2221">
                  <c:v>12.155000000000006</c:v>
                </c:pt>
                <c:pt idx="2222">
                  <c:v>12.213000000000001</c:v>
                </c:pt>
                <c:pt idx="2223">
                  <c:v>12.175000000000002</c:v>
                </c:pt>
                <c:pt idx="2224">
                  <c:v>12.210999999999999</c:v>
                </c:pt>
                <c:pt idx="2225">
                  <c:v>12.186</c:v>
                </c:pt>
                <c:pt idx="2226">
                  <c:v>12.201000000000001</c:v>
                </c:pt>
                <c:pt idx="2227">
                  <c:v>12.187000000000001</c:v>
                </c:pt>
                <c:pt idx="2228">
                  <c:v>12.195</c:v>
                </c:pt>
                <c:pt idx="2229">
                  <c:v>12.205</c:v>
                </c:pt>
                <c:pt idx="2230">
                  <c:v>12.206</c:v>
                </c:pt>
                <c:pt idx="2231">
                  <c:v>12.234999999999999</c:v>
                </c:pt>
                <c:pt idx="2232">
                  <c:v>12.219999999999999</c:v>
                </c:pt>
                <c:pt idx="2233">
                  <c:v>12.245999999999999</c:v>
                </c:pt>
                <c:pt idx="2234">
                  <c:v>12.215</c:v>
                </c:pt>
                <c:pt idx="2235">
                  <c:v>12.237999999999998</c:v>
                </c:pt>
                <c:pt idx="2236">
                  <c:v>12.247999999999999</c:v>
                </c:pt>
                <c:pt idx="2237">
                  <c:v>12.258000000000001</c:v>
                </c:pt>
                <c:pt idx="2238">
                  <c:v>12.226999999999999</c:v>
                </c:pt>
                <c:pt idx="2239">
                  <c:v>12.265000000000002</c:v>
                </c:pt>
                <c:pt idx="2240">
                  <c:v>12.262</c:v>
                </c:pt>
                <c:pt idx="2241">
                  <c:v>12.254</c:v>
                </c:pt>
                <c:pt idx="2242">
                  <c:v>12.257</c:v>
                </c:pt>
                <c:pt idx="2243">
                  <c:v>12.263</c:v>
                </c:pt>
                <c:pt idx="2244">
                  <c:v>12.249000000000001</c:v>
                </c:pt>
                <c:pt idx="2245">
                  <c:v>12.257</c:v>
                </c:pt>
                <c:pt idx="2246">
                  <c:v>12.268000000000001</c:v>
                </c:pt>
                <c:pt idx="2247">
                  <c:v>12.271000000000001</c:v>
                </c:pt>
                <c:pt idx="2248">
                  <c:v>12.286</c:v>
                </c:pt>
                <c:pt idx="2249">
                  <c:v>12.287999999999998</c:v>
                </c:pt>
                <c:pt idx="2250">
                  <c:v>12.297999999999998</c:v>
                </c:pt>
                <c:pt idx="2251">
                  <c:v>12.275</c:v>
                </c:pt>
                <c:pt idx="2252">
                  <c:v>12.314</c:v>
                </c:pt>
                <c:pt idx="2253">
                  <c:v>12.282</c:v>
                </c:pt>
                <c:pt idx="2254">
                  <c:v>12.285</c:v>
                </c:pt>
                <c:pt idx="2255">
                  <c:v>12.287000000000001</c:v>
                </c:pt>
                <c:pt idx="2256">
                  <c:v>12.289</c:v>
                </c:pt>
                <c:pt idx="2257">
                  <c:v>12.303000000000004</c:v>
                </c:pt>
                <c:pt idx="2258">
                  <c:v>12.295</c:v>
                </c:pt>
                <c:pt idx="2259">
                  <c:v>12.323</c:v>
                </c:pt>
                <c:pt idx="2260">
                  <c:v>12.325000000000006</c:v>
                </c:pt>
                <c:pt idx="2261">
                  <c:v>12.335000000000004</c:v>
                </c:pt>
                <c:pt idx="2262">
                  <c:v>12.318</c:v>
                </c:pt>
                <c:pt idx="2263">
                  <c:v>12.331</c:v>
                </c:pt>
                <c:pt idx="2264">
                  <c:v>12.331</c:v>
                </c:pt>
                <c:pt idx="2265">
                  <c:v>12.325000000000006</c:v>
                </c:pt>
                <c:pt idx="2266">
                  <c:v>12.348000000000001</c:v>
                </c:pt>
                <c:pt idx="2267">
                  <c:v>12.332000000000004</c:v>
                </c:pt>
                <c:pt idx="2268">
                  <c:v>12.348000000000001</c:v>
                </c:pt>
                <c:pt idx="2269">
                  <c:v>12.336</c:v>
                </c:pt>
                <c:pt idx="2270">
                  <c:v>12.355000000000018</c:v>
                </c:pt>
                <c:pt idx="2271">
                  <c:v>12.359000000000014</c:v>
                </c:pt>
                <c:pt idx="2272">
                  <c:v>12.372000000000014</c:v>
                </c:pt>
                <c:pt idx="2273">
                  <c:v>12.38</c:v>
                </c:pt>
                <c:pt idx="2274">
                  <c:v>12.33</c:v>
                </c:pt>
                <c:pt idx="2275">
                  <c:v>12.356000000000014</c:v>
                </c:pt>
                <c:pt idx="2276">
                  <c:v>12.357000000000006</c:v>
                </c:pt>
                <c:pt idx="2277">
                  <c:v>12.374000000000002</c:v>
                </c:pt>
                <c:pt idx="2278">
                  <c:v>12.367000000000004</c:v>
                </c:pt>
                <c:pt idx="2279">
                  <c:v>12.382000000000012</c:v>
                </c:pt>
                <c:pt idx="2280">
                  <c:v>12.370000000000006</c:v>
                </c:pt>
                <c:pt idx="2281">
                  <c:v>12.384</c:v>
                </c:pt>
                <c:pt idx="2282">
                  <c:v>12.367000000000004</c:v>
                </c:pt>
                <c:pt idx="2283">
                  <c:v>12.396000000000004</c:v>
                </c:pt>
                <c:pt idx="2284">
                  <c:v>12.365000000000014</c:v>
                </c:pt>
                <c:pt idx="2285">
                  <c:v>12.396000000000004</c:v>
                </c:pt>
                <c:pt idx="2286">
                  <c:v>12.42</c:v>
                </c:pt>
                <c:pt idx="2287">
                  <c:v>12.415000000000004</c:v>
                </c:pt>
                <c:pt idx="2288">
                  <c:v>12.429</c:v>
                </c:pt>
                <c:pt idx="2289">
                  <c:v>12.392000000000012</c:v>
                </c:pt>
                <c:pt idx="2290">
                  <c:v>12.445</c:v>
                </c:pt>
                <c:pt idx="2291">
                  <c:v>12.418000000000001</c:v>
                </c:pt>
                <c:pt idx="2292">
                  <c:v>12.428000000000001</c:v>
                </c:pt>
                <c:pt idx="2293">
                  <c:v>12.406000000000002</c:v>
                </c:pt>
                <c:pt idx="2294">
                  <c:v>12.417</c:v>
                </c:pt>
                <c:pt idx="2295">
                  <c:v>12.423</c:v>
                </c:pt>
                <c:pt idx="2296">
                  <c:v>12.418000000000001</c:v>
                </c:pt>
                <c:pt idx="2297">
                  <c:v>12.433</c:v>
                </c:pt>
                <c:pt idx="2298">
                  <c:v>12.407</c:v>
                </c:pt>
                <c:pt idx="2299">
                  <c:v>12.432</c:v>
                </c:pt>
                <c:pt idx="2300">
                  <c:v>12.419</c:v>
                </c:pt>
                <c:pt idx="2301">
                  <c:v>12.456000000000012</c:v>
                </c:pt>
                <c:pt idx="2302">
                  <c:v>12.441000000000001</c:v>
                </c:pt>
                <c:pt idx="2303">
                  <c:v>12.422000000000002</c:v>
                </c:pt>
                <c:pt idx="2304">
                  <c:v>12.46</c:v>
                </c:pt>
                <c:pt idx="2305">
                  <c:v>12.466000000000006</c:v>
                </c:pt>
                <c:pt idx="2306">
                  <c:v>12.443</c:v>
                </c:pt>
                <c:pt idx="2307">
                  <c:v>12.457000000000004</c:v>
                </c:pt>
                <c:pt idx="2308">
                  <c:v>12.462000000000012</c:v>
                </c:pt>
                <c:pt idx="2309">
                  <c:v>12.494</c:v>
                </c:pt>
                <c:pt idx="2310">
                  <c:v>12.478</c:v>
                </c:pt>
                <c:pt idx="2311">
                  <c:v>12.488</c:v>
                </c:pt>
                <c:pt idx="2312">
                  <c:v>12.488</c:v>
                </c:pt>
                <c:pt idx="2313">
                  <c:v>12.479000000000006</c:v>
                </c:pt>
                <c:pt idx="2314">
                  <c:v>12.481</c:v>
                </c:pt>
                <c:pt idx="2315">
                  <c:v>12.477</c:v>
                </c:pt>
                <c:pt idx="2316">
                  <c:v>12.462000000000012</c:v>
                </c:pt>
                <c:pt idx="2317">
                  <c:v>12.483000000000002</c:v>
                </c:pt>
                <c:pt idx="2318">
                  <c:v>12.487</c:v>
                </c:pt>
                <c:pt idx="2319">
                  <c:v>12.492000000000004</c:v>
                </c:pt>
                <c:pt idx="2320">
                  <c:v>12.506</c:v>
                </c:pt>
                <c:pt idx="2321">
                  <c:v>12.512</c:v>
                </c:pt>
                <c:pt idx="2322">
                  <c:v>12.519</c:v>
                </c:pt>
                <c:pt idx="2323">
                  <c:v>12.506</c:v>
                </c:pt>
                <c:pt idx="2324">
                  <c:v>12.532</c:v>
                </c:pt>
                <c:pt idx="2325">
                  <c:v>12.495000000000006</c:v>
                </c:pt>
                <c:pt idx="2326">
                  <c:v>12.514000000000001</c:v>
                </c:pt>
                <c:pt idx="2327">
                  <c:v>12.534000000000001</c:v>
                </c:pt>
                <c:pt idx="2328">
                  <c:v>12.513</c:v>
                </c:pt>
                <c:pt idx="2329">
                  <c:v>12.537000000000001</c:v>
                </c:pt>
                <c:pt idx="2330">
                  <c:v>12.558</c:v>
                </c:pt>
                <c:pt idx="2331">
                  <c:v>12.553000000000004</c:v>
                </c:pt>
                <c:pt idx="2332">
                  <c:v>12.543999999999999</c:v>
                </c:pt>
                <c:pt idx="2333">
                  <c:v>12.554</c:v>
                </c:pt>
                <c:pt idx="2334">
                  <c:v>12.543000000000001</c:v>
                </c:pt>
                <c:pt idx="2335">
                  <c:v>12.554</c:v>
                </c:pt>
                <c:pt idx="2336">
                  <c:v>12.552000000000012</c:v>
                </c:pt>
                <c:pt idx="2337">
                  <c:v>12.556000000000004</c:v>
                </c:pt>
                <c:pt idx="2338">
                  <c:v>12.576000000000002</c:v>
                </c:pt>
                <c:pt idx="2339">
                  <c:v>12.555000000000012</c:v>
                </c:pt>
                <c:pt idx="2340">
                  <c:v>12.57</c:v>
                </c:pt>
                <c:pt idx="2341">
                  <c:v>12.582000000000004</c:v>
                </c:pt>
                <c:pt idx="2342">
                  <c:v>12.58</c:v>
                </c:pt>
                <c:pt idx="2343">
                  <c:v>12.56</c:v>
                </c:pt>
                <c:pt idx="2344">
                  <c:v>12.57</c:v>
                </c:pt>
                <c:pt idx="2345">
                  <c:v>12.588000000000001</c:v>
                </c:pt>
                <c:pt idx="2346">
                  <c:v>12.608000000000001</c:v>
                </c:pt>
                <c:pt idx="2347">
                  <c:v>12.585000000000004</c:v>
                </c:pt>
                <c:pt idx="2348">
                  <c:v>12.584</c:v>
                </c:pt>
                <c:pt idx="2349">
                  <c:v>12.584</c:v>
                </c:pt>
                <c:pt idx="2350">
                  <c:v>12.569000000000004</c:v>
                </c:pt>
                <c:pt idx="2351">
                  <c:v>12.593</c:v>
                </c:pt>
                <c:pt idx="2352">
                  <c:v>12.624000000000001</c:v>
                </c:pt>
                <c:pt idx="2353">
                  <c:v>12.577</c:v>
                </c:pt>
                <c:pt idx="2354">
                  <c:v>12.591000000000001</c:v>
                </c:pt>
                <c:pt idx="2355">
                  <c:v>12.599</c:v>
                </c:pt>
                <c:pt idx="2356">
                  <c:v>12.601000000000001</c:v>
                </c:pt>
                <c:pt idx="2357">
                  <c:v>12.606</c:v>
                </c:pt>
                <c:pt idx="2358">
                  <c:v>12.606</c:v>
                </c:pt>
                <c:pt idx="2359">
                  <c:v>12.624000000000001</c:v>
                </c:pt>
                <c:pt idx="2360">
                  <c:v>12.605</c:v>
                </c:pt>
                <c:pt idx="2361">
                  <c:v>12.614000000000001</c:v>
                </c:pt>
                <c:pt idx="2362">
                  <c:v>12.647999999999998</c:v>
                </c:pt>
                <c:pt idx="2363">
                  <c:v>12.627000000000001</c:v>
                </c:pt>
                <c:pt idx="2364">
                  <c:v>12.666</c:v>
                </c:pt>
                <c:pt idx="2365">
                  <c:v>12.654</c:v>
                </c:pt>
                <c:pt idx="2366">
                  <c:v>12.630999999999998</c:v>
                </c:pt>
                <c:pt idx="2367">
                  <c:v>12.640999999999998</c:v>
                </c:pt>
                <c:pt idx="2368">
                  <c:v>12.647999999999998</c:v>
                </c:pt>
                <c:pt idx="2369">
                  <c:v>12.637999999999998</c:v>
                </c:pt>
                <c:pt idx="2370">
                  <c:v>12.633999999999999</c:v>
                </c:pt>
                <c:pt idx="2371">
                  <c:v>12.647999999999998</c:v>
                </c:pt>
                <c:pt idx="2372">
                  <c:v>12.648999999999999</c:v>
                </c:pt>
                <c:pt idx="2373">
                  <c:v>12.674000000000001</c:v>
                </c:pt>
                <c:pt idx="2374">
                  <c:v>12.643999999999998</c:v>
                </c:pt>
                <c:pt idx="2375">
                  <c:v>12.646999999999998</c:v>
                </c:pt>
                <c:pt idx="2376">
                  <c:v>12.643999999999998</c:v>
                </c:pt>
                <c:pt idx="2377">
                  <c:v>12.658000000000001</c:v>
                </c:pt>
                <c:pt idx="2378">
                  <c:v>12.67</c:v>
                </c:pt>
                <c:pt idx="2379">
                  <c:v>12.639999999999999</c:v>
                </c:pt>
                <c:pt idx="2380">
                  <c:v>12.674000000000001</c:v>
                </c:pt>
                <c:pt idx="2381">
                  <c:v>12.669</c:v>
                </c:pt>
                <c:pt idx="2382">
                  <c:v>12.667</c:v>
                </c:pt>
                <c:pt idx="2383">
                  <c:v>12.664</c:v>
                </c:pt>
                <c:pt idx="2384">
                  <c:v>12.683</c:v>
                </c:pt>
                <c:pt idx="2385">
                  <c:v>12.695</c:v>
                </c:pt>
                <c:pt idx="2386">
                  <c:v>12.703000000000001</c:v>
                </c:pt>
                <c:pt idx="2387">
                  <c:v>12.705</c:v>
                </c:pt>
                <c:pt idx="2388">
                  <c:v>12.682</c:v>
                </c:pt>
                <c:pt idx="2389">
                  <c:v>12.695</c:v>
                </c:pt>
                <c:pt idx="2390">
                  <c:v>12.68</c:v>
                </c:pt>
                <c:pt idx="2391">
                  <c:v>12.685</c:v>
                </c:pt>
                <c:pt idx="2392">
                  <c:v>12.713000000000001</c:v>
                </c:pt>
                <c:pt idx="2393">
                  <c:v>12.691000000000001</c:v>
                </c:pt>
                <c:pt idx="2394">
                  <c:v>12.695</c:v>
                </c:pt>
                <c:pt idx="2395">
                  <c:v>12.682</c:v>
                </c:pt>
                <c:pt idx="2396">
                  <c:v>12.697000000000001</c:v>
                </c:pt>
                <c:pt idx="2397">
                  <c:v>12.704000000000001</c:v>
                </c:pt>
                <c:pt idx="2398">
                  <c:v>12.7</c:v>
                </c:pt>
                <c:pt idx="2399">
                  <c:v>12.710999999999999</c:v>
                </c:pt>
                <c:pt idx="2400">
                  <c:v>12.697999999999999</c:v>
                </c:pt>
                <c:pt idx="2401">
                  <c:v>12.702</c:v>
                </c:pt>
                <c:pt idx="2402">
                  <c:v>12.712</c:v>
                </c:pt>
                <c:pt idx="2403">
                  <c:v>12.727999999999998</c:v>
                </c:pt>
                <c:pt idx="2404">
                  <c:v>12.713999999999999</c:v>
                </c:pt>
                <c:pt idx="2405">
                  <c:v>12.718999999999999</c:v>
                </c:pt>
                <c:pt idx="2406">
                  <c:v>12.718999999999999</c:v>
                </c:pt>
                <c:pt idx="2407">
                  <c:v>12.730999999999998</c:v>
                </c:pt>
                <c:pt idx="2408">
                  <c:v>12.712</c:v>
                </c:pt>
                <c:pt idx="2409">
                  <c:v>12.733000000000001</c:v>
                </c:pt>
                <c:pt idx="2410">
                  <c:v>12.731999999999999</c:v>
                </c:pt>
                <c:pt idx="2411">
                  <c:v>12.733000000000001</c:v>
                </c:pt>
                <c:pt idx="2412">
                  <c:v>12.755000000000004</c:v>
                </c:pt>
                <c:pt idx="2413">
                  <c:v>12.745999999999999</c:v>
                </c:pt>
                <c:pt idx="2414">
                  <c:v>12.726000000000001</c:v>
                </c:pt>
                <c:pt idx="2415">
                  <c:v>12.75</c:v>
                </c:pt>
                <c:pt idx="2416">
                  <c:v>12.744999999999999</c:v>
                </c:pt>
                <c:pt idx="2417">
                  <c:v>12.759</c:v>
                </c:pt>
                <c:pt idx="2418">
                  <c:v>12.744999999999999</c:v>
                </c:pt>
                <c:pt idx="2419">
                  <c:v>12.758000000000001</c:v>
                </c:pt>
                <c:pt idx="2420">
                  <c:v>12.751000000000001</c:v>
                </c:pt>
                <c:pt idx="2421">
                  <c:v>12.749000000000001</c:v>
                </c:pt>
                <c:pt idx="2422">
                  <c:v>12.743999999999998</c:v>
                </c:pt>
                <c:pt idx="2423">
                  <c:v>12.776</c:v>
                </c:pt>
                <c:pt idx="2424">
                  <c:v>12.736000000000001</c:v>
                </c:pt>
                <c:pt idx="2425">
                  <c:v>12.740999999999998</c:v>
                </c:pt>
                <c:pt idx="2426">
                  <c:v>12.754</c:v>
                </c:pt>
                <c:pt idx="2427">
                  <c:v>12.756</c:v>
                </c:pt>
                <c:pt idx="2428">
                  <c:v>12.789</c:v>
                </c:pt>
                <c:pt idx="2429">
                  <c:v>12.771000000000001</c:v>
                </c:pt>
                <c:pt idx="2430">
                  <c:v>12.771000000000001</c:v>
                </c:pt>
                <c:pt idx="2431">
                  <c:v>12.777999999999999</c:v>
                </c:pt>
                <c:pt idx="2432">
                  <c:v>12.762</c:v>
                </c:pt>
                <c:pt idx="2433">
                  <c:v>12.751000000000001</c:v>
                </c:pt>
                <c:pt idx="2434">
                  <c:v>12.782</c:v>
                </c:pt>
                <c:pt idx="2435">
                  <c:v>12.764000000000001</c:v>
                </c:pt>
                <c:pt idx="2436">
                  <c:v>12.786</c:v>
                </c:pt>
                <c:pt idx="2437">
                  <c:v>12.781000000000001</c:v>
                </c:pt>
                <c:pt idx="2438">
                  <c:v>12.779</c:v>
                </c:pt>
                <c:pt idx="2439">
                  <c:v>12.795</c:v>
                </c:pt>
                <c:pt idx="2440">
                  <c:v>12.796000000000001</c:v>
                </c:pt>
                <c:pt idx="2441">
                  <c:v>12.822000000000006</c:v>
                </c:pt>
                <c:pt idx="2442">
                  <c:v>12.787000000000001</c:v>
                </c:pt>
                <c:pt idx="2443">
                  <c:v>12.813000000000002</c:v>
                </c:pt>
                <c:pt idx="2444">
                  <c:v>12.76</c:v>
                </c:pt>
                <c:pt idx="2445">
                  <c:v>12.797000000000001</c:v>
                </c:pt>
                <c:pt idx="2446">
                  <c:v>12.793999999999999</c:v>
                </c:pt>
                <c:pt idx="2447">
                  <c:v>12.79</c:v>
                </c:pt>
                <c:pt idx="2448">
                  <c:v>12.803000000000004</c:v>
                </c:pt>
                <c:pt idx="2449">
                  <c:v>12.814</c:v>
                </c:pt>
                <c:pt idx="2450">
                  <c:v>12.803000000000004</c:v>
                </c:pt>
                <c:pt idx="2451">
                  <c:v>12.796000000000001</c:v>
                </c:pt>
                <c:pt idx="2452">
                  <c:v>12.821</c:v>
                </c:pt>
                <c:pt idx="2453">
                  <c:v>12.790999999999999</c:v>
                </c:pt>
                <c:pt idx="2454">
                  <c:v>12.818</c:v>
                </c:pt>
                <c:pt idx="2455">
                  <c:v>12.804</c:v>
                </c:pt>
                <c:pt idx="2456">
                  <c:v>12.819000000000004</c:v>
                </c:pt>
                <c:pt idx="2457">
                  <c:v>12.802000000000012</c:v>
                </c:pt>
                <c:pt idx="2458">
                  <c:v>12.815000000000012</c:v>
                </c:pt>
                <c:pt idx="2459">
                  <c:v>12.808</c:v>
                </c:pt>
                <c:pt idx="2460">
                  <c:v>12.818</c:v>
                </c:pt>
                <c:pt idx="2461">
                  <c:v>12.798999999999999</c:v>
                </c:pt>
                <c:pt idx="2462">
                  <c:v>12.819000000000004</c:v>
                </c:pt>
                <c:pt idx="2463">
                  <c:v>12.83</c:v>
                </c:pt>
                <c:pt idx="2464">
                  <c:v>12.832000000000004</c:v>
                </c:pt>
                <c:pt idx="2465">
                  <c:v>12.831</c:v>
                </c:pt>
                <c:pt idx="2466">
                  <c:v>12.825000000000006</c:v>
                </c:pt>
                <c:pt idx="2467">
                  <c:v>12.81</c:v>
                </c:pt>
                <c:pt idx="2468">
                  <c:v>12.806000000000004</c:v>
                </c:pt>
                <c:pt idx="2469">
                  <c:v>12.822000000000006</c:v>
                </c:pt>
                <c:pt idx="2470">
                  <c:v>12.837</c:v>
                </c:pt>
                <c:pt idx="2471">
                  <c:v>12.839</c:v>
                </c:pt>
                <c:pt idx="2472">
                  <c:v>12.829000000000002</c:v>
                </c:pt>
                <c:pt idx="2473">
                  <c:v>12.824</c:v>
                </c:pt>
                <c:pt idx="2474">
                  <c:v>12.804</c:v>
                </c:pt>
                <c:pt idx="2475">
                  <c:v>12.858000000000002</c:v>
                </c:pt>
                <c:pt idx="2476">
                  <c:v>12.861000000000002</c:v>
                </c:pt>
                <c:pt idx="2477">
                  <c:v>12.868</c:v>
                </c:pt>
                <c:pt idx="2478">
                  <c:v>12.858000000000002</c:v>
                </c:pt>
                <c:pt idx="2479">
                  <c:v>12.836</c:v>
                </c:pt>
                <c:pt idx="2480">
                  <c:v>12.855000000000018</c:v>
                </c:pt>
                <c:pt idx="2481">
                  <c:v>12.835000000000004</c:v>
                </c:pt>
                <c:pt idx="2482">
                  <c:v>12.857000000000006</c:v>
                </c:pt>
                <c:pt idx="2483">
                  <c:v>12.848000000000001</c:v>
                </c:pt>
                <c:pt idx="2484">
                  <c:v>12.838000000000001</c:v>
                </c:pt>
                <c:pt idx="2485">
                  <c:v>12.866000000000012</c:v>
                </c:pt>
                <c:pt idx="2486">
                  <c:v>12.844000000000001</c:v>
                </c:pt>
                <c:pt idx="2487">
                  <c:v>12.869000000000012</c:v>
                </c:pt>
                <c:pt idx="2488">
                  <c:v>12.859000000000014</c:v>
                </c:pt>
                <c:pt idx="2489">
                  <c:v>12.843</c:v>
                </c:pt>
                <c:pt idx="2490">
                  <c:v>12.847</c:v>
                </c:pt>
                <c:pt idx="2491">
                  <c:v>12.849</c:v>
                </c:pt>
                <c:pt idx="2492">
                  <c:v>12.868</c:v>
                </c:pt>
                <c:pt idx="2493">
                  <c:v>12.870000000000006</c:v>
                </c:pt>
                <c:pt idx="2494">
                  <c:v>12.88</c:v>
                </c:pt>
                <c:pt idx="2495">
                  <c:v>12.868</c:v>
                </c:pt>
                <c:pt idx="2496">
                  <c:v>12.853000000000012</c:v>
                </c:pt>
                <c:pt idx="2497">
                  <c:v>12.848000000000001</c:v>
                </c:pt>
                <c:pt idx="2498">
                  <c:v>12.864000000000004</c:v>
                </c:pt>
                <c:pt idx="2499">
                  <c:v>12.859000000000014</c:v>
                </c:pt>
                <c:pt idx="2500">
                  <c:v>12.870000000000006</c:v>
                </c:pt>
                <c:pt idx="2501">
                  <c:v>12.858000000000002</c:v>
                </c:pt>
                <c:pt idx="2502">
                  <c:v>12.888</c:v>
                </c:pt>
                <c:pt idx="2503">
                  <c:v>12.856000000000014</c:v>
                </c:pt>
                <c:pt idx="2504">
                  <c:v>12.874000000000002</c:v>
                </c:pt>
                <c:pt idx="2505">
                  <c:v>12.855000000000018</c:v>
                </c:pt>
                <c:pt idx="2506">
                  <c:v>12.867000000000004</c:v>
                </c:pt>
                <c:pt idx="2507">
                  <c:v>12.854000000000006</c:v>
                </c:pt>
                <c:pt idx="2508">
                  <c:v>12.867000000000004</c:v>
                </c:pt>
                <c:pt idx="2509">
                  <c:v>12.855000000000018</c:v>
                </c:pt>
                <c:pt idx="2510">
                  <c:v>12.865000000000014</c:v>
                </c:pt>
                <c:pt idx="2511">
                  <c:v>12.878</c:v>
                </c:pt>
                <c:pt idx="2512">
                  <c:v>12.866000000000012</c:v>
                </c:pt>
                <c:pt idx="2513">
                  <c:v>12.871</c:v>
                </c:pt>
                <c:pt idx="2514">
                  <c:v>12.872000000000014</c:v>
                </c:pt>
                <c:pt idx="2515">
                  <c:v>12.913</c:v>
                </c:pt>
                <c:pt idx="2516">
                  <c:v>12.868</c:v>
                </c:pt>
                <c:pt idx="2517">
                  <c:v>12.9</c:v>
                </c:pt>
                <c:pt idx="2518">
                  <c:v>12.871</c:v>
                </c:pt>
                <c:pt idx="2519">
                  <c:v>12.908000000000001</c:v>
                </c:pt>
                <c:pt idx="2520">
                  <c:v>12.898</c:v>
                </c:pt>
                <c:pt idx="2521">
                  <c:v>12.792</c:v>
                </c:pt>
                <c:pt idx="2522">
                  <c:v>12.882000000000012</c:v>
                </c:pt>
                <c:pt idx="2523">
                  <c:v>12.867000000000004</c:v>
                </c:pt>
                <c:pt idx="2524">
                  <c:v>12.882000000000012</c:v>
                </c:pt>
                <c:pt idx="2525">
                  <c:v>12.861000000000002</c:v>
                </c:pt>
                <c:pt idx="2526">
                  <c:v>12.906000000000002</c:v>
                </c:pt>
                <c:pt idx="2527">
                  <c:v>12.9</c:v>
                </c:pt>
                <c:pt idx="2528">
                  <c:v>12.934000000000001</c:v>
                </c:pt>
                <c:pt idx="2529">
                  <c:v>12.901</c:v>
                </c:pt>
                <c:pt idx="2530">
                  <c:v>11.658000000000001</c:v>
                </c:pt>
                <c:pt idx="2531">
                  <c:v>11.654</c:v>
                </c:pt>
                <c:pt idx="2532">
                  <c:v>11.636999999999999</c:v>
                </c:pt>
                <c:pt idx="2533">
                  <c:v>11.658000000000001</c:v>
                </c:pt>
                <c:pt idx="2534">
                  <c:v>11.67</c:v>
                </c:pt>
                <c:pt idx="2535">
                  <c:v>11.669</c:v>
                </c:pt>
                <c:pt idx="2536">
                  <c:v>11.683</c:v>
                </c:pt>
                <c:pt idx="2537">
                  <c:v>11.646999999999998</c:v>
                </c:pt>
                <c:pt idx="2538">
                  <c:v>11.662000000000004</c:v>
                </c:pt>
                <c:pt idx="2539">
                  <c:v>11.685</c:v>
                </c:pt>
                <c:pt idx="2540">
                  <c:v>11.648999999999999</c:v>
                </c:pt>
                <c:pt idx="2541">
                  <c:v>11.666</c:v>
                </c:pt>
                <c:pt idx="2542">
                  <c:v>11.68</c:v>
                </c:pt>
                <c:pt idx="2543">
                  <c:v>11.664</c:v>
                </c:pt>
                <c:pt idx="2544">
                  <c:v>11.709</c:v>
                </c:pt>
                <c:pt idx="2545">
                  <c:v>11.676</c:v>
                </c:pt>
                <c:pt idx="2546">
                  <c:v>11.691000000000001</c:v>
                </c:pt>
                <c:pt idx="2547">
                  <c:v>11.701000000000001</c:v>
                </c:pt>
                <c:pt idx="2548">
                  <c:v>11.697000000000001</c:v>
                </c:pt>
                <c:pt idx="2549">
                  <c:v>11.701000000000001</c:v>
                </c:pt>
                <c:pt idx="2550">
                  <c:v>11.678000000000001</c:v>
                </c:pt>
                <c:pt idx="2551">
                  <c:v>11.696</c:v>
                </c:pt>
                <c:pt idx="2552">
                  <c:v>11.703000000000001</c:v>
                </c:pt>
                <c:pt idx="2553">
                  <c:v>11.693</c:v>
                </c:pt>
                <c:pt idx="2554">
                  <c:v>11.702</c:v>
                </c:pt>
                <c:pt idx="2555">
                  <c:v>11.747999999999999</c:v>
                </c:pt>
                <c:pt idx="2556">
                  <c:v>11.715</c:v>
                </c:pt>
                <c:pt idx="2557">
                  <c:v>11.729999999999999</c:v>
                </c:pt>
                <c:pt idx="2558">
                  <c:v>11.745999999999999</c:v>
                </c:pt>
                <c:pt idx="2559">
                  <c:v>11.720999999999998</c:v>
                </c:pt>
                <c:pt idx="2560">
                  <c:v>11.728999999999999</c:v>
                </c:pt>
                <c:pt idx="2561">
                  <c:v>11.713000000000001</c:v>
                </c:pt>
                <c:pt idx="2562">
                  <c:v>11.752000000000002</c:v>
                </c:pt>
                <c:pt idx="2563">
                  <c:v>11.740999999999998</c:v>
                </c:pt>
                <c:pt idx="2564">
                  <c:v>11.776</c:v>
                </c:pt>
                <c:pt idx="2565">
                  <c:v>11.779</c:v>
                </c:pt>
                <c:pt idx="2566">
                  <c:v>11.77</c:v>
                </c:pt>
                <c:pt idx="2567">
                  <c:v>11.785</c:v>
                </c:pt>
                <c:pt idx="2568">
                  <c:v>11.774000000000001</c:v>
                </c:pt>
                <c:pt idx="2569">
                  <c:v>11.774000000000001</c:v>
                </c:pt>
                <c:pt idx="2570">
                  <c:v>11.796000000000001</c:v>
                </c:pt>
                <c:pt idx="2571">
                  <c:v>11.77</c:v>
                </c:pt>
                <c:pt idx="2572">
                  <c:v>11.803000000000004</c:v>
                </c:pt>
                <c:pt idx="2573">
                  <c:v>11.8</c:v>
                </c:pt>
                <c:pt idx="2574">
                  <c:v>11.783000000000001</c:v>
                </c:pt>
                <c:pt idx="2575">
                  <c:v>11.81</c:v>
                </c:pt>
                <c:pt idx="2576">
                  <c:v>11.82</c:v>
                </c:pt>
                <c:pt idx="2577">
                  <c:v>11.819000000000004</c:v>
                </c:pt>
                <c:pt idx="2578">
                  <c:v>11.835000000000004</c:v>
                </c:pt>
                <c:pt idx="2579">
                  <c:v>11.818</c:v>
                </c:pt>
                <c:pt idx="2580">
                  <c:v>11.816000000000004</c:v>
                </c:pt>
                <c:pt idx="2581">
                  <c:v>11.835000000000004</c:v>
                </c:pt>
                <c:pt idx="2582">
                  <c:v>11.841000000000001</c:v>
                </c:pt>
                <c:pt idx="2583">
                  <c:v>11.844000000000001</c:v>
                </c:pt>
                <c:pt idx="2584">
                  <c:v>11.851000000000004</c:v>
                </c:pt>
                <c:pt idx="2585">
                  <c:v>11.883000000000004</c:v>
                </c:pt>
                <c:pt idx="2586">
                  <c:v>11.862000000000014</c:v>
                </c:pt>
                <c:pt idx="2587">
                  <c:v>11.863000000000012</c:v>
                </c:pt>
                <c:pt idx="2588">
                  <c:v>11.856000000000014</c:v>
                </c:pt>
                <c:pt idx="2589">
                  <c:v>11.888</c:v>
                </c:pt>
                <c:pt idx="2590">
                  <c:v>11.898</c:v>
                </c:pt>
                <c:pt idx="2591">
                  <c:v>11.897</c:v>
                </c:pt>
                <c:pt idx="2592">
                  <c:v>11.893000000000002</c:v>
                </c:pt>
                <c:pt idx="2593">
                  <c:v>11.896000000000004</c:v>
                </c:pt>
                <c:pt idx="2594">
                  <c:v>11.897</c:v>
                </c:pt>
                <c:pt idx="2595">
                  <c:v>11.913</c:v>
                </c:pt>
                <c:pt idx="2596">
                  <c:v>11.908000000000001</c:v>
                </c:pt>
                <c:pt idx="2597">
                  <c:v>11.891</c:v>
                </c:pt>
                <c:pt idx="2598">
                  <c:v>11.93</c:v>
                </c:pt>
                <c:pt idx="2599">
                  <c:v>11.913</c:v>
                </c:pt>
                <c:pt idx="2600">
                  <c:v>11.929</c:v>
                </c:pt>
                <c:pt idx="2601">
                  <c:v>11.91</c:v>
                </c:pt>
                <c:pt idx="2602">
                  <c:v>11.905000000000006</c:v>
                </c:pt>
                <c:pt idx="2603">
                  <c:v>11.935</c:v>
                </c:pt>
                <c:pt idx="2604">
                  <c:v>11.943</c:v>
                </c:pt>
                <c:pt idx="2605">
                  <c:v>11.951000000000002</c:v>
                </c:pt>
                <c:pt idx="2606">
                  <c:v>11.958</c:v>
                </c:pt>
                <c:pt idx="2607">
                  <c:v>11.947999999999999</c:v>
                </c:pt>
                <c:pt idx="2608">
                  <c:v>11.96</c:v>
                </c:pt>
                <c:pt idx="2609">
                  <c:v>11.969000000000012</c:v>
                </c:pt>
                <c:pt idx="2610">
                  <c:v>11.965000000000014</c:v>
                </c:pt>
                <c:pt idx="2611">
                  <c:v>11.97</c:v>
                </c:pt>
                <c:pt idx="2612">
                  <c:v>11.954000000000002</c:v>
                </c:pt>
                <c:pt idx="2613">
                  <c:v>11.967000000000002</c:v>
                </c:pt>
                <c:pt idx="2614">
                  <c:v>11.965000000000014</c:v>
                </c:pt>
                <c:pt idx="2615">
                  <c:v>11.973000000000004</c:v>
                </c:pt>
                <c:pt idx="2616">
                  <c:v>11.946</c:v>
                </c:pt>
                <c:pt idx="2617">
                  <c:v>11.995000000000006</c:v>
                </c:pt>
                <c:pt idx="2618">
                  <c:v>11.977</c:v>
                </c:pt>
                <c:pt idx="2619">
                  <c:v>11.98</c:v>
                </c:pt>
                <c:pt idx="2620">
                  <c:v>12</c:v>
                </c:pt>
                <c:pt idx="2621">
                  <c:v>12.004</c:v>
                </c:pt>
                <c:pt idx="2622">
                  <c:v>12.023</c:v>
                </c:pt>
                <c:pt idx="2623">
                  <c:v>12.003</c:v>
                </c:pt>
                <c:pt idx="2624">
                  <c:v>11.987</c:v>
                </c:pt>
                <c:pt idx="2625">
                  <c:v>12.007</c:v>
                </c:pt>
                <c:pt idx="2626">
                  <c:v>12.019</c:v>
                </c:pt>
                <c:pt idx="2627">
                  <c:v>12.029</c:v>
                </c:pt>
                <c:pt idx="2628">
                  <c:v>12.057</c:v>
                </c:pt>
                <c:pt idx="2629">
                  <c:v>12.043999999999999</c:v>
                </c:pt>
                <c:pt idx="2630">
                  <c:v>12.046000000000001</c:v>
                </c:pt>
                <c:pt idx="2631">
                  <c:v>12.01</c:v>
                </c:pt>
                <c:pt idx="2632">
                  <c:v>12.043999999999999</c:v>
                </c:pt>
                <c:pt idx="2633">
                  <c:v>12.051</c:v>
                </c:pt>
                <c:pt idx="2634">
                  <c:v>12.054</c:v>
                </c:pt>
                <c:pt idx="2635">
                  <c:v>12.058</c:v>
                </c:pt>
                <c:pt idx="2636">
                  <c:v>12.067</c:v>
                </c:pt>
                <c:pt idx="2637">
                  <c:v>12.06</c:v>
                </c:pt>
                <c:pt idx="2638">
                  <c:v>12.045</c:v>
                </c:pt>
                <c:pt idx="2639">
                  <c:v>12.054</c:v>
                </c:pt>
                <c:pt idx="2640">
                  <c:v>12.082000000000004</c:v>
                </c:pt>
                <c:pt idx="2641">
                  <c:v>12.052000000000012</c:v>
                </c:pt>
                <c:pt idx="2642">
                  <c:v>12.063000000000002</c:v>
                </c:pt>
                <c:pt idx="2643">
                  <c:v>12.052000000000012</c:v>
                </c:pt>
                <c:pt idx="2644">
                  <c:v>12.07</c:v>
                </c:pt>
                <c:pt idx="2645">
                  <c:v>12.067</c:v>
                </c:pt>
                <c:pt idx="2646">
                  <c:v>12.057</c:v>
                </c:pt>
                <c:pt idx="2647">
                  <c:v>12.071</c:v>
                </c:pt>
                <c:pt idx="2648">
                  <c:v>12.083</c:v>
                </c:pt>
                <c:pt idx="2649">
                  <c:v>12.096</c:v>
                </c:pt>
                <c:pt idx="2650">
                  <c:v>12.103</c:v>
                </c:pt>
                <c:pt idx="2651">
                  <c:v>12.123000000000001</c:v>
                </c:pt>
                <c:pt idx="2652">
                  <c:v>12.096</c:v>
                </c:pt>
                <c:pt idx="2653">
                  <c:v>12.089</c:v>
                </c:pt>
                <c:pt idx="2654">
                  <c:v>12.113</c:v>
                </c:pt>
                <c:pt idx="2655">
                  <c:v>12.124000000000001</c:v>
                </c:pt>
                <c:pt idx="2656">
                  <c:v>12.101000000000001</c:v>
                </c:pt>
                <c:pt idx="2657">
                  <c:v>12.104000000000001</c:v>
                </c:pt>
                <c:pt idx="2658">
                  <c:v>12.1</c:v>
                </c:pt>
                <c:pt idx="2659">
                  <c:v>12.127000000000001</c:v>
                </c:pt>
                <c:pt idx="2660">
                  <c:v>12.137999999999998</c:v>
                </c:pt>
                <c:pt idx="2661">
                  <c:v>12.138999999999999</c:v>
                </c:pt>
                <c:pt idx="2662">
                  <c:v>12.137999999999998</c:v>
                </c:pt>
                <c:pt idx="2663">
                  <c:v>12.155000000000006</c:v>
                </c:pt>
                <c:pt idx="2664">
                  <c:v>12.157</c:v>
                </c:pt>
                <c:pt idx="2665">
                  <c:v>12.157</c:v>
                </c:pt>
                <c:pt idx="2666">
                  <c:v>12.156000000000002</c:v>
                </c:pt>
                <c:pt idx="2667">
                  <c:v>12.139999999999999</c:v>
                </c:pt>
                <c:pt idx="2668">
                  <c:v>12.157</c:v>
                </c:pt>
                <c:pt idx="2669">
                  <c:v>12.165000000000004</c:v>
                </c:pt>
                <c:pt idx="2670">
                  <c:v>12.161</c:v>
                </c:pt>
                <c:pt idx="2671">
                  <c:v>12.177</c:v>
                </c:pt>
                <c:pt idx="2672">
                  <c:v>12.177</c:v>
                </c:pt>
                <c:pt idx="2673">
                  <c:v>12.166</c:v>
                </c:pt>
                <c:pt idx="2674">
                  <c:v>12.175000000000002</c:v>
                </c:pt>
                <c:pt idx="2675">
                  <c:v>12.191000000000001</c:v>
                </c:pt>
                <c:pt idx="2676">
                  <c:v>12.177</c:v>
                </c:pt>
                <c:pt idx="2677">
                  <c:v>12.181000000000001</c:v>
                </c:pt>
                <c:pt idx="2678">
                  <c:v>12.182</c:v>
                </c:pt>
                <c:pt idx="2679">
                  <c:v>12.185</c:v>
                </c:pt>
                <c:pt idx="2680">
                  <c:v>12.225</c:v>
                </c:pt>
                <c:pt idx="2681">
                  <c:v>12.199</c:v>
                </c:pt>
                <c:pt idx="2682">
                  <c:v>12.203000000000001</c:v>
                </c:pt>
                <c:pt idx="2683">
                  <c:v>12.226000000000001</c:v>
                </c:pt>
                <c:pt idx="2684">
                  <c:v>12.206</c:v>
                </c:pt>
                <c:pt idx="2685">
                  <c:v>12.213000000000001</c:v>
                </c:pt>
                <c:pt idx="2686">
                  <c:v>12.210999999999999</c:v>
                </c:pt>
                <c:pt idx="2687">
                  <c:v>12.217999999999998</c:v>
                </c:pt>
                <c:pt idx="2688">
                  <c:v>12.229999999999999</c:v>
                </c:pt>
                <c:pt idx="2689">
                  <c:v>12.226999999999999</c:v>
                </c:pt>
                <c:pt idx="2690">
                  <c:v>12.236999999999998</c:v>
                </c:pt>
                <c:pt idx="2691">
                  <c:v>12.233999999999998</c:v>
                </c:pt>
                <c:pt idx="2692">
                  <c:v>12.233000000000001</c:v>
                </c:pt>
                <c:pt idx="2693">
                  <c:v>12.254</c:v>
                </c:pt>
                <c:pt idx="2694">
                  <c:v>12.25</c:v>
                </c:pt>
                <c:pt idx="2695">
                  <c:v>12.247999999999999</c:v>
                </c:pt>
                <c:pt idx="2696">
                  <c:v>12.236999999999998</c:v>
                </c:pt>
                <c:pt idx="2697">
                  <c:v>12.264000000000001</c:v>
                </c:pt>
                <c:pt idx="2698">
                  <c:v>12.264000000000001</c:v>
                </c:pt>
                <c:pt idx="2699">
                  <c:v>12.219999999999999</c:v>
                </c:pt>
                <c:pt idx="2700">
                  <c:v>12.251000000000001</c:v>
                </c:pt>
                <c:pt idx="2701">
                  <c:v>12.264000000000001</c:v>
                </c:pt>
                <c:pt idx="2702">
                  <c:v>12.284000000000001</c:v>
                </c:pt>
                <c:pt idx="2703">
                  <c:v>12.26</c:v>
                </c:pt>
                <c:pt idx="2704">
                  <c:v>12.266</c:v>
                </c:pt>
                <c:pt idx="2705">
                  <c:v>12.268000000000001</c:v>
                </c:pt>
                <c:pt idx="2706">
                  <c:v>12.265000000000002</c:v>
                </c:pt>
                <c:pt idx="2707">
                  <c:v>12.281000000000001</c:v>
                </c:pt>
                <c:pt idx="2708">
                  <c:v>12.27</c:v>
                </c:pt>
                <c:pt idx="2709">
                  <c:v>12.297000000000001</c:v>
                </c:pt>
                <c:pt idx="2710">
                  <c:v>12.284000000000001</c:v>
                </c:pt>
                <c:pt idx="2711">
                  <c:v>12.301</c:v>
                </c:pt>
                <c:pt idx="2712">
                  <c:v>12.262</c:v>
                </c:pt>
                <c:pt idx="2713">
                  <c:v>12.289</c:v>
                </c:pt>
                <c:pt idx="2714">
                  <c:v>12.284000000000001</c:v>
                </c:pt>
                <c:pt idx="2715">
                  <c:v>12.306000000000004</c:v>
                </c:pt>
                <c:pt idx="2716">
                  <c:v>12.298999999999999</c:v>
                </c:pt>
                <c:pt idx="2717">
                  <c:v>12.297999999999998</c:v>
                </c:pt>
                <c:pt idx="2718">
                  <c:v>12.326000000000002</c:v>
                </c:pt>
                <c:pt idx="2719">
                  <c:v>12.322000000000006</c:v>
                </c:pt>
                <c:pt idx="2720">
                  <c:v>12.318</c:v>
                </c:pt>
                <c:pt idx="2721">
                  <c:v>12.335000000000004</c:v>
                </c:pt>
                <c:pt idx="2722">
                  <c:v>12.329000000000002</c:v>
                </c:pt>
                <c:pt idx="2723">
                  <c:v>12.343</c:v>
                </c:pt>
                <c:pt idx="2724">
                  <c:v>12.331</c:v>
                </c:pt>
                <c:pt idx="2725">
                  <c:v>12.333</c:v>
                </c:pt>
                <c:pt idx="2726">
                  <c:v>12.352000000000015</c:v>
                </c:pt>
                <c:pt idx="2727">
                  <c:v>12.335000000000004</c:v>
                </c:pt>
                <c:pt idx="2728">
                  <c:v>12.322000000000006</c:v>
                </c:pt>
                <c:pt idx="2729">
                  <c:v>12.332000000000004</c:v>
                </c:pt>
                <c:pt idx="2730">
                  <c:v>12.348000000000001</c:v>
                </c:pt>
                <c:pt idx="2731">
                  <c:v>12.351000000000004</c:v>
                </c:pt>
                <c:pt idx="2732">
                  <c:v>12.358000000000002</c:v>
                </c:pt>
                <c:pt idx="2733">
                  <c:v>12.332000000000004</c:v>
                </c:pt>
                <c:pt idx="2734">
                  <c:v>12.327</c:v>
                </c:pt>
                <c:pt idx="2735">
                  <c:v>12.358000000000002</c:v>
                </c:pt>
                <c:pt idx="2736">
                  <c:v>12.363000000000012</c:v>
                </c:pt>
                <c:pt idx="2737">
                  <c:v>12.337</c:v>
                </c:pt>
                <c:pt idx="2738">
                  <c:v>12.367000000000004</c:v>
                </c:pt>
                <c:pt idx="2739">
                  <c:v>12.353000000000012</c:v>
                </c:pt>
                <c:pt idx="2740">
                  <c:v>12.363000000000012</c:v>
                </c:pt>
                <c:pt idx="2741">
                  <c:v>12.393000000000002</c:v>
                </c:pt>
                <c:pt idx="2742">
                  <c:v>12.419</c:v>
                </c:pt>
                <c:pt idx="2743">
                  <c:v>12.399000000000004</c:v>
                </c:pt>
                <c:pt idx="2744">
                  <c:v>12.41</c:v>
                </c:pt>
                <c:pt idx="2745">
                  <c:v>12.4</c:v>
                </c:pt>
                <c:pt idx="2746">
                  <c:v>12.399000000000004</c:v>
                </c:pt>
                <c:pt idx="2747">
                  <c:v>12.411</c:v>
                </c:pt>
                <c:pt idx="2748">
                  <c:v>12.407</c:v>
                </c:pt>
                <c:pt idx="2749">
                  <c:v>12.404</c:v>
                </c:pt>
                <c:pt idx="2750">
                  <c:v>12.415000000000004</c:v>
                </c:pt>
                <c:pt idx="2751">
                  <c:v>12.405000000000006</c:v>
                </c:pt>
                <c:pt idx="2752">
                  <c:v>12.423</c:v>
                </c:pt>
                <c:pt idx="2753">
                  <c:v>12.422000000000002</c:v>
                </c:pt>
                <c:pt idx="2754">
                  <c:v>12.411</c:v>
                </c:pt>
                <c:pt idx="2755">
                  <c:v>12.426</c:v>
                </c:pt>
                <c:pt idx="2756">
                  <c:v>12.434000000000001</c:v>
                </c:pt>
                <c:pt idx="2757">
                  <c:v>12.445</c:v>
                </c:pt>
                <c:pt idx="2758">
                  <c:v>12.436</c:v>
                </c:pt>
                <c:pt idx="2759">
                  <c:v>12.443</c:v>
                </c:pt>
                <c:pt idx="2760">
                  <c:v>12.432</c:v>
                </c:pt>
                <c:pt idx="2761">
                  <c:v>12.441000000000001</c:v>
                </c:pt>
                <c:pt idx="2762">
                  <c:v>12.453000000000014</c:v>
                </c:pt>
                <c:pt idx="2763">
                  <c:v>12.441000000000001</c:v>
                </c:pt>
                <c:pt idx="2764">
                  <c:v>12.428000000000001</c:v>
                </c:pt>
                <c:pt idx="2765">
                  <c:v>12.455000000000014</c:v>
                </c:pt>
                <c:pt idx="2766">
                  <c:v>12.471</c:v>
                </c:pt>
                <c:pt idx="2767">
                  <c:v>12.467000000000002</c:v>
                </c:pt>
                <c:pt idx="2768">
                  <c:v>12.482000000000006</c:v>
                </c:pt>
                <c:pt idx="2769">
                  <c:v>12.463000000000006</c:v>
                </c:pt>
                <c:pt idx="2770">
                  <c:v>12.476000000000004</c:v>
                </c:pt>
                <c:pt idx="2771">
                  <c:v>12.488</c:v>
                </c:pt>
                <c:pt idx="2772">
                  <c:v>12.47</c:v>
                </c:pt>
                <c:pt idx="2773">
                  <c:v>12.491</c:v>
                </c:pt>
                <c:pt idx="2774">
                  <c:v>12.478</c:v>
                </c:pt>
                <c:pt idx="2775">
                  <c:v>12.493</c:v>
                </c:pt>
                <c:pt idx="2776">
                  <c:v>12.503</c:v>
                </c:pt>
                <c:pt idx="2777">
                  <c:v>12.564</c:v>
                </c:pt>
                <c:pt idx="2778">
                  <c:v>12.495000000000006</c:v>
                </c:pt>
                <c:pt idx="2779">
                  <c:v>12.475000000000012</c:v>
                </c:pt>
                <c:pt idx="2780">
                  <c:v>12.519</c:v>
                </c:pt>
                <c:pt idx="2781">
                  <c:v>12.519</c:v>
                </c:pt>
                <c:pt idx="2782">
                  <c:v>12.497</c:v>
                </c:pt>
                <c:pt idx="2783">
                  <c:v>12.523</c:v>
                </c:pt>
                <c:pt idx="2784">
                  <c:v>12.526</c:v>
                </c:pt>
                <c:pt idx="2785">
                  <c:v>12.517000000000001</c:v>
                </c:pt>
                <c:pt idx="2786">
                  <c:v>12.519</c:v>
                </c:pt>
                <c:pt idx="2787">
                  <c:v>12.531000000000001</c:v>
                </c:pt>
                <c:pt idx="2788">
                  <c:v>12.536</c:v>
                </c:pt>
                <c:pt idx="2789">
                  <c:v>12.543999999999999</c:v>
                </c:pt>
                <c:pt idx="2790">
                  <c:v>12.539</c:v>
                </c:pt>
                <c:pt idx="2791">
                  <c:v>12.579000000000002</c:v>
                </c:pt>
                <c:pt idx="2792">
                  <c:v>12.527000000000001</c:v>
                </c:pt>
                <c:pt idx="2793">
                  <c:v>12.554</c:v>
                </c:pt>
                <c:pt idx="2794">
                  <c:v>12.565000000000012</c:v>
                </c:pt>
                <c:pt idx="2795">
                  <c:v>12.573</c:v>
                </c:pt>
                <c:pt idx="2796">
                  <c:v>12.565000000000012</c:v>
                </c:pt>
                <c:pt idx="2797">
                  <c:v>12.54</c:v>
                </c:pt>
                <c:pt idx="2798">
                  <c:v>12.543999999999999</c:v>
                </c:pt>
                <c:pt idx="2799">
                  <c:v>12.552000000000012</c:v>
                </c:pt>
                <c:pt idx="2800">
                  <c:v>12.571</c:v>
                </c:pt>
                <c:pt idx="2801">
                  <c:v>12.592000000000002</c:v>
                </c:pt>
                <c:pt idx="2802">
                  <c:v>12.571</c:v>
                </c:pt>
                <c:pt idx="2803">
                  <c:v>12.593</c:v>
                </c:pt>
                <c:pt idx="2804">
                  <c:v>12.557</c:v>
                </c:pt>
                <c:pt idx="2805">
                  <c:v>12.583</c:v>
                </c:pt>
                <c:pt idx="2806">
                  <c:v>12.59</c:v>
                </c:pt>
                <c:pt idx="2807">
                  <c:v>12.578000000000001</c:v>
                </c:pt>
                <c:pt idx="2808">
                  <c:v>12.59</c:v>
                </c:pt>
                <c:pt idx="2809">
                  <c:v>12.585000000000004</c:v>
                </c:pt>
                <c:pt idx="2810">
                  <c:v>12.611000000000001</c:v>
                </c:pt>
                <c:pt idx="2811">
                  <c:v>12.6</c:v>
                </c:pt>
                <c:pt idx="2812">
                  <c:v>12.624000000000001</c:v>
                </c:pt>
                <c:pt idx="2813">
                  <c:v>12.608000000000001</c:v>
                </c:pt>
                <c:pt idx="2814">
                  <c:v>12.622</c:v>
                </c:pt>
                <c:pt idx="2815">
                  <c:v>12.635</c:v>
                </c:pt>
                <c:pt idx="2816">
                  <c:v>12.599</c:v>
                </c:pt>
                <c:pt idx="2817">
                  <c:v>12.627000000000001</c:v>
                </c:pt>
                <c:pt idx="2818">
                  <c:v>12.638999999999999</c:v>
                </c:pt>
                <c:pt idx="2819">
                  <c:v>12.616</c:v>
                </c:pt>
                <c:pt idx="2820">
                  <c:v>12.619</c:v>
                </c:pt>
                <c:pt idx="2821">
                  <c:v>12.646999999999998</c:v>
                </c:pt>
                <c:pt idx="2822">
                  <c:v>12.619</c:v>
                </c:pt>
                <c:pt idx="2823">
                  <c:v>12.629999999999999</c:v>
                </c:pt>
                <c:pt idx="2824">
                  <c:v>12.629</c:v>
                </c:pt>
                <c:pt idx="2825">
                  <c:v>12.636999999999999</c:v>
                </c:pt>
                <c:pt idx="2826">
                  <c:v>12.611000000000001</c:v>
                </c:pt>
                <c:pt idx="2827">
                  <c:v>12.651</c:v>
                </c:pt>
                <c:pt idx="2828">
                  <c:v>12.659000000000002</c:v>
                </c:pt>
                <c:pt idx="2829">
                  <c:v>12.623000000000001</c:v>
                </c:pt>
                <c:pt idx="2830">
                  <c:v>12.662000000000004</c:v>
                </c:pt>
                <c:pt idx="2831">
                  <c:v>12.655000000000006</c:v>
                </c:pt>
                <c:pt idx="2832">
                  <c:v>12.641999999999999</c:v>
                </c:pt>
                <c:pt idx="2833">
                  <c:v>12.635</c:v>
                </c:pt>
                <c:pt idx="2834">
                  <c:v>12.67</c:v>
                </c:pt>
                <c:pt idx="2835">
                  <c:v>12.646000000000001</c:v>
                </c:pt>
                <c:pt idx="2836">
                  <c:v>12.683</c:v>
                </c:pt>
                <c:pt idx="2837">
                  <c:v>12.688000000000001</c:v>
                </c:pt>
                <c:pt idx="2838">
                  <c:v>12.656000000000002</c:v>
                </c:pt>
                <c:pt idx="2839">
                  <c:v>12.66</c:v>
                </c:pt>
                <c:pt idx="2840">
                  <c:v>12.671000000000001</c:v>
                </c:pt>
                <c:pt idx="2841">
                  <c:v>12.652000000000006</c:v>
                </c:pt>
                <c:pt idx="2842">
                  <c:v>12.662000000000004</c:v>
                </c:pt>
                <c:pt idx="2843">
                  <c:v>12.68</c:v>
                </c:pt>
                <c:pt idx="2844">
                  <c:v>12.687000000000001</c:v>
                </c:pt>
                <c:pt idx="2845">
                  <c:v>12.692</c:v>
                </c:pt>
                <c:pt idx="2846">
                  <c:v>12.662000000000004</c:v>
                </c:pt>
                <c:pt idx="2847">
                  <c:v>12.676</c:v>
                </c:pt>
                <c:pt idx="2848">
                  <c:v>12.672000000000002</c:v>
                </c:pt>
                <c:pt idx="2849">
                  <c:v>12.697000000000001</c:v>
                </c:pt>
                <c:pt idx="2850">
                  <c:v>12.681000000000001</c:v>
                </c:pt>
                <c:pt idx="2851">
                  <c:v>12.696</c:v>
                </c:pt>
                <c:pt idx="2852">
                  <c:v>12.702</c:v>
                </c:pt>
                <c:pt idx="2853">
                  <c:v>12.716000000000001</c:v>
                </c:pt>
                <c:pt idx="2854">
                  <c:v>12.710999999999999</c:v>
                </c:pt>
                <c:pt idx="2855">
                  <c:v>12.713999999999999</c:v>
                </c:pt>
                <c:pt idx="2856">
                  <c:v>12.720999999999998</c:v>
                </c:pt>
                <c:pt idx="2857">
                  <c:v>12.713999999999999</c:v>
                </c:pt>
                <c:pt idx="2858">
                  <c:v>12.715</c:v>
                </c:pt>
                <c:pt idx="2859">
                  <c:v>12.701000000000001</c:v>
                </c:pt>
                <c:pt idx="2860">
                  <c:v>12.718999999999999</c:v>
                </c:pt>
                <c:pt idx="2861">
                  <c:v>12.740999999999998</c:v>
                </c:pt>
                <c:pt idx="2862">
                  <c:v>12.716000000000001</c:v>
                </c:pt>
                <c:pt idx="2863">
                  <c:v>12.726000000000001</c:v>
                </c:pt>
                <c:pt idx="2864">
                  <c:v>12.737999999999998</c:v>
                </c:pt>
                <c:pt idx="2865">
                  <c:v>12.739000000000001</c:v>
                </c:pt>
                <c:pt idx="2866">
                  <c:v>12.722</c:v>
                </c:pt>
                <c:pt idx="2867">
                  <c:v>12.729999999999999</c:v>
                </c:pt>
                <c:pt idx="2868">
                  <c:v>12.727999999999998</c:v>
                </c:pt>
                <c:pt idx="2869">
                  <c:v>12.755000000000004</c:v>
                </c:pt>
                <c:pt idx="2870">
                  <c:v>12.762</c:v>
                </c:pt>
                <c:pt idx="2871">
                  <c:v>12.733999999999998</c:v>
                </c:pt>
                <c:pt idx="2872">
                  <c:v>12.717999999999998</c:v>
                </c:pt>
                <c:pt idx="2873">
                  <c:v>12.723999999999998</c:v>
                </c:pt>
                <c:pt idx="2874">
                  <c:v>12.75</c:v>
                </c:pt>
                <c:pt idx="2875">
                  <c:v>12.733999999999998</c:v>
                </c:pt>
                <c:pt idx="2876">
                  <c:v>12.736000000000001</c:v>
                </c:pt>
                <c:pt idx="2877">
                  <c:v>12.762</c:v>
                </c:pt>
                <c:pt idx="2878">
                  <c:v>12.776</c:v>
                </c:pt>
                <c:pt idx="2879">
                  <c:v>12.755000000000004</c:v>
                </c:pt>
                <c:pt idx="2880">
                  <c:v>12.766</c:v>
                </c:pt>
                <c:pt idx="2881">
                  <c:v>12.745999999999999</c:v>
                </c:pt>
                <c:pt idx="2882">
                  <c:v>12.764000000000001</c:v>
                </c:pt>
                <c:pt idx="2883">
                  <c:v>12.772</c:v>
                </c:pt>
                <c:pt idx="2884">
                  <c:v>12.765000000000002</c:v>
                </c:pt>
                <c:pt idx="2885">
                  <c:v>12.743999999999998</c:v>
                </c:pt>
                <c:pt idx="2886">
                  <c:v>12.767000000000001</c:v>
                </c:pt>
                <c:pt idx="2887">
                  <c:v>12.736000000000001</c:v>
                </c:pt>
                <c:pt idx="2888">
                  <c:v>12.745999999999999</c:v>
                </c:pt>
                <c:pt idx="2889">
                  <c:v>12.723999999999998</c:v>
                </c:pt>
                <c:pt idx="2890">
                  <c:v>12.779</c:v>
                </c:pt>
                <c:pt idx="2891">
                  <c:v>12.790999999999999</c:v>
                </c:pt>
                <c:pt idx="2892">
                  <c:v>12.756</c:v>
                </c:pt>
                <c:pt idx="2893">
                  <c:v>12.767000000000001</c:v>
                </c:pt>
                <c:pt idx="2894">
                  <c:v>12.782</c:v>
                </c:pt>
                <c:pt idx="2895">
                  <c:v>12.757</c:v>
                </c:pt>
                <c:pt idx="2896">
                  <c:v>12.754</c:v>
                </c:pt>
                <c:pt idx="2897">
                  <c:v>12.777999999999999</c:v>
                </c:pt>
                <c:pt idx="2898">
                  <c:v>12.747999999999999</c:v>
                </c:pt>
                <c:pt idx="2899">
                  <c:v>12.743999999999998</c:v>
                </c:pt>
                <c:pt idx="2900">
                  <c:v>12.792</c:v>
                </c:pt>
                <c:pt idx="2901">
                  <c:v>12.775</c:v>
                </c:pt>
                <c:pt idx="2902">
                  <c:v>12.789</c:v>
                </c:pt>
                <c:pt idx="2903">
                  <c:v>12.790999999999999</c:v>
                </c:pt>
                <c:pt idx="2904">
                  <c:v>12.783000000000001</c:v>
                </c:pt>
                <c:pt idx="2905">
                  <c:v>12.818</c:v>
                </c:pt>
                <c:pt idx="2906">
                  <c:v>12.785</c:v>
                </c:pt>
                <c:pt idx="2907">
                  <c:v>12.821</c:v>
                </c:pt>
                <c:pt idx="2908">
                  <c:v>12.792</c:v>
                </c:pt>
                <c:pt idx="2909">
                  <c:v>12.782</c:v>
                </c:pt>
                <c:pt idx="2910">
                  <c:v>12.797999999999998</c:v>
                </c:pt>
                <c:pt idx="2911">
                  <c:v>12.793000000000001</c:v>
                </c:pt>
                <c:pt idx="2912">
                  <c:v>12.795</c:v>
                </c:pt>
                <c:pt idx="2913">
                  <c:v>12.801</c:v>
                </c:pt>
                <c:pt idx="2914">
                  <c:v>12.793000000000001</c:v>
                </c:pt>
                <c:pt idx="2915">
                  <c:v>12.815000000000012</c:v>
                </c:pt>
                <c:pt idx="2916">
                  <c:v>12.817</c:v>
                </c:pt>
                <c:pt idx="2917">
                  <c:v>12.801</c:v>
                </c:pt>
                <c:pt idx="2918">
                  <c:v>12.832000000000004</c:v>
                </c:pt>
                <c:pt idx="2919">
                  <c:v>12.803000000000004</c:v>
                </c:pt>
                <c:pt idx="2920">
                  <c:v>12.83</c:v>
                </c:pt>
                <c:pt idx="2921">
                  <c:v>12.81</c:v>
                </c:pt>
                <c:pt idx="2922">
                  <c:v>12.829000000000002</c:v>
                </c:pt>
                <c:pt idx="2923">
                  <c:v>12.82</c:v>
                </c:pt>
                <c:pt idx="2924">
                  <c:v>12.819000000000004</c:v>
                </c:pt>
                <c:pt idx="2925">
                  <c:v>12.811</c:v>
                </c:pt>
                <c:pt idx="2926">
                  <c:v>12.823</c:v>
                </c:pt>
                <c:pt idx="2927">
                  <c:v>12.809000000000006</c:v>
                </c:pt>
                <c:pt idx="2928">
                  <c:v>12.832000000000004</c:v>
                </c:pt>
                <c:pt idx="2929">
                  <c:v>12.812000000000006</c:v>
                </c:pt>
                <c:pt idx="2930">
                  <c:v>12.825000000000006</c:v>
                </c:pt>
                <c:pt idx="2931">
                  <c:v>12.824</c:v>
                </c:pt>
                <c:pt idx="2932">
                  <c:v>12.833</c:v>
                </c:pt>
                <c:pt idx="2933">
                  <c:v>12.851000000000004</c:v>
                </c:pt>
                <c:pt idx="2934">
                  <c:v>12.828000000000001</c:v>
                </c:pt>
                <c:pt idx="2935">
                  <c:v>12.846</c:v>
                </c:pt>
                <c:pt idx="2936">
                  <c:v>12.832000000000004</c:v>
                </c:pt>
                <c:pt idx="2937">
                  <c:v>12.824</c:v>
                </c:pt>
                <c:pt idx="2938">
                  <c:v>12.850000000000012</c:v>
                </c:pt>
                <c:pt idx="2939">
                  <c:v>12.829000000000002</c:v>
                </c:pt>
                <c:pt idx="2940">
                  <c:v>12.853000000000012</c:v>
                </c:pt>
                <c:pt idx="2941">
                  <c:v>12.82</c:v>
                </c:pt>
                <c:pt idx="2942">
                  <c:v>12.857000000000006</c:v>
                </c:pt>
                <c:pt idx="2943">
                  <c:v>12.847</c:v>
                </c:pt>
                <c:pt idx="2944">
                  <c:v>12.842000000000002</c:v>
                </c:pt>
                <c:pt idx="2945">
                  <c:v>12.831</c:v>
                </c:pt>
                <c:pt idx="2946">
                  <c:v>12.842000000000002</c:v>
                </c:pt>
                <c:pt idx="2947">
                  <c:v>12.837</c:v>
                </c:pt>
                <c:pt idx="2948">
                  <c:v>12.868</c:v>
                </c:pt>
                <c:pt idx="2949">
                  <c:v>12.831</c:v>
                </c:pt>
                <c:pt idx="2950">
                  <c:v>12.835000000000004</c:v>
                </c:pt>
                <c:pt idx="2951">
                  <c:v>12.850000000000012</c:v>
                </c:pt>
                <c:pt idx="2952">
                  <c:v>12.826000000000002</c:v>
                </c:pt>
                <c:pt idx="2953">
                  <c:v>12.838000000000001</c:v>
                </c:pt>
                <c:pt idx="2954">
                  <c:v>12.875000000000014</c:v>
                </c:pt>
                <c:pt idx="2955">
                  <c:v>12.861000000000002</c:v>
                </c:pt>
                <c:pt idx="2956">
                  <c:v>12.858000000000002</c:v>
                </c:pt>
                <c:pt idx="2957">
                  <c:v>12.864000000000004</c:v>
                </c:pt>
                <c:pt idx="2958">
                  <c:v>12.873000000000006</c:v>
                </c:pt>
                <c:pt idx="2959">
                  <c:v>12.858000000000002</c:v>
                </c:pt>
                <c:pt idx="2960">
                  <c:v>12.859000000000014</c:v>
                </c:pt>
                <c:pt idx="2961">
                  <c:v>12.869000000000012</c:v>
                </c:pt>
                <c:pt idx="2962">
                  <c:v>12.853000000000012</c:v>
                </c:pt>
                <c:pt idx="2963">
                  <c:v>12.861000000000002</c:v>
                </c:pt>
                <c:pt idx="2964">
                  <c:v>12.867000000000004</c:v>
                </c:pt>
                <c:pt idx="2965">
                  <c:v>12.858000000000002</c:v>
                </c:pt>
                <c:pt idx="2966">
                  <c:v>12.852000000000015</c:v>
                </c:pt>
                <c:pt idx="2967">
                  <c:v>12.865000000000014</c:v>
                </c:pt>
                <c:pt idx="2968">
                  <c:v>12.870000000000006</c:v>
                </c:pt>
                <c:pt idx="2969">
                  <c:v>12.889000000000006</c:v>
                </c:pt>
                <c:pt idx="2970">
                  <c:v>12.871</c:v>
                </c:pt>
                <c:pt idx="2971">
                  <c:v>12.870000000000006</c:v>
                </c:pt>
                <c:pt idx="2972">
                  <c:v>12.864000000000004</c:v>
                </c:pt>
                <c:pt idx="2973">
                  <c:v>12.874000000000002</c:v>
                </c:pt>
                <c:pt idx="2974">
                  <c:v>12.88</c:v>
                </c:pt>
                <c:pt idx="2975">
                  <c:v>12.911</c:v>
                </c:pt>
                <c:pt idx="2976">
                  <c:v>12.902000000000006</c:v>
                </c:pt>
                <c:pt idx="2977">
                  <c:v>12.888</c:v>
                </c:pt>
                <c:pt idx="2978">
                  <c:v>12.909000000000002</c:v>
                </c:pt>
                <c:pt idx="2979">
                  <c:v>12.862000000000014</c:v>
                </c:pt>
                <c:pt idx="2980">
                  <c:v>12.869000000000012</c:v>
                </c:pt>
                <c:pt idx="2981">
                  <c:v>11.717999999999998</c:v>
                </c:pt>
                <c:pt idx="2982">
                  <c:v>11.727999999999998</c:v>
                </c:pt>
                <c:pt idx="2983">
                  <c:v>11.677</c:v>
                </c:pt>
                <c:pt idx="2984">
                  <c:v>11.697999999999999</c:v>
                </c:pt>
                <c:pt idx="2985">
                  <c:v>11.707000000000001</c:v>
                </c:pt>
                <c:pt idx="2986">
                  <c:v>11.694000000000001</c:v>
                </c:pt>
                <c:pt idx="2987">
                  <c:v>11.709</c:v>
                </c:pt>
                <c:pt idx="2988">
                  <c:v>11.715</c:v>
                </c:pt>
                <c:pt idx="2989">
                  <c:v>11.712</c:v>
                </c:pt>
                <c:pt idx="2990">
                  <c:v>11.695</c:v>
                </c:pt>
                <c:pt idx="2991">
                  <c:v>11.706</c:v>
                </c:pt>
                <c:pt idx="2992">
                  <c:v>11.709</c:v>
                </c:pt>
                <c:pt idx="2993">
                  <c:v>11.722</c:v>
                </c:pt>
                <c:pt idx="2994">
                  <c:v>11.719999999999999</c:v>
                </c:pt>
                <c:pt idx="2995">
                  <c:v>11.695</c:v>
                </c:pt>
                <c:pt idx="2996">
                  <c:v>11.722</c:v>
                </c:pt>
                <c:pt idx="2997">
                  <c:v>11.709</c:v>
                </c:pt>
                <c:pt idx="2998">
                  <c:v>11.726999999999999</c:v>
                </c:pt>
                <c:pt idx="2999">
                  <c:v>11.723999999999998</c:v>
                </c:pt>
                <c:pt idx="3000">
                  <c:v>11.709</c:v>
                </c:pt>
                <c:pt idx="3001">
                  <c:v>11.722</c:v>
                </c:pt>
                <c:pt idx="3002">
                  <c:v>11.719999999999999</c:v>
                </c:pt>
                <c:pt idx="3003">
                  <c:v>11.722</c:v>
                </c:pt>
                <c:pt idx="3004">
                  <c:v>11.715</c:v>
                </c:pt>
                <c:pt idx="3005">
                  <c:v>11.717000000000001</c:v>
                </c:pt>
                <c:pt idx="3006">
                  <c:v>11.751000000000001</c:v>
                </c:pt>
                <c:pt idx="3007">
                  <c:v>11.749000000000001</c:v>
                </c:pt>
                <c:pt idx="3008">
                  <c:v>11.755000000000004</c:v>
                </c:pt>
                <c:pt idx="3009">
                  <c:v>11.733999999999998</c:v>
                </c:pt>
                <c:pt idx="3010">
                  <c:v>11.746999999999998</c:v>
                </c:pt>
                <c:pt idx="3011">
                  <c:v>11.747999999999999</c:v>
                </c:pt>
                <c:pt idx="3012">
                  <c:v>11.769</c:v>
                </c:pt>
                <c:pt idx="3013">
                  <c:v>11.747999999999999</c:v>
                </c:pt>
                <c:pt idx="3014">
                  <c:v>11.747999999999999</c:v>
                </c:pt>
                <c:pt idx="3015">
                  <c:v>11.753</c:v>
                </c:pt>
                <c:pt idx="3016">
                  <c:v>11.725</c:v>
                </c:pt>
                <c:pt idx="3017">
                  <c:v>11.742999999999999</c:v>
                </c:pt>
                <c:pt idx="3018">
                  <c:v>11.755000000000004</c:v>
                </c:pt>
                <c:pt idx="3019">
                  <c:v>11.796000000000001</c:v>
                </c:pt>
                <c:pt idx="3020">
                  <c:v>11.757</c:v>
                </c:pt>
                <c:pt idx="3021">
                  <c:v>11.772</c:v>
                </c:pt>
                <c:pt idx="3022">
                  <c:v>11.807</c:v>
                </c:pt>
                <c:pt idx="3023">
                  <c:v>11.8</c:v>
                </c:pt>
                <c:pt idx="3024">
                  <c:v>11.790999999999999</c:v>
                </c:pt>
                <c:pt idx="3025">
                  <c:v>11.787999999999998</c:v>
                </c:pt>
                <c:pt idx="3026">
                  <c:v>11.795</c:v>
                </c:pt>
                <c:pt idx="3027">
                  <c:v>11.808</c:v>
                </c:pt>
                <c:pt idx="3028">
                  <c:v>11.8</c:v>
                </c:pt>
                <c:pt idx="3029">
                  <c:v>11.801</c:v>
                </c:pt>
                <c:pt idx="3030">
                  <c:v>11.807</c:v>
                </c:pt>
                <c:pt idx="3031">
                  <c:v>11.821</c:v>
                </c:pt>
                <c:pt idx="3032">
                  <c:v>11.83</c:v>
                </c:pt>
                <c:pt idx="3033">
                  <c:v>11.819000000000004</c:v>
                </c:pt>
                <c:pt idx="3034">
                  <c:v>11.834</c:v>
                </c:pt>
                <c:pt idx="3035">
                  <c:v>11.817</c:v>
                </c:pt>
                <c:pt idx="3036">
                  <c:v>11.827</c:v>
                </c:pt>
                <c:pt idx="3037">
                  <c:v>11.843</c:v>
                </c:pt>
                <c:pt idx="3038">
                  <c:v>11.865000000000014</c:v>
                </c:pt>
                <c:pt idx="3039">
                  <c:v>11.836</c:v>
                </c:pt>
                <c:pt idx="3040">
                  <c:v>11.843</c:v>
                </c:pt>
                <c:pt idx="3041">
                  <c:v>11.855000000000018</c:v>
                </c:pt>
                <c:pt idx="3042">
                  <c:v>11.849</c:v>
                </c:pt>
                <c:pt idx="3043">
                  <c:v>11.877000000000002</c:v>
                </c:pt>
                <c:pt idx="3044">
                  <c:v>11.875000000000014</c:v>
                </c:pt>
                <c:pt idx="3045">
                  <c:v>11.877000000000002</c:v>
                </c:pt>
                <c:pt idx="3046">
                  <c:v>11.861000000000002</c:v>
                </c:pt>
                <c:pt idx="3047">
                  <c:v>11.893000000000002</c:v>
                </c:pt>
                <c:pt idx="3048">
                  <c:v>11.896000000000004</c:v>
                </c:pt>
                <c:pt idx="3049">
                  <c:v>11.892000000000012</c:v>
                </c:pt>
                <c:pt idx="3050">
                  <c:v>11.901</c:v>
                </c:pt>
                <c:pt idx="3051">
                  <c:v>11.885000000000012</c:v>
                </c:pt>
                <c:pt idx="3052">
                  <c:v>11.893000000000002</c:v>
                </c:pt>
                <c:pt idx="3053">
                  <c:v>11.908000000000001</c:v>
                </c:pt>
                <c:pt idx="3054">
                  <c:v>11.893000000000002</c:v>
                </c:pt>
                <c:pt idx="3055">
                  <c:v>11.902000000000006</c:v>
                </c:pt>
                <c:pt idx="3056">
                  <c:v>11.914</c:v>
                </c:pt>
                <c:pt idx="3057">
                  <c:v>11.899000000000004</c:v>
                </c:pt>
                <c:pt idx="3058">
                  <c:v>11.918000000000001</c:v>
                </c:pt>
                <c:pt idx="3059">
                  <c:v>11.92</c:v>
                </c:pt>
                <c:pt idx="3060">
                  <c:v>11.928000000000001</c:v>
                </c:pt>
                <c:pt idx="3061">
                  <c:v>11.916</c:v>
                </c:pt>
                <c:pt idx="3062">
                  <c:v>11.954000000000002</c:v>
                </c:pt>
                <c:pt idx="3063">
                  <c:v>11.94</c:v>
                </c:pt>
                <c:pt idx="3064">
                  <c:v>11.939</c:v>
                </c:pt>
                <c:pt idx="3065">
                  <c:v>11.947000000000001</c:v>
                </c:pt>
                <c:pt idx="3066">
                  <c:v>11.952000000000014</c:v>
                </c:pt>
                <c:pt idx="3067">
                  <c:v>11.958</c:v>
                </c:pt>
                <c:pt idx="3068">
                  <c:v>11.962000000000012</c:v>
                </c:pt>
                <c:pt idx="3069">
                  <c:v>11.968</c:v>
                </c:pt>
                <c:pt idx="3070">
                  <c:v>11.954000000000002</c:v>
                </c:pt>
                <c:pt idx="3071">
                  <c:v>11.969000000000012</c:v>
                </c:pt>
                <c:pt idx="3072">
                  <c:v>11.966000000000006</c:v>
                </c:pt>
                <c:pt idx="3073">
                  <c:v>11.973000000000004</c:v>
                </c:pt>
                <c:pt idx="3074">
                  <c:v>11.979000000000006</c:v>
                </c:pt>
                <c:pt idx="3075">
                  <c:v>12.011000000000001</c:v>
                </c:pt>
                <c:pt idx="3076">
                  <c:v>11.981</c:v>
                </c:pt>
                <c:pt idx="3077">
                  <c:v>11.997</c:v>
                </c:pt>
                <c:pt idx="3078">
                  <c:v>12.002000000000002</c:v>
                </c:pt>
                <c:pt idx="3079">
                  <c:v>11.988</c:v>
                </c:pt>
                <c:pt idx="3080">
                  <c:v>12.016</c:v>
                </c:pt>
                <c:pt idx="3081">
                  <c:v>12.021000000000001</c:v>
                </c:pt>
                <c:pt idx="3082">
                  <c:v>12.023</c:v>
                </c:pt>
                <c:pt idx="3083">
                  <c:v>12.009</c:v>
                </c:pt>
                <c:pt idx="3084">
                  <c:v>12.021000000000001</c:v>
                </c:pt>
                <c:pt idx="3085">
                  <c:v>12.019</c:v>
                </c:pt>
                <c:pt idx="3086">
                  <c:v>12.022</c:v>
                </c:pt>
                <c:pt idx="3087">
                  <c:v>12.008000000000001</c:v>
                </c:pt>
                <c:pt idx="3088">
                  <c:v>12.033000000000001</c:v>
                </c:pt>
                <c:pt idx="3089">
                  <c:v>12.039</c:v>
                </c:pt>
                <c:pt idx="3090">
                  <c:v>12.040999999999999</c:v>
                </c:pt>
                <c:pt idx="3091">
                  <c:v>12.032</c:v>
                </c:pt>
                <c:pt idx="3092">
                  <c:v>12.037999999999998</c:v>
                </c:pt>
                <c:pt idx="3093">
                  <c:v>12.032</c:v>
                </c:pt>
                <c:pt idx="3094">
                  <c:v>12.031000000000001</c:v>
                </c:pt>
                <c:pt idx="3095">
                  <c:v>12.053000000000004</c:v>
                </c:pt>
                <c:pt idx="3096">
                  <c:v>12.034000000000001</c:v>
                </c:pt>
                <c:pt idx="3097">
                  <c:v>12.036</c:v>
                </c:pt>
                <c:pt idx="3098">
                  <c:v>12.04</c:v>
                </c:pt>
                <c:pt idx="3099">
                  <c:v>12.042</c:v>
                </c:pt>
                <c:pt idx="3100">
                  <c:v>12.055000000000012</c:v>
                </c:pt>
                <c:pt idx="3101">
                  <c:v>12.068</c:v>
                </c:pt>
                <c:pt idx="3102">
                  <c:v>12.082000000000004</c:v>
                </c:pt>
                <c:pt idx="3103">
                  <c:v>12.101000000000001</c:v>
                </c:pt>
                <c:pt idx="3104">
                  <c:v>12.105</c:v>
                </c:pt>
                <c:pt idx="3105">
                  <c:v>12.082000000000004</c:v>
                </c:pt>
                <c:pt idx="3106">
                  <c:v>12.101000000000001</c:v>
                </c:pt>
                <c:pt idx="3107">
                  <c:v>12.081</c:v>
                </c:pt>
                <c:pt idx="3108">
                  <c:v>12.102</c:v>
                </c:pt>
                <c:pt idx="3109">
                  <c:v>12.113</c:v>
                </c:pt>
                <c:pt idx="3110">
                  <c:v>12.12</c:v>
                </c:pt>
                <c:pt idx="3111">
                  <c:v>12.119</c:v>
                </c:pt>
                <c:pt idx="3112">
                  <c:v>12.123000000000001</c:v>
                </c:pt>
                <c:pt idx="3113">
                  <c:v>12.094000000000001</c:v>
                </c:pt>
                <c:pt idx="3114">
                  <c:v>12.132</c:v>
                </c:pt>
                <c:pt idx="3115">
                  <c:v>12.103</c:v>
                </c:pt>
                <c:pt idx="3116">
                  <c:v>12.125</c:v>
                </c:pt>
                <c:pt idx="3117">
                  <c:v>12.12</c:v>
                </c:pt>
                <c:pt idx="3118">
                  <c:v>12.152000000000006</c:v>
                </c:pt>
                <c:pt idx="3119">
                  <c:v>12.132</c:v>
                </c:pt>
                <c:pt idx="3120">
                  <c:v>12.132</c:v>
                </c:pt>
                <c:pt idx="3121">
                  <c:v>12.151</c:v>
                </c:pt>
                <c:pt idx="3122">
                  <c:v>12.136000000000001</c:v>
                </c:pt>
                <c:pt idx="3123">
                  <c:v>12.138999999999999</c:v>
                </c:pt>
                <c:pt idx="3124">
                  <c:v>12.138999999999999</c:v>
                </c:pt>
                <c:pt idx="3125">
                  <c:v>12.146999999999998</c:v>
                </c:pt>
                <c:pt idx="3126">
                  <c:v>12.146999999999998</c:v>
                </c:pt>
                <c:pt idx="3127">
                  <c:v>12.171000000000001</c:v>
                </c:pt>
                <c:pt idx="3128">
                  <c:v>12.172000000000002</c:v>
                </c:pt>
                <c:pt idx="3129">
                  <c:v>12.171000000000001</c:v>
                </c:pt>
                <c:pt idx="3130">
                  <c:v>12.158000000000001</c:v>
                </c:pt>
                <c:pt idx="3131">
                  <c:v>12.18</c:v>
                </c:pt>
                <c:pt idx="3132">
                  <c:v>12.182</c:v>
                </c:pt>
                <c:pt idx="3133">
                  <c:v>12.168000000000001</c:v>
                </c:pt>
                <c:pt idx="3134">
                  <c:v>12.178000000000001</c:v>
                </c:pt>
                <c:pt idx="3135">
                  <c:v>12.192</c:v>
                </c:pt>
                <c:pt idx="3136">
                  <c:v>12.213000000000001</c:v>
                </c:pt>
                <c:pt idx="3137">
                  <c:v>12.193</c:v>
                </c:pt>
                <c:pt idx="3138">
                  <c:v>12.183</c:v>
                </c:pt>
                <c:pt idx="3139">
                  <c:v>12.204000000000001</c:v>
                </c:pt>
                <c:pt idx="3140">
                  <c:v>12.187000000000001</c:v>
                </c:pt>
                <c:pt idx="3141">
                  <c:v>12.207000000000001</c:v>
                </c:pt>
                <c:pt idx="3142">
                  <c:v>12.199</c:v>
                </c:pt>
                <c:pt idx="3143">
                  <c:v>12.209999999999999</c:v>
                </c:pt>
                <c:pt idx="3144">
                  <c:v>12.227999999999998</c:v>
                </c:pt>
                <c:pt idx="3145">
                  <c:v>12.207999999999998</c:v>
                </c:pt>
                <c:pt idx="3146">
                  <c:v>12.219999999999999</c:v>
                </c:pt>
                <c:pt idx="3147">
                  <c:v>12.206</c:v>
                </c:pt>
                <c:pt idx="3148">
                  <c:v>12.226999999999999</c:v>
                </c:pt>
                <c:pt idx="3149">
                  <c:v>12.197999999999999</c:v>
                </c:pt>
                <c:pt idx="3150">
                  <c:v>12.218999999999999</c:v>
                </c:pt>
                <c:pt idx="3151">
                  <c:v>12.246999999999998</c:v>
                </c:pt>
                <c:pt idx="3152">
                  <c:v>12.219999999999999</c:v>
                </c:pt>
                <c:pt idx="3153">
                  <c:v>12.242000000000001</c:v>
                </c:pt>
                <c:pt idx="3154">
                  <c:v>12.247999999999999</c:v>
                </c:pt>
                <c:pt idx="3155">
                  <c:v>12.230999999999998</c:v>
                </c:pt>
                <c:pt idx="3156">
                  <c:v>12.244999999999999</c:v>
                </c:pt>
                <c:pt idx="3157">
                  <c:v>12.247999999999999</c:v>
                </c:pt>
                <c:pt idx="3158">
                  <c:v>12.269</c:v>
                </c:pt>
                <c:pt idx="3159">
                  <c:v>12.254</c:v>
                </c:pt>
                <c:pt idx="3160">
                  <c:v>12.255000000000004</c:v>
                </c:pt>
                <c:pt idx="3161">
                  <c:v>12.269</c:v>
                </c:pt>
                <c:pt idx="3162">
                  <c:v>12.251000000000001</c:v>
                </c:pt>
                <c:pt idx="3163">
                  <c:v>12.269</c:v>
                </c:pt>
                <c:pt idx="3164">
                  <c:v>12.277000000000001</c:v>
                </c:pt>
                <c:pt idx="3165">
                  <c:v>12.301</c:v>
                </c:pt>
                <c:pt idx="3166">
                  <c:v>12.276</c:v>
                </c:pt>
                <c:pt idx="3167">
                  <c:v>12.268000000000001</c:v>
                </c:pt>
                <c:pt idx="3168">
                  <c:v>12.281000000000001</c:v>
                </c:pt>
                <c:pt idx="3169">
                  <c:v>12.277999999999999</c:v>
                </c:pt>
                <c:pt idx="3170">
                  <c:v>12.3</c:v>
                </c:pt>
                <c:pt idx="3171">
                  <c:v>12.292</c:v>
                </c:pt>
                <c:pt idx="3172">
                  <c:v>12.298999999999999</c:v>
                </c:pt>
                <c:pt idx="3173">
                  <c:v>12.281000000000001</c:v>
                </c:pt>
                <c:pt idx="3174">
                  <c:v>12.3</c:v>
                </c:pt>
                <c:pt idx="3175">
                  <c:v>12.312000000000006</c:v>
                </c:pt>
                <c:pt idx="3176">
                  <c:v>12.308</c:v>
                </c:pt>
                <c:pt idx="3177">
                  <c:v>12.31</c:v>
                </c:pt>
                <c:pt idx="3178">
                  <c:v>12.323</c:v>
                </c:pt>
                <c:pt idx="3179">
                  <c:v>12.318</c:v>
                </c:pt>
                <c:pt idx="3180">
                  <c:v>12.321</c:v>
                </c:pt>
                <c:pt idx="3181">
                  <c:v>12.314</c:v>
                </c:pt>
                <c:pt idx="3182">
                  <c:v>12.327</c:v>
                </c:pt>
                <c:pt idx="3183">
                  <c:v>12.321</c:v>
                </c:pt>
                <c:pt idx="3184">
                  <c:v>12.331</c:v>
                </c:pt>
                <c:pt idx="3185">
                  <c:v>12.353000000000012</c:v>
                </c:pt>
                <c:pt idx="3186">
                  <c:v>12.321</c:v>
                </c:pt>
                <c:pt idx="3187">
                  <c:v>12.351000000000004</c:v>
                </c:pt>
                <c:pt idx="3188">
                  <c:v>12.341000000000001</c:v>
                </c:pt>
                <c:pt idx="3189">
                  <c:v>12.356000000000014</c:v>
                </c:pt>
                <c:pt idx="3190">
                  <c:v>12.341000000000001</c:v>
                </c:pt>
                <c:pt idx="3191">
                  <c:v>12.367000000000004</c:v>
                </c:pt>
                <c:pt idx="3192">
                  <c:v>12.346</c:v>
                </c:pt>
                <c:pt idx="3193">
                  <c:v>12.348000000000001</c:v>
                </c:pt>
                <c:pt idx="3194">
                  <c:v>12.370000000000006</c:v>
                </c:pt>
                <c:pt idx="3195">
                  <c:v>12.367000000000004</c:v>
                </c:pt>
                <c:pt idx="3196">
                  <c:v>12.368</c:v>
                </c:pt>
                <c:pt idx="3197">
                  <c:v>12.371</c:v>
                </c:pt>
                <c:pt idx="3198">
                  <c:v>12.368</c:v>
                </c:pt>
                <c:pt idx="3199">
                  <c:v>12.382000000000012</c:v>
                </c:pt>
                <c:pt idx="3200">
                  <c:v>12.376000000000014</c:v>
                </c:pt>
                <c:pt idx="3201">
                  <c:v>12.384</c:v>
                </c:pt>
                <c:pt idx="3202">
                  <c:v>12.407</c:v>
                </c:pt>
                <c:pt idx="3203">
                  <c:v>12.386000000000006</c:v>
                </c:pt>
                <c:pt idx="3204">
                  <c:v>12.381</c:v>
                </c:pt>
                <c:pt idx="3205">
                  <c:v>12.384</c:v>
                </c:pt>
                <c:pt idx="3206">
                  <c:v>12.379000000000012</c:v>
                </c:pt>
                <c:pt idx="3207">
                  <c:v>12.411</c:v>
                </c:pt>
                <c:pt idx="3208">
                  <c:v>12.41</c:v>
                </c:pt>
                <c:pt idx="3209">
                  <c:v>12.4</c:v>
                </c:pt>
                <c:pt idx="3210">
                  <c:v>12.411</c:v>
                </c:pt>
                <c:pt idx="3211">
                  <c:v>12.419</c:v>
                </c:pt>
                <c:pt idx="3212">
                  <c:v>12.426</c:v>
                </c:pt>
                <c:pt idx="3213">
                  <c:v>12.426</c:v>
                </c:pt>
                <c:pt idx="3214">
                  <c:v>12.41</c:v>
                </c:pt>
                <c:pt idx="3215">
                  <c:v>12.435</c:v>
                </c:pt>
                <c:pt idx="3216">
                  <c:v>12.441000000000001</c:v>
                </c:pt>
                <c:pt idx="3217">
                  <c:v>12.434000000000001</c:v>
                </c:pt>
                <c:pt idx="3218">
                  <c:v>12.423</c:v>
                </c:pt>
                <c:pt idx="3219">
                  <c:v>12.428000000000001</c:v>
                </c:pt>
                <c:pt idx="3220">
                  <c:v>12.423</c:v>
                </c:pt>
                <c:pt idx="3221">
                  <c:v>12.466000000000006</c:v>
                </c:pt>
                <c:pt idx="3222">
                  <c:v>12.439</c:v>
                </c:pt>
                <c:pt idx="3223">
                  <c:v>12.442</c:v>
                </c:pt>
                <c:pt idx="3224">
                  <c:v>12.467000000000002</c:v>
                </c:pt>
                <c:pt idx="3225">
                  <c:v>12.444000000000001</c:v>
                </c:pt>
                <c:pt idx="3226">
                  <c:v>12.447000000000001</c:v>
                </c:pt>
                <c:pt idx="3227">
                  <c:v>12.484</c:v>
                </c:pt>
                <c:pt idx="3228">
                  <c:v>12.466000000000006</c:v>
                </c:pt>
                <c:pt idx="3229">
                  <c:v>12.466000000000006</c:v>
                </c:pt>
                <c:pt idx="3230">
                  <c:v>12.462000000000012</c:v>
                </c:pt>
                <c:pt idx="3231">
                  <c:v>12.492000000000004</c:v>
                </c:pt>
                <c:pt idx="3232">
                  <c:v>12.486000000000002</c:v>
                </c:pt>
                <c:pt idx="3233">
                  <c:v>12.479000000000006</c:v>
                </c:pt>
                <c:pt idx="3234">
                  <c:v>12.486000000000002</c:v>
                </c:pt>
                <c:pt idx="3235">
                  <c:v>12.476000000000004</c:v>
                </c:pt>
                <c:pt idx="3236">
                  <c:v>12.497</c:v>
                </c:pt>
                <c:pt idx="3237">
                  <c:v>12.505000000000004</c:v>
                </c:pt>
                <c:pt idx="3238">
                  <c:v>12.493</c:v>
                </c:pt>
                <c:pt idx="3239">
                  <c:v>12.498000000000001</c:v>
                </c:pt>
                <c:pt idx="3240">
                  <c:v>12.496</c:v>
                </c:pt>
                <c:pt idx="3241">
                  <c:v>12.509</c:v>
                </c:pt>
                <c:pt idx="3242">
                  <c:v>12.511000000000001</c:v>
                </c:pt>
                <c:pt idx="3243">
                  <c:v>12.497</c:v>
                </c:pt>
                <c:pt idx="3244">
                  <c:v>12.509</c:v>
                </c:pt>
                <c:pt idx="3245">
                  <c:v>12.521000000000001</c:v>
                </c:pt>
                <c:pt idx="3246">
                  <c:v>12.515000000000002</c:v>
                </c:pt>
                <c:pt idx="3247">
                  <c:v>12.526</c:v>
                </c:pt>
                <c:pt idx="3248">
                  <c:v>12.525</c:v>
                </c:pt>
                <c:pt idx="3249">
                  <c:v>12.519</c:v>
                </c:pt>
                <c:pt idx="3250">
                  <c:v>12.554</c:v>
                </c:pt>
                <c:pt idx="3251">
                  <c:v>12.557</c:v>
                </c:pt>
                <c:pt idx="3252">
                  <c:v>12.556000000000004</c:v>
                </c:pt>
                <c:pt idx="3253">
                  <c:v>12.555000000000012</c:v>
                </c:pt>
                <c:pt idx="3254">
                  <c:v>12.540999999999999</c:v>
                </c:pt>
                <c:pt idx="3255">
                  <c:v>12.563000000000002</c:v>
                </c:pt>
                <c:pt idx="3256">
                  <c:v>12.553000000000004</c:v>
                </c:pt>
                <c:pt idx="3257">
                  <c:v>12.540999999999999</c:v>
                </c:pt>
                <c:pt idx="3258">
                  <c:v>12.577</c:v>
                </c:pt>
                <c:pt idx="3259">
                  <c:v>12.543000000000001</c:v>
                </c:pt>
                <c:pt idx="3260">
                  <c:v>12.586</c:v>
                </c:pt>
                <c:pt idx="3261">
                  <c:v>12.572000000000006</c:v>
                </c:pt>
                <c:pt idx="3262">
                  <c:v>12.582000000000004</c:v>
                </c:pt>
                <c:pt idx="3263">
                  <c:v>12.58</c:v>
                </c:pt>
                <c:pt idx="3264">
                  <c:v>12.569000000000004</c:v>
                </c:pt>
                <c:pt idx="3265">
                  <c:v>12.585000000000004</c:v>
                </c:pt>
                <c:pt idx="3266">
                  <c:v>12.568</c:v>
                </c:pt>
                <c:pt idx="3267">
                  <c:v>12.589</c:v>
                </c:pt>
                <c:pt idx="3268">
                  <c:v>12.578000000000001</c:v>
                </c:pt>
                <c:pt idx="3269">
                  <c:v>12.587</c:v>
                </c:pt>
                <c:pt idx="3270">
                  <c:v>12.587</c:v>
                </c:pt>
                <c:pt idx="3271">
                  <c:v>12.587</c:v>
                </c:pt>
                <c:pt idx="3272">
                  <c:v>12.59</c:v>
                </c:pt>
                <c:pt idx="3273">
                  <c:v>12.596</c:v>
                </c:pt>
                <c:pt idx="3274">
                  <c:v>12.596</c:v>
                </c:pt>
                <c:pt idx="3275">
                  <c:v>12.617000000000001</c:v>
                </c:pt>
                <c:pt idx="3276">
                  <c:v>12.620999999999999</c:v>
                </c:pt>
                <c:pt idx="3277">
                  <c:v>12.615</c:v>
                </c:pt>
                <c:pt idx="3278">
                  <c:v>12.617999999999999</c:v>
                </c:pt>
                <c:pt idx="3279">
                  <c:v>12.629999999999999</c:v>
                </c:pt>
                <c:pt idx="3280">
                  <c:v>12.615</c:v>
                </c:pt>
                <c:pt idx="3281">
                  <c:v>12.612</c:v>
                </c:pt>
                <c:pt idx="3282">
                  <c:v>12.638999999999999</c:v>
                </c:pt>
                <c:pt idx="3283">
                  <c:v>12.617000000000001</c:v>
                </c:pt>
                <c:pt idx="3284">
                  <c:v>12.629999999999999</c:v>
                </c:pt>
                <c:pt idx="3285">
                  <c:v>12.626000000000001</c:v>
                </c:pt>
                <c:pt idx="3286">
                  <c:v>12.627999999999998</c:v>
                </c:pt>
                <c:pt idx="3287">
                  <c:v>12.627999999999998</c:v>
                </c:pt>
                <c:pt idx="3288">
                  <c:v>12.627000000000001</c:v>
                </c:pt>
                <c:pt idx="3289">
                  <c:v>12.638999999999999</c:v>
                </c:pt>
                <c:pt idx="3290">
                  <c:v>12.651</c:v>
                </c:pt>
                <c:pt idx="3291">
                  <c:v>12.630999999999998</c:v>
                </c:pt>
                <c:pt idx="3292">
                  <c:v>12.651</c:v>
                </c:pt>
                <c:pt idx="3293">
                  <c:v>12.66</c:v>
                </c:pt>
                <c:pt idx="3294">
                  <c:v>12.658000000000001</c:v>
                </c:pt>
                <c:pt idx="3295">
                  <c:v>12.633999999999999</c:v>
                </c:pt>
                <c:pt idx="3296">
                  <c:v>12.654</c:v>
                </c:pt>
                <c:pt idx="3297">
                  <c:v>12.65</c:v>
                </c:pt>
                <c:pt idx="3298">
                  <c:v>12.638999999999999</c:v>
                </c:pt>
                <c:pt idx="3299">
                  <c:v>12.653</c:v>
                </c:pt>
                <c:pt idx="3300">
                  <c:v>12.652000000000006</c:v>
                </c:pt>
                <c:pt idx="3301">
                  <c:v>12.669</c:v>
                </c:pt>
                <c:pt idx="3302">
                  <c:v>12.675000000000002</c:v>
                </c:pt>
                <c:pt idx="3303">
                  <c:v>12.682</c:v>
                </c:pt>
                <c:pt idx="3304">
                  <c:v>12.677</c:v>
                </c:pt>
                <c:pt idx="3305">
                  <c:v>12.659000000000002</c:v>
                </c:pt>
                <c:pt idx="3306">
                  <c:v>12.669</c:v>
                </c:pt>
                <c:pt idx="3307">
                  <c:v>12.686</c:v>
                </c:pt>
                <c:pt idx="3308">
                  <c:v>12.688000000000001</c:v>
                </c:pt>
                <c:pt idx="3309">
                  <c:v>12.692</c:v>
                </c:pt>
                <c:pt idx="3310">
                  <c:v>12.677</c:v>
                </c:pt>
                <c:pt idx="3311">
                  <c:v>12.683</c:v>
                </c:pt>
                <c:pt idx="3312">
                  <c:v>12.676</c:v>
                </c:pt>
                <c:pt idx="3313">
                  <c:v>12.7</c:v>
                </c:pt>
                <c:pt idx="3314">
                  <c:v>12.728999999999999</c:v>
                </c:pt>
                <c:pt idx="3315">
                  <c:v>12.692</c:v>
                </c:pt>
                <c:pt idx="3316">
                  <c:v>12.666</c:v>
                </c:pt>
                <c:pt idx="3317">
                  <c:v>12.684000000000001</c:v>
                </c:pt>
                <c:pt idx="3318">
                  <c:v>12.697999999999999</c:v>
                </c:pt>
                <c:pt idx="3319">
                  <c:v>12.677</c:v>
                </c:pt>
                <c:pt idx="3320">
                  <c:v>12.707999999999998</c:v>
                </c:pt>
                <c:pt idx="3321">
                  <c:v>12.705</c:v>
                </c:pt>
                <c:pt idx="3322">
                  <c:v>12.699</c:v>
                </c:pt>
                <c:pt idx="3323">
                  <c:v>12.717999999999998</c:v>
                </c:pt>
                <c:pt idx="3324">
                  <c:v>12.715</c:v>
                </c:pt>
                <c:pt idx="3325">
                  <c:v>12.729999999999999</c:v>
                </c:pt>
                <c:pt idx="3326">
                  <c:v>12.706</c:v>
                </c:pt>
                <c:pt idx="3327">
                  <c:v>12.740999999999998</c:v>
                </c:pt>
                <c:pt idx="3328">
                  <c:v>12.715</c:v>
                </c:pt>
                <c:pt idx="3329">
                  <c:v>12.742000000000001</c:v>
                </c:pt>
                <c:pt idx="3330">
                  <c:v>12.7</c:v>
                </c:pt>
                <c:pt idx="3331">
                  <c:v>12.722</c:v>
                </c:pt>
                <c:pt idx="3332">
                  <c:v>12.719999999999999</c:v>
                </c:pt>
                <c:pt idx="3333">
                  <c:v>12.751000000000001</c:v>
                </c:pt>
                <c:pt idx="3334">
                  <c:v>12.730999999999998</c:v>
                </c:pt>
                <c:pt idx="3335">
                  <c:v>12.734999999999999</c:v>
                </c:pt>
                <c:pt idx="3336">
                  <c:v>12.745999999999999</c:v>
                </c:pt>
                <c:pt idx="3337">
                  <c:v>12.756</c:v>
                </c:pt>
                <c:pt idx="3338">
                  <c:v>12.717000000000001</c:v>
                </c:pt>
                <c:pt idx="3339">
                  <c:v>12.739000000000001</c:v>
                </c:pt>
                <c:pt idx="3340">
                  <c:v>12.749000000000001</c:v>
                </c:pt>
                <c:pt idx="3341">
                  <c:v>12.75</c:v>
                </c:pt>
                <c:pt idx="3342">
                  <c:v>12.727999999999998</c:v>
                </c:pt>
                <c:pt idx="3343">
                  <c:v>12.754</c:v>
                </c:pt>
                <c:pt idx="3344">
                  <c:v>12.746999999999998</c:v>
                </c:pt>
                <c:pt idx="3345">
                  <c:v>12.765000000000002</c:v>
                </c:pt>
                <c:pt idx="3346">
                  <c:v>12.77</c:v>
                </c:pt>
                <c:pt idx="3347">
                  <c:v>12.765000000000002</c:v>
                </c:pt>
                <c:pt idx="3348">
                  <c:v>12.744999999999999</c:v>
                </c:pt>
                <c:pt idx="3349">
                  <c:v>12.757</c:v>
                </c:pt>
                <c:pt idx="3350">
                  <c:v>12.754</c:v>
                </c:pt>
                <c:pt idx="3351">
                  <c:v>12.78</c:v>
                </c:pt>
                <c:pt idx="3352">
                  <c:v>12.771000000000001</c:v>
                </c:pt>
                <c:pt idx="3353">
                  <c:v>12.764000000000001</c:v>
                </c:pt>
                <c:pt idx="3354">
                  <c:v>12.779</c:v>
                </c:pt>
                <c:pt idx="3355">
                  <c:v>12.78</c:v>
                </c:pt>
                <c:pt idx="3356">
                  <c:v>12.765000000000002</c:v>
                </c:pt>
                <c:pt idx="3357">
                  <c:v>12.789</c:v>
                </c:pt>
                <c:pt idx="3358">
                  <c:v>12.790999999999999</c:v>
                </c:pt>
                <c:pt idx="3359">
                  <c:v>12.773</c:v>
                </c:pt>
                <c:pt idx="3360">
                  <c:v>12.781000000000001</c:v>
                </c:pt>
                <c:pt idx="3361">
                  <c:v>12.787999999999998</c:v>
                </c:pt>
                <c:pt idx="3362">
                  <c:v>12.785</c:v>
                </c:pt>
                <c:pt idx="3363">
                  <c:v>12.783000000000001</c:v>
                </c:pt>
                <c:pt idx="3364">
                  <c:v>12.771000000000001</c:v>
                </c:pt>
                <c:pt idx="3365">
                  <c:v>12.792</c:v>
                </c:pt>
                <c:pt idx="3366">
                  <c:v>12.81</c:v>
                </c:pt>
                <c:pt idx="3367">
                  <c:v>12.790999999999999</c:v>
                </c:pt>
                <c:pt idx="3368">
                  <c:v>12.779</c:v>
                </c:pt>
                <c:pt idx="3369">
                  <c:v>12.786</c:v>
                </c:pt>
                <c:pt idx="3370">
                  <c:v>12.796000000000001</c:v>
                </c:pt>
                <c:pt idx="3371">
                  <c:v>12.796000000000001</c:v>
                </c:pt>
                <c:pt idx="3372">
                  <c:v>12.792</c:v>
                </c:pt>
                <c:pt idx="3373">
                  <c:v>12.801</c:v>
                </c:pt>
                <c:pt idx="3374">
                  <c:v>12.795</c:v>
                </c:pt>
                <c:pt idx="3375">
                  <c:v>12.797000000000001</c:v>
                </c:pt>
                <c:pt idx="3376">
                  <c:v>12.786</c:v>
                </c:pt>
                <c:pt idx="3377">
                  <c:v>12.812000000000006</c:v>
                </c:pt>
                <c:pt idx="3378">
                  <c:v>12.772</c:v>
                </c:pt>
                <c:pt idx="3379">
                  <c:v>12.782</c:v>
                </c:pt>
                <c:pt idx="3380">
                  <c:v>12.802000000000012</c:v>
                </c:pt>
                <c:pt idx="3381">
                  <c:v>12.822000000000006</c:v>
                </c:pt>
                <c:pt idx="3382">
                  <c:v>12.797999999999998</c:v>
                </c:pt>
                <c:pt idx="3383">
                  <c:v>12.834</c:v>
                </c:pt>
                <c:pt idx="3384">
                  <c:v>12.807</c:v>
                </c:pt>
                <c:pt idx="3385">
                  <c:v>12.798999999999999</c:v>
                </c:pt>
                <c:pt idx="3386">
                  <c:v>12.777000000000001</c:v>
                </c:pt>
                <c:pt idx="3387">
                  <c:v>12.802000000000012</c:v>
                </c:pt>
                <c:pt idx="3388">
                  <c:v>12.814</c:v>
                </c:pt>
                <c:pt idx="3389">
                  <c:v>12.812000000000006</c:v>
                </c:pt>
                <c:pt idx="3390">
                  <c:v>12.796000000000001</c:v>
                </c:pt>
                <c:pt idx="3391">
                  <c:v>12.828000000000001</c:v>
                </c:pt>
                <c:pt idx="3392">
                  <c:v>12.811</c:v>
                </c:pt>
                <c:pt idx="3393">
                  <c:v>12.813000000000002</c:v>
                </c:pt>
                <c:pt idx="3394">
                  <c:v>12.826000000000002</c:v>
                </c:pt>
                <c:pt idx="3395">
                  <c:v>12.847</c:v>
                </c:pt>
                <c:pt idx="3396">
                  <c:v>12.823</c:v>
                </c:pt>
                <c:pt idx="3397">
                  <c:v>12.813000000000002</c:v>
                </c:pt>
                <c:pt idx="3398">
                  <c:v>12.848000000000001</c:v>
                </c:pt>
                <c:pt idx="3399">
                  <c:v>12.824</c:v>
                </c:pt>
                <c:pt idx="3400">
                  <c:v>12.846</c:v>
                </c:pt>
                <c:pt idx="3401">
                  <c:v>12.829000000000002</c:v>
                </c:pt>
                <c:pt idx="3402">
                  <c:v>12.856000000000014</c:v>
                </c:pt>
                <c:pt idx="3403">
                  <c:v>12.833</c:v>
                </c:pt>
                <c:pt idx="3404">
                  <c:v>12.843</c:v>
                </c:pt>
                <c:pt idx="3405">
                  <c:v>12.872000000000014</c:v>
                </c:pt>
                <c:pt idx="3406">
                  <c:v>12.853000000000012</c:v>
                </c:pt>
                <c:pt idx="3407">
                  <c:v>12.832000000000004</c:v>
                </c:pt>
                <c:pt idx="3408">
                  <c:v>12.826000000000002</c:v>
                </c:pt>
                <c:pt idx="3409">
                  <c:v>12.847</c:v>
                </c:pt>
                <c:pt idx="3410">
                  <c:v>12.831</c:v>
                </c:pt>
                <c:pt idx="3411">
                  <c:v>12.859000000000014</c:v>
                </c:pt>
                <c:pt idx="3412">
                  <c:v>12.859000000000014</c:v>
                </c:pt>
                <c:pt idx="3413">
                  <c:v>12.849</c:v>
                </c:pt>
                <c:pt idx="3414">
                  <c:v>12.850000000000012</c:v>
                </c:pt>
                <c:pt idx="3415">
                  <c:v>12.860000000000012</c:v>
                </c:pt>
                <c:pt idx="3416">
                  <c:v>12.857000000000006</c:v>
                </c:pt>
                <c:pt idx="3417">
                  <c:v>12.860000000000012</c:v>
                </c:pt>
                <c:pt idx="3418">
                  <c:v>12.857000000000006</c:v>
                </c:pt>
                <c:pt idx="3419">
                  <c:v>12.812000000000006</c:v>
                </c:pt>
                <c:pt idx="3420">
                  <c:v>12.863000000000012</c:v>
                </c:pt>
                <c:pt idx="3421">
                  <c:v>12.844000000000001</c:v>
                </c:pt>
                <c:pt idx="3422">
                  <c:v>12.859000000000014</c:v>
                </c:pt>
                <c:pt idx="3423">
                  <c:v>12.858000000000002</c:v>
                </c:pt>
                <c:pt idx="3424">
                  <c:v>12.867000000000004</c:v>
                </c:pt>
                <c:pt idx="3425">
                  <c:v>12.892000000000012</c:v>
                </c:pt>
                <c:pt idx="3426">
                  <c:v>12.863000000000012</c:v>
                </c:pt>
                <c:pt idx="3427">
                  <c:v>12.841000000000001</c:v>
                </c:pt>
                <c:pt idx="3428">
                  <c:v>12.883000000000004</c:v>
                </c:pt>
                <c:pt idx="3429">
                  <c:v>12.89</c:v>
                </c:pt>
                <c:pt idx="3430">
                  <c:v>12.850000000000012</c:v>
                </c:pt>
                <c:pt idx="3431">
                  <c:v>12.896000000000004</c:v>
                </c:pt>
                <c:pt idx="3432">
                  <c:v>12.877000000000002</c:v>
                </c:pt>
                <c:pt idx="3433">
                  <c:v>12.861000000000002</c:v>
                </c:pt>
                <c:pt idx="3434">
                  <c:v>12.9</c:v>
                </c:pt>
                <c:pt idx="3435">
                  <c:v>12.884</c:v>
                </c:pt>
                <c:pt idx="3436">
                  <c:v>12.861000000000002</c:v>
                </c:pt>
                <c:pt idx="3437">
                  <c:v>12.860000000000012</c:v>
                </c:pt>
                <c:pt idx="3438">
                  <c:v>12.906000000000002</c:v>
                </c:pt>
                <c:pt idx="3439">
                  <c:v>12.9</c:v>
                </c:pt>
                <c:pt idx="3440">
                  <c:v>12.911</c:v>
                </c:pt>
                <c:pt idx="3441">
                  <c:v>12.887</c:v>
                </c:pt>
                <c:pt idx="3442">
                  <c:v>12.908000000000001</c:v>
                </c:pt>
                <c:pt idx="3443">
                  <c:v>12.894</c:v>
                </c:pt>
                <c:pt idx="3444">
                  <c:v>12.871</c:v>
                </c:pt>
                <c:pt idx="3445">
                  <c:v>12.88</c:v>
                </c:pt>
                <c:pt idx="3446">
                  <c:v>12.871</c:v>
                </c:pt>
                <c:pt idx="3447">
                  <c:v>12.837</c:v>
                </c:pt>
                <c:pt idx="3448">
                  <c:v>12.850000000000012</c:v>
                </c:pt>
                <c:pt idx="3449">
                  <c:v>12.823</c:v>
                </c:pt>
                <c:pt idx="3450">
                  <c:v>12.805000000000012</c:v>
                </c:pt>
                <c:pt idx="3451">
                  <c:v>12.821</c:v>
                </c:pt>
                <c:pt idx="3452">
                  <c:v>12.792</c:v>
                </c:pt>
                <c:pt idx="3453">
                  <c:v>12.78</c:v>
                </c:pt>
                <c:pt idx="3454">
                  <c:v>12.763</c:v>
                </c:pt>
                <c:pt idx="3455">
                  <c:v>12.747999999999999</c:v>
                </c:pt>
                <c:pt idx="3456">
                  <c:v>12.720999999999998</c:v>
                </c:pt>
                <c:pt idx="3457">
                  <c:v>12.689</c:v>
                </c:pt>
                <c:pt idx="3458">
                  <c:v>12.683</c:v>
                </c:pt>
                <c:pt idx="3459">
                  <c:v>12.616</c:v>
                </c:pt>
                <c:pt idx="3460">
                  <c:v>12.608000000000001</c:v>
                </c:pt>
                <c:pt idx="3461">
                  <c:v>12.562000000000006</c:v>
                </c:pt>
                <c:pt idx="3462">
                  <c:v>12.504</c:v>
                </c:pt>
                <c:pt idx="3463">
                  <c:v>12.466000000000006</c:v>
                </c:pt>
                <c:pt idx="3464">
                  <c:v>12.426</c:v>
                </c:pt>
                <c:pt idx="3465">
                  <c:v>12.360000000000012</c:v>
                </c:pt>
                <c:pt idx="3466">
                  <c:v>12.306000000000004</c:v>
                </c:pt>
                <c:pt idx="3467">
                  <c:v>12.229999999999999</c:v>
                </c:pt>
                <c:pt idx="3468">
                  <c:v>12.207000000000001</c:v>
                </c:pt>
                <c:pt idx="3469">
                  <c:v>12.145</c:v>
                </c:pt>
                <c:pt idx="3470">
                  <c:v>12.102</c:v>
                </c:pt>
                <c:pt idx="3471">
                  <c:v>12.045</c:v>
                </c:pt>
                <c:pt idx="3472">
                  <c:v>12.123000000000001</c:v>
                </c:pt>
                <c:pt idx="3473">
                  <c:v>11.96</c:v>
                </c:pt>
                <c:pt idx="3474">
                  <c:v>11.954000000000002</c:v>
                </c:pt>
                <c:pt idx="3475">
                  <c:v>11.896000000000004</c:v>
                </c:pt>
                <c:pt idx="3476">
                  <c:v>11.876000000000014</c:v>
                </c:pt>
                <c:pt idx="3477">
                  <c:v>11.879000000000012</c:v>
                </c:pt>
                <c:pt idx="3478">
                  <c:v>11.8</c:v>
                </c:pt>
                <c:pt idx="3479">
                  <c:v>11.808</c:v>
                </c:pt>
                <c:pt idx="3480">
                  <c:v>11.764000000000001</c:v>
                </c:pt>
                <c:pt idx="3481">
                  <c:v>11.762</c:v>
                </c:pt>
                <c:pt idx="3482">
                  <c:v>11.744999999999999</c:v>
                </c:pt>
                <c:pt idx="3483">
                  <c:v>11.729999999999999</c:v>
                </c:pt>
                <c:pt idx="3484">
                  <c:v>11.729999999999999</c:v>
                </c:pt>
                <c:pt idx="3485">
                  <c:v>11.731999999999999</c:v>
                </c:pt>
                <c:pt idx="3486">
                  <c:v>11.725</c:v>
                </c:pt>
                <c:pt idx="3487">
                  <c:v>11.719999999999999</c:v>
                </c:pt>
                <c:pt idx="3488">
                  <c:v>11.733999999999998</c:v>
                </c:pt>
                <c:pt idx="3489">
                  <c:v>11.728999999999999</c:v>
                </c:pt>
                <c:pt idx="3490">
                  <c:v>11.728999999999999</c:v>
                </c:pt>
                <c:pt idx="3491">
                  <c:v>11.739999999999998</c:v>
                </c:pt>
                <c:pt idx="3492">
                  <c:v>11.745999999999999</c:v>
                </c:pt>
                <c:pt idx="3493">
                  <c:v>11.746999999999998</c:v>
                </c:pt>
                <c:pt idx="3494">
                  <c:v>11.753</c:v>
                </c:pt>
                <c:pt idx="3495">
                  <c:v>11.756</c:v>
                </c:pt>
                <c:pt idx="3496">
                  <c:v>11.768000000000001</c:v>
                </c:pt>
                <c:pt idx="3497">
                  <c:v>11.766</c:v>
                </c:pt>
                <c:pt idx="3498">
                  <c:v>11.779</c:v>
                </c:pt>
                <c:pt idx="3499">
                  <c:v>11.774000000000001</c:v>
                </c:pt>
                <c:pt idx="3500">
                  <c:v>11.787000000000001</c:v>
                </c:pt>
                <c:pt idx="3501">
                  <c:v>11.793999999999999</c:v>
                </c:pt>
                <c:pt idx="3502">
                  <c:v>11.804</c:v>
                </c:pt>
                <c:pt idx="3503">
                  <c:v>11.818</c:v>
                </c:pt>
                <c:pt idx="3504">
                  <c:v>11.822000000000006</c:v>
                </c:pt>
                <c:pt idx="3505">
                  <c:v>11.821</c:v>
                </c:pt>
                <c:pt idx="3506">
                  <c:v>11.83</c:v>
                </c:pt>
                <c:pt idx="3507">
                  <c:v>11.842000000000002</c:v>
                </c:pt>
                <c:pt idx="3508">
                  <c:v>11.845000000000002</c:v>
                </c:pt>
                <c:pt idx="3509">
                  <c:v>11.882000000000012</c:v>
                </c:pt>
                <c:pt idx="3510">
                  <c:v>11.854000000000006</c:v>
                </c:pt>
                <c:pt idx="3511">
                  <c:v>11.872000000000014</c:v>
                </c:pt>
                <c:pt idx="3512">
                  <c:v>11.864000000000004</c:v>
                </c:pt>
                <c:pt idx="3513">
                  <c:v>11.864000000000004</c:v>
                </c:pt>
                <c:pt idx="3514">
                  <c:v>11.886000000000006</c:v>
                </c:pt>
                <c:pt idx="3515">
                  <c:v>11.92</c:v>
                </c:pt>
                <c:pt idx="3516">
                  <c:v>11.864000000000004</c:v>
                </c:pt>
                <c:pt idx="3517">
                  <c:v>11.929</c:v>
                </c:pt>
                <c:pt idx="3518">
                  <c:v>11.945</c:v>
                </c:pt>
                <c:pt idx="3519">
                  <c:v>11.975000000000012</c:v>
                </c:pt>
                <c:pt idx="3520">
                  <c:v>11.914</c:v>
                </c:pt>
                <c:pt idx="3521">
                  <c:v>11.932</c:v>
                </c:pt>
                <c:pt idx="3522">
                  <c:v>11.969000000000012</c:v>
                </c:pt>
                <c:pt idx="3523">
                  <c:v>11.887</c:v>
                </c:pt>
                <c:pt idx="3524">
                  <c:v>12.011000000000001</c:v>
                </c:pt>
                <c:pt idx="3525">
                  <c:v>12.015000000000002</c:v>
                </c:pt>
                <c:pt idx="3526">
                  <c:v>12.019</c:v>
                </c:pt>
                <c:pt idx="3527">
                  <c:v>11.945</c:v>
                </c:pt>
                <c:pt idx="3528">
                  <c:v>11.984</c:v>
                </c:pt>
                <c:pt idx="3529">
                  <c:v>12.042</c:v>
                </c:pt>
                <c:pt idx="3530">
                  <c:v>12.032</c:v>
                </c:pt>
                <c:pt idx="3531">
                  <c:v>12.037999999999998</c:v>
                </c:pt>
                <c:pt idx="3532">
                  <c:v>12.005000000000004</c:v>
                </c:pt>
                <c:pt idx="3533">
                  <c:v>11.947000000000001</c:v>
                </c:pt>
                <c:pt idx="3534">
                  <c:v>11.898</c:v>
                </c:pt>
                <c:pt idx="3535">
                  <c:v>11.896000000000004</c:v>
                </c:pt>
                <c:pt idx="3536">
                  <c:v>11.879000000000012</c:v>
                </c:pt>
                <c:pt idx="3537">
                  <c:v>11.885000000000012</c:v>
                </c:pt>
                <c:pt idx="3538">
                  <c:v>11.879000000000012</c:v>
                </c:pt>
                <c:pt idx="3539">
                  <c:v>11.882000000000012</c:v>
                </c:pt>
                <c:pt idx="3540">
                  <c:v>11.846</c:v>
                </c:pt>
                <c:pt idx="3541">
                  <c:v>11.855000000000018</c:v>
                </c:pt>
                <c:pt idx="3542">
                  <c:v>11.811</c:v>
                </c:pt>
                <c:pt idx="3543">
                  <c:v>11.790999999999999</c:v>
                </c:pt>
                <c:pt idx="3544">
                  <c:v>11.790999999999999</c:v>
                </c:pt>
                <c:pt idx="3545">
                  <c:v>11.815000000000012</c:v>
                </c:pt>
                <c:pt idx="3546">
                  <c:v>11.821</c:v>
                </c:pt>
                <c:pt idx="3547">
                  <c:v>11.795</c:v>
                </c:pt>
                <c:pt idx="3548">
                  <c:v>11.776</c:v>
                </c:pt>
                <c:pt idx="3549">
                  <c:v>11.801</c:v>
                </c:pt>
                <c:pt idx="3550">
                  <c:v>11.759</c:v>
                </c:pt>
                <c:pt idx="3551">
                  <c:v>11.787000000000001</c:v>
                </c:pt>
                <c:pt idx="3552">
                  <c:v>11.736999999999998</c:v>
                </c:pt>
                <c:pt idx="3553">
                  <c:v>11.758000000000001</c:v>
                </c:pt>
                <c:pt idx="3554">
                  <c:v>11.734999999999999</c:v>
                </c:pt>
                <c:pt idx="3555">
                  <c:v>11.754</c:v>
                </c:pt>
                <c:pt idx="3556">
                  <c:v>11.736000000000001</c:v>
                </c:pt>
                <c:pt idx="3557">
                  <c:v>11.727999999999998</c:v>
                </c:pt>
                <c:pt idx="3558">
                  <c:v>11.728999999999999</c:v>
                </c:pt>
                <c:pt idx="3559">
                  <c:v>11.749000000000001</c:v>
                </c:pt>
                <c:pt idx="3560">
                  <c:v>11.749000000000001</c:v>
                </c:pt>
                <c:pt idx="3561">
                  <c:v>11.745999999999999</c:v>
                </c:pt>
                <c:pt idx="3562">
                  <c:v>11.736999999999998</c:v>
                </c:pt>
                <c:pt idx="3563">
                  <c:v>11.730999999999998</c:v>
                </c:pt>
                <c:pt idx="3564">
                  <c:v>11.733000000000001</c:v>
                </c:pt>
                <c:pt idx="3565">
                  <c:v>11.712</c:v>
                </c:pt>
                <c:pt idx="3566">
                  <c:v>11.759</c:v>
                </c:pt>
                <c:pt idx="3567">
                  <c:v>11.743999999999998</c:v>
                </c:pt>
                <c:pt idx="3568">
                  <c:v>11.727999999999998</c:v>
                </c:pt>
                <c:pt idx="3569">
                  <c:v>11.747999999999999</c:v>
                </c:pt>
                <c:pt idx="3570">
                  <c:v>11.718999999999999</c:v>
                </c:pt>
                <c:pt idx="3571">
                  <c:v>11.733999999999998</c:v>
                </c:pt>
                <c:pt idx="3572">
                  <c:v>11.727999999999998</c:v>
                </c:pt>
                <c:pt idx="3573">
                  <c:v>11.774000000000001</c:v>
                </c:pt>
                <c:pt idx="3574">
                  <c:v>11.739999999999998</c:v>
                </c:pt>
                <c:pt idx="3575">
                  <c:v>11.761000000000001</c:v>
                </c:pt>
                <c:pt idx="3576">
                  <c:v>11.744999999999999</c:v>
                </c:pt>
                <c:pt idx="3577">
                  <c:v>11.702</c:v>
                </c:pt>
                <c:pt idx="3578">
                  <c:v>11.739999999999998</c:v>
                </c:pt>
                <c:pt idx="3579">
                  <c:v>11.756</c:v>
                </c:pt>
                <c:pt idx="3580">
                  <c:v>11.757</c:v>
                </c:pt>
                <c:pt idx="3581">
                  <c:v>11.726999999999999</c:v>
                </c:pt>
                <c:pt idx="3582">
                  <c:v>11.696</c:v>
                </c:pt>
                <c:pt idx="3583">
                  <c:v>11.765000000000002</c:v>
                </c:pt>
                <c:pt idx="3584">
                  <c:v>11.766</c:v>
                </c:pt>
                <c:pt idx="3585">
                  <c:v>11.767000000000001</c:v>
                </c:pt>
                <c:pt idx="3586">
                  <c:v>11.803000000000004</c:v>
                </c:pt>
                <c:pt idx="3587">
                  <c:v>11.786</c:v>
                </c:pt>
                <c:pt idx="3588">
                  <c:v>11.798999999999999</c:v>
                </c:pt>
                <c:pt idx="3589">
                  <c:v>11.796000000000001</c:v>
                </c:pt>
                <c:pt idx="3590">
                  <c:v>11.784000000000001</c:v>
                </c:pt>
                <c:pt idx="3591">
                  <c:v>11.790999999999999</c:v>
                </c:pt>
                <c:pt idx="3592">
                  <c:v>11.805000000000012</c:v>
                </c:pt>
                <c:pt idx="3593">
                  <c:v>11.783000000000001</c:v>
                </c:pt>
                <c:pt idx="3594">
                  <c:v>11.798999999999999</c:v>
                </c:pt>
                <c:pt idx="3595">
                  <c:v>11.795</c:v>
                </c:pt>
                <c:pt idx="3596">
                  <c:v>11.835000000000004</c:v>
                </c:pt>
                <c:pt idx="3597">
                  <c:v>11.809000000000006</c:v>
                </c:pt>
                <c:pt idx="3598">
                  <c:v>11.819000000000004</c:v>
                </c:pt>
                <c:pt idx="3599">
                  <c:v>11.823</c:v>
                </c:pt>
                <c:pt idx="3600">
                  <c:v>11.842000000000002</c:v>
                </c:pt>
                <c:pt idx="3601">
                  <c:v>11.824</c:v>
                </c:pt>
                <c:pt idx="3602">
                  <c:v>11.819000000000004</c:v>
                </c:pt>
                <c:pt idx="3603">
                  <c:v>11.837</c:v>
                </c:pt>
                <c:pt idx="3604">
                  <c:v>11.843</c:v>
                </c:pt>
                <c:pt idx="3605">
                  <c:v>11.848000000000001</c:v>
                </c:pt>
                <c:pt idx="3606">
                  <c:v>11.84</c:v>
                </c:pt>
                <c:pt idx="3607">
                  <c:v>11.871</c:v>
                </c:pt>
                <c:pt idx="3608">
                  <c:v>11.868</c:v>
                </c:pt>
                <c:pt idx="3609">
                  <c:v>11.905000000000006</c:v>
                </c:pt>
                <c:pt idx="3610">
                  <c:v>11.851000000000004</c:v>
                </c:pt>
                <c:pt idx="3611">
                  <c:v>11.902000000000006</c:v>
                </c:pt>
                <c:pt idx="3612">
                  <c:v>11.887</c:v>
                </c:pt>
                <c:pt idx="3613">
                  <c:v>11.903</c:v>
                </c:pt>
                <c:pt idx="3614">
                  <c:v>11.889000000000006</c:v>
                </c:pt>
                <c:pt idx="3615">
                  <c:v>11.888</c:v>
                </c:pt>
                <c:pt idx="3616">
                  <c:v>11.893000000000002</c:v>
                </c:pt>
                <c:pt idx="3617">
                  <c:v>11.898</c:v>
                </c:pt>
                <c:pt idx="3618">
                  <c:v>11.932</c:v>
                </c:pt>
                <c:pt idx="3619">
                  <c:v>11.918000000000001</c:v>
                </c:pt>
                <c:pt idx="3620">
                  <c:v>11.895000000000012</c:v>
                </c:pt>
                <c:pt idx="3621">
                  <c:v>11.924000000000001</c:v>
                </c:pt>
                <c:pt idx="3622">
                  <c:v>11.924000000000001</c:v>
                </c:pt>
                <c:pt idx="3623">
                  <c:v>11.92</c:v>
                </c:pt>
                <c:pt idx="3624">
                  <c:v>11.953000000000014</c:v>
                </c:pt>
                <c:pt idx="3625">
                  <c:v>11.919</c:v>
                </c:pt>
                <c:pt idx="3626">
                  <c:v>11.924000000000001</c:v>
                </c:pt>
                <c:pt idx="3627">
                  <c:v>11.938000000000001</c:v>
                </c:pt>
                <c:pt idx="3628">
                  <c:v>11.966000000000006</c:v>
                </c:pt>
                <c:pt idx="3629">
                  <c:v>11.962000000000012</c:v>
                </c:pt>
                <c:pt idx="3630">
                  <c:v>11.953000000000014</c:v>
                </c:pt>
                <c:pt idx="3631">
                  <c:v>11.975000000000012</c:v>
                </c:pt>
                <c:pt idx="3632">
                  <c:v>11.971</c:v>
                </c:pt>
                <c:pt idx="3633">
                  <c:v>11.939</c:v>
                </c:pt>
                <c:pt idx="3634">
                  <c:v>11.986000000000002</c:v>
                </c:pt>
                <c:pt idx="3635">
                  <c:v>12.001000000000001</c:v>
                </c:pt>
                <c:pt idx="3636">
                  <c:v>12</c:v>
                </c:pt>
                <c:pt idx="3637">
                  <c:v>12.005000000000004</c:v>
                </c:pt>
                <c:pt idx="3638">
                  <c:v>12.023</c:v>
                </c:pt>
                <c:pt idx="3639">
                  <c:v>11.985000000000012</c:v>
                </c:pt>
                <c:pt idx="3640">
                  <c:v>11.994</c:v>
                </c:pt>
                <c:pt idx="3641">
                  <c:v>12.018000000000001</c:v>
                </c:pt>
                <c:pt idx="3642">
                  <c:v>12.018000000000001</c:v>
                </c:pt>
                <c:pt idx="3643">
                  <c:v>12.013</c:v>
                </c:pt>
                <c:pt idx="3644">
                  <c:v>12.06</c:v>
                </c:pt>
                <c:pt idx="3645">
                  <c:v>12.023</c:v>
                </c:pt>
                <c:pt idx="3646">
                  <c:v>12.014000000000001</c:v>
                </c:pt>
                <c:pt idx="3647">
                  <c:v>11.988</c:v>
                </c:pt>
                <c:pt idx="3648">
                  <c:v>12.014000000000001</c:v>
                </c:pt>
                <c:pt idx="3649">
                  <c:v>12.029</c:v>
                </c:pt>
                <c:pt idx="3650">
                  <c:v>12.019</c:v>
                </c:pt>
                <c:pt idx="3651">
                  <c:v>12.023</c:v>
                </c:pt>
                <c:pt idx="3652">
                  <c:v>12.098000000000001</c:v>
                </c:pt>
                <c:pt idx="3653">
                  <c:v>12.052000000000012</c:v>
                </c:pt>
                <c:pt idx="3654">
                  <c:v>12.076000000000002</c:v>
                </c:pt>
                <c:pt idx="3655">
                  <c:v>12.047999999999998</c:v>
                </c:pt>
                <c:pt idx="3656">
                  <c:v>12.067</c:v>
                </c:pt>
                <c:pt idx="3657">
                  <c:v>12.058</c:v>
                </c:pt>
                <c:pt idx="3658">
                  <c:v>12.086</c:v>
                </c:pt>
                <c:pt idx="3659">
                  <c:v>12.069000000000004</c:v>
                </c:pt>
                <c:pt idx="3660">
                  <c:v>12.059000000000006</c:v>
                </c:pt>
                <c:pt idx="3661">
                  <c:v>12.129</c:v>
                </c:pt>
                <c:pt idx="3662">
                  <c:v>12.079000000000002</c:v>
                </c:pt>
                <c:pt idx="3663">
                  <c:v>12.084</c:v>
                </c:pt>
                <c:pt idx="3664">
                  <c:v>12.094000000000001</c:v>
                </c:pt>
                <c:pt idx="3665">
                  <c:v>12.129</c:v>
                </c:pt>
                <c:pt idx="3666">
                  <c:v>12.115</c:v>
                </c:pt>
                <c:pt idx="3667">
                  <c:v>12.107000000000001</c:v>
                </c:pt>
                <c:pt idx="3668">
                  <c:v>12.089</c:v>
                </c:pt>
                <c:pt idx="3669">
                  <c:v>12.116</c:v>
                </c:pt>
                <c:pt idx="3670">
                  <c:v>12.096</c:v>
                </c:pt>
                <c:pt idx="3671">
                  <c:v>12.115</c:v>
                </c:pt>
                <c:pt idx="3672">
                  <c:v>12.109</c:v>
                </c:pt>
                <c:pt idx="3673">
                  <c:v>12.168000000000001</c:v>
                </c:pt>
                <c:pt idx="3674">
                  <c:v>12.167</c:v>
                </c:pt>
                <c:pt idx="3675">
                  <c:v>12.154</c:v>
                </c:pt>
                <c:pt idx="3676">
                  <c:v>12.137999999999998</c:v>
                </c:pt>
                <c:pt idx="3677">
                  <c:v>12.182</c:v>
                </c:pt>
                <c:pt idx="3678">
                  <c:v>12.137999999999998</c:v>
                </c:pt>
                <c:pt idx="3679">
                  <c:v>12.145</c:v>
                </c:pt>
                <c:pt idx="3680">
                  <c:v>12.17</c:v>
                </c:pt>
                <c:pt idx="3681">
                  <c:v>12.17</c:v>
                </c:pt>
                <c:pt idx="3682">
                  <c:v>12.151</c:v>
                </c:pt>
                <c:pt idx="3683">
                  <c:v>12.175000000000002</c:v>
                </c:pt>
                <c:pt idx="3684">
                  <c:v>12.192</c:v>
                </c:pt>
                <c:pt idx="3685">
                  <c:v>12.173</c:v>
                </c:pt>
                <c:pt idx="3686">
                  <c:v>12.189</c:v>
                </c:pt>
                <c:pt idx="3687">
                  <c:v>12.201000000000001</c:v>
                </c:pt>
                <c:pt idx="3688">
                  <c:v>12.194000000000001</c:v>
                </c:pt>
                <c:pt idx="3689">
                  <c:v>12.194000000000001</c:v>
                </c:pt>
                <c:pt idx="3690">
                  <c:v>12.185</c:v>
                </c:pt>
                <c:pt idx="3691">
                  <c:v>12.207000000000001</c:v>
                </c:pt>
                <c:pt idx="3692">
                  <c:v>12.188000000000001</c:v>
                </c:pt>
                <c:pt idx="3693">
                  <c:v>12.237999999999998</c:v>
                </c:pt>
                <c:pt idx="3694">
                  <c:v>12.197000000000001</c:v>
                </c:pt>
                <c:pt idx="3695">
                  <c:v>12.207999999999998</c:v>
                </c:pt>
                <c:pt idx="3696">
                  <c:v>12.213000000000001</c:v>
                </c:pt>
                <c:pt idx="3697">
                  <c:v>12.183</c:v>
                </c:pt>
                <c:pt idx="3698">
                  <c:v>12.223000000000001</c:v>
                </c:pt>
                <c:pt idx="3699">
                  <c:v>12.231999999999999</c:v>
                </c:pt>
                <c:pt idx="3700">
                  <c:v>12.215</c:v>
                </c:pt>
                <c:pt idx="3701">
                  <c:v>12.216000000000001</c:v>
                </c:pt>
                <c:pt idx="3702">
                  <c:v>12.222</c:v>
                </c:pt>
                <c:pt idx="3703">
                  <c:v>12.257</c:v>
                </c:pt>
                <c:pt idx="3704">
                  <c:v>12.253</c:v>
                </c:pt>
                <c:pt idx="3705">
                  <c:v>12.259</c:v>
                </c:pt>
                <c:pt idx="3706">
                  <c:v>12.251000000000001</c:v>
                </c:pt>
                <c:pt idx="3707">
                  <c:v>12.204000000000001</c:v>
                </c:pt>
                <c:pt idx="3708">
                  <c:v>12.252000000000002</c:v>
                </c:pt>
                <c:pt idx="3709">
                  <c:v>12.244999999999999</c:v>
                </c:pt>
                <c:pt idx="3710">
                  <c:v>12.271000000000001</c:v>
                </c:pt>
                <c:pt idx="3711">
                  <c:v>12.263</c:v>
                </c:pt>
                <c:pt idx="3712">
                  <c:v>12.261000000000001</c:v>
                </c:pt>
                <c:pt idx="3713">
                  <c:v>12.3</c:v>
                </c:pt>
                <c:pt idx="3714">
                  <c:v>12.271000000000001</c:v>
                </c:pt>
                <c:pt idx="3715">
                  <c:v>12.281000000000001</c:v>
                </c:pt>
                <c:pt idx="3716">
                  <c:v>12.283000000000001</c:v>
                </c:pt>
                <c:pt idx="3717">
                  <c:v>12.282</c:v>
                </c:pt>
                <c:pt idx="3718">
                  <c:v>12.29</c:v>
                </c:pt>
                <c:pt idx="3719">
                  <c:v>12.287999999999998</c:v>
                </c:pt>
                <c:pt idx="3720">
                  <c:v>12.307</c:v>
                </c:pt>
                <c:pt idx="3721">
                  <c:v>12.322000000000006</c:v>
                </c:pt>
                <c:pt idx="3722">
                  <c:v>12.303000000000004</c:v>
                </c:pt>
                <c:pt idx="3723">
                  <c:v>12.33</c:v>
                </c:pt>
                <c:pt idx="3724">
                  <c:v>12.369000000000012</c:v>
                </c:pt>
                <c:pt idx="3725">
                  <c:v>12.324</c:v>
                </c:pt>
                <c:pt idx="3726">
                  <c:v>12.316000000000004</c:v>
                </c:pt>
                <c:pt idx="3727">
                  <c:v>12.366000000000012</c:v>
                </c:pt>
                <c:pt idx="3728">
                  <c:v>12.347</c:v>
                </c:pt>
                <c:pt idx="3729">
                  <c:v>12.313000000000002</c:v>
                </c:pt>
                <c:pt idx="3730">
                  <c:v>12.353000000000012</c:v>
                </c:pt>
                <c:pt idx="3731">
                  <c:v>12.328000000000001</c:v>
                </c:pt>
                <c:pt idx="3732">
                  <c:v>12.306000000000004</c:v>
                </c:pt>
                <c:pt idx="3733">
                  <c:v>12.364000000000004</c:v>
                </c:pt>
                <c:pt idx="3734">
                  <c:v>12.337</c:v>
                </c:pt>
                <c:pt idx="3735">
                  <c:v>12.356000000000014</c:v>
                </c:pt>
                <c:pt idx="3736">
                  <c:v>12.355000000000018</c:v>
                </c:pt>
                <c:pt idx="3737">
                  <c:v>12.401</c:v>
                </c:pt>
                <c:pt idx="3738">
                  <c:v>12.397</c:v>
                </c:pt>
                <c:pt idx="3739">
                  <c:v>12.369000000000012</c:v>
                </c:pt>
                <c:pt idx="3740">
                  <c:v>12.359000000000014</c:v>
                </c:pt>
                <c:pt idx="3741">
                  <c:v>12.346</c:v>
                </c:pt>
                <c:pt idx="3742">
                  <c:v>12.366000000000012</c:v>
                </c:pt>
                <c:pt idx="3743">
                  <c:v>12.395000000000012</c:v>
                </c:pt>
                <c:pt idx="3744">
                  <c:v>12.375000000000014</c:v>
                </c:pt>
                <c:pt idx="3745">
                  <c:v>12.389000000000006</c:v>
                </c:pt>
                <c:pt idx="3746">
                  <c:v>12.372000000000014</c:v>
                </c:pt>
                <c:pt idx="3747">
                  <c:v>12.406000000000002</c:v>
                </c:pt>
                <c:pt idx="3748">
                  <c:v>12.359000000000014</c:v>
                </c:pt>
                <c:pt idx="3749">
                  <c:v>12.379000000000012</c:v>
                </c:pt>
                <c:pt idx="3750">
                  <c:v>12.405000000000006</c:v>
                </c:pt>
                <c:pt idx="3751">
                  <c:v>12.419</c:v>
                </c:pt>
                <c:pt idx="3752">
                  <c:v>12.375000000000014</c:v>
                </c:pt>
                <c:pt idx="3753">
                  <c:v>12.377000000000002</c:v>
                </c:pt>
                <c:pt idx="3754">
                  <c:v>12.395000000000012</c:v>
                </c:pt>
                <c:pt idx="3755">
                  <c:v>12.375000000000014</c:v>
                </c:pt>
                <c:pt idx="3756">
                  <c:v>12.452000000000014</c:v>
                </c:pt>
                <c:pt idx="3757">
                  <c:v>12.431000000000001</c:v>
                </c:pt>
                <c:pt idx="3758">
                  <c:v>12.459000000000012</c:v>
                </c:pt>
                <c:pt idx="3759">
                  <c:v>12.441000000000001</c:v>
                </c:pt>
                <c:pt idx="3760">
                  <c:v>12.438000000000001</c:v>
                </c:pt>
                <c:pt idx="3761">
                  <c:v>12.432</c:v>
                </c:pt>
                <c:pt idx="3762">
                  <c:v>12.428000000000001</c:v>
                </c:pt>
                <c:pt idx="3763">
                  <c:v>12.446</c:v>
                </c:pt>
                <c:pt idx="3764">
                  <c:v>12.429</c:v>
                </c:pt>
                <c:pt idx="3765">
                  <c:v>12.461</c:v>
                </c:pt>
                <c:pt idx="3766">
                  <c:v>12.428000000000001</c:v>
                </c:pt>
                <c:pt idx="3767">
                  <c:v>12.444000000000001</c:v>
                </c:pt>
                <c:pt idx="3768">
                  <c:v>12.444000000000001</c:v>
                </c:pt>
                <c:pt idx="3769">
                  <c:v>12.452000000000014</c:v>
                </c:pt>
                <c:pt idx="3770">
                  <c:v>12.452000000000014</c:v>
                </c:pt>
                <c:pt idx="3771">
                  <c:v>12.432</c:v>
                </c:pt>
                <c:pt idx="3772">
                  <c:v>12.508000000000001</c:v>
                </c:pt>
                <c:pt idx="3773">
                  <c:v>12.461</c:v>
                </c:pt>
                <c:pt idx="3774">
                  <c:v>12.466000000000006</c:v>
                </c:pt>
                <c:pt idx="3775">
                  <c:v>12.479000000000006</c:v>
                </c:pt>
                <c:pt idx="3776">
                  <c:v>12.513</c:v>
                </c:pt>
                <c:pt idx="3777">
                  <c:v>12.502000000000002</c:v>
                </c:pt>
                <c:pt idx="3778">
                  <c:v>12.495000000000006</c:v>
                </c:pt>
                <c:pt idx="3779">
                  <c:v>12.515000000000002</c:v>
                </c:pt>
                <c:pt idx="3780">
                  <c:v>12.509</c:v>
                </c:pt>
                <c:pt idx="3781">
                  <c:v>12.498000000000001</c:v>
                </c:pt>
                <c:pt idx="3782">
                  <c:v>12.498000000000001</c:v>
                </c:pt>
                <c:pt idx="3783">
                  <c:v>12.5</c:v>
                </c:pt>
                <c:pt idx="3784">
                  <c:v>12.475000000000012</c:v>
                </c:pt>
                <c:pt idx="3785">
                  <c:v>12.532</c:v>
                </c:pt>
                <c:pt idx="3786">
                  <c:v>12.505000000000004</c:v>
                </c:pt>
                <c:pt idx="3787">
                  <c:v>12.539</c:v>
                </c:pt>
                <c:pt idx="3788">
                  <c:v>12.526</c:v>
                </c:pt>
                <c:pt idx="3789">
                  <c:v>12.529</c:v>
                </c:pt>
                <c:pt idx="3790">
                  <c:v>12.521000000000001</c:v>
                </c:pt>
                <c:pt idx="3791">
                  <c:v>12.514000000000001</c:v>
                </c:pt>
                <c:pt idx="3792">
                  <c:v>12.553000000000004</c:v>
                </c:pt>
                <c:pt idx="3793">
                  <c:v>12.536</c:v>
                </c:pt>
                <c:pt idx="3794">
                  <c:v>12.532</c:v>
                </c:pt>
                <c:pt idx="3795">
                  <c:v>12.58</c:v>
                </c:pt>
                <c:pt idx="3796">
                  <c:v>12.548999999999999</c:v>
                </c:pt>
                <c:pt idx="3797">
                  <c:v>12.501000000000001</c:v>
                </c:pt>
                <c:pt idx="3798">
                  <c:v>12.568</c:v>
                </c:pt>
                <c:pt idx="3799">
                  <c:v>12.558</c:v>
                </c:pt>
                <c:pt idx="3800">
                  <c:v>12.557</c:v>
                </c:pt>
                <c:pt idx="3801">
                  <c:v>12.576000000000002</c:v>
                </c:pt>
                <c:pt idx="3802">
                  <c:v>12.562000000000006</c:v>
                </c:pt>
                <c:pt idx="3803">
                  <c:v>12.515000000000002</c:v>
                </c:pt>
                <c:pt idx="3804">
                  <c:v>12.542</c:v>
                </c:pt>
                <c:pt idx="3805">
                  <c:v>12.535</c:v>
                </c:pt>
                <c:pt idx="3806">
                  <c:v>12.521000000000001</c:v>
                </c:pt>
                <c:pt idx="3807">
                  <c:v>12.588000000000001</c:v>
                </c:pt>
                <c:pt idx="3808">
                  <c:v>12.564</c:v>
                </c:pt>
                <c:pt idx="3809">
                  <c:v>12.575000000000006</c:v>
                </c:pt>
                <c:pt idx="3810">
                  <c:v>12.604000000000001</c:v>
                </c:pt>
                <c:pt idx="3811">
                  <c:v>12.551</c:v>
                </c:pt>
                <c:pt idx="3812">
                  <c:v>12.561</c:v>
                </c:pt>
                <c:pt idx="3813">
                  <c:v>12.578000000000001</c:v>
                </c:pt>
                <c:pt idx="3814">
                  <c:v>12.571</c:v>
                </c:pt>
                <c:pt idx="3815">
                  <c:v>12.557</c:v>
                </c:pt>
                <c:pt idx="3816">
                  <c:v>12.587</c:v>
                </c:pt>
                <c:pt idx="3817">
                  <c:v>12.548999999999999</c:v>
                </c:pt>
                <c:pt idx="3818">
                  <c:v>12.599</c:v>
                </c:pt>
                <c:pt idx="3819">
                  <c:v>12.586</c:v>
                </c:pt>
                <c:pt idx="3820">
                  <c:v>12.559000000000006</c:v>
                </c:pt>
                <c:pt idx="3821">
                  <c:v>12.6</c:v>
                </c:pt>
                <c:pt idx="3822">
                  <c:v>12.582000000000004</c:v>
                </c:pt>
                <c:pt idx="3823">
                  <c:v>12.617999999999999</c:v>
                </c:pt>
                <c:pt idx="3824">
                  <c:v>12.604000000000001</c:v>
                </c:pt>
                <c:pt idx="3825">
                  <c:v>12.615</c:v>
                </c:pt>
                <c:pt idx="3826">
                  <c:v>12.584</c:v>
                </c:pt>
                <c:pt idx="3827">
                  <c:v>12.616</c:v>
                </c:pt>
                <c:pt idx="3828">
                  <c:v>12.629999999999999</c:v>
                </c:pt>
                <c:pt idx="3829">
                  <c:v>12.617999999999999</c:v>
                </c:pt>
                <c:pt idx="3830">
                  <c:v>12.624000000000001</c:v>
                </c:pt>
                <c:pt idx="3831">
                  <c:v>12.627999999999998</c:v>
                </c:pt>
                <c:pt idx="3832">
                  <c:v>12.608000000000001</c:v>
                </c:pt>
                <c:pt idx="3833">
                  <c:v>12.616</c:v>
                </c:pt>
                <c:pt idx="3834">
                  <c:v>12.627999999999998</c:v>
                </c:pt>
                <c:pt idx="3835">
                  <c:v>12.620999999999999</c:v>
                </c:pt>
                <c:pt idx="3836">
                  <c:v>12.647999999999998</c:v>
                </c:pt>
                <c:pt idx="3837">
                  <c:v>12.632</c:v>
                </c:pt>
                <c:pt idx="3838">
                  <c:v>12.646999999999998</c:v>
                </c:pt>
                <c:pt idx="3839">
                  <c:v>12.611000000000001</c:v>
                </c:pt>
                <c:pt idx="3840">
                  <c:v>12.629</c:v>
                </c:pt>
                <c:pt idx="3841">
                  <c:v>12.630999999999998</c:v>
                </c:pt>
                <c:pt idx="3842">
                  <c:v>12.639999999999999</c:v>
                </c:pt>
                <c:pt idx="3843">
                  <c:v>12.643000000000001</c:v>
                </c:pt>
                <c:pt idx="3844">
                  <c:v>12.620999999999999</c:v>
                </c:pt>
                <c:pt idx="3845">
                  <c:v>12.654</c:v>
                </c:pt>
                <c:pt idx="3846">
                  <c:v>12.663</c:v>
                </c:pt>
                <c:pt idx="3847">
                  <c:v>12.607000000000001</c:v>
                </c:pt>
                <c:pt idx="3848">
                  <c:v>12.676</c:v>
                </c:pt>
                <c:pt idx="3849">
                  <c:v>12.652000000000006</c:v>
                </c:pt>
                <c:pt idx="3850">
                  <c:v>12.677</c:v>
                </c:pt>
                <c:pt idx="3851">
                  <c:v>12.697000000000001</c:v>
                </c:pt>
                <c:pt idx="3852">
                  <c:v>12.678000000000001</c:v>
                </c:pt>
                <c:pt idx="3853">
                  <c:v>12.667</c:v>
                </c:pt>
                <c:pt idx="3854">
                  <c:v>12.697999999999999</c:v>
                </c:pt>
                <c:pt idx="3855">
                  <c:v>12.706</c:v>
                </c:pt>
                <c:pt idx="3856">
                  <c:v>12.688000000000001</c:v>
                </c:pt>
                <c:pt idx="3857">
                  <c:v>12.697000000000001</c:v>
                </c:pt>
                <c:pt idx="3858">
                  <c:v>12.718999999999999</c:v>
                </c:pt>
                <c:pt idx="3859">
                  <c:v>12.692</c:v>
                </c:pt>
                <c:pt idx="3860">
                  <c:v>12.69</c:v>
                </c:pt>
                <c:pt idx="3861">
                  <c:v>12.682</c:v>
                </c:pt>
                <c:pt idx="3862">
                  <c:v>12.705</c:v>
                </c:pt>
                <c:pt idx="3863">
                  <c:v>12.681000000000001</c:v>
                </c:pt>
                <c:pt idx="3864">
                  <c:v>12.673</c:v>
                </c:pt>
                <c:pt idx="3865">
                  <c:v>12.701000000000001</c:v>
                </c:pt>
                <c:pt idx="3866">
                  <c:v>12.664</c:v>
                </c:pt>
                <c:pt idx="3867">
                  <c:v>12.725</c:v>
                </c:pt>
                <c:pt idx="3868">
                  <c:v>12.702</c:v>
                </c:pt>
                <c:pt idx="3869">
                  <c:v>12.719999999999999</c:v>
                </c:pt>
                <c:pt idx="3870">
                  <c:v>12.759</c:v>
                </c:pt>
                <c:pt idx="3871">
                  <c:v>12.734999999999999</c:v>
                </c:pt>
                <c:pt idx="3872">
                  <c:v>12.716000000000001</c:v>
                </c:pt>
                <c:pt idx="3873">
                  <c:v>12.793999999999999</c:v>
                </c:pt>
                <c:pt idx="3874">
                  <c:v>12.705</c:v>
                </c:pt>
                <c:pt idx="3875">
                  <c:v>12.733000000000001</c:v>
                </c:pt>
                <c:pt idx="3876">
                  <c:v>12.697999999999999</c:v>
                </c:pt>
                <c:pt idx="3877">
                  <c:v>12.717999999999998</c:v>
                </c:pt>
                <c:pt idx="3878">
                  <c:v>12.772</c:v>
                </c:pt>
                <c:pt idx="3879">
                  <c:v>12.754</c:v>
                </c:pt>
                <c:pt idx="3880">
                  <c:v>12.755000000000004</c:v>
                </c:pt>
                <c:pt idx="3881">
                  <c:v>12.729999999999999</c:v>
                </c:pt>
                <c:pt idx="3882">
                  <c:v>12.722</c:v>
                </c:pt>
                <c:pt idx="3883">
                  <c:v>12.757</c:v>
                </c:pt>
                <c:pt idx="3884">
                  <c:v>12.751000000000001</c:v>
                </c:pt>
                <c:pt idx="3885">
                  <c:v>12.75</c:v>
                </c:pt>
                <c:pt idx="3886">
                  <c:v>12.723000000000001</c:v>
                </c:pt>
                <c:pt idx="3887">
                  <c:v>12.723000000000001</c:v>
                </c:pt>
                <c:pt idx="3888">
                  <c:v>12.739999999999998</c:v>
                </c:pt>
                <c:pt idx="3889">
                  <c:v>12.717000000000001</c:v>
                </c:pt>
                <c:pt idx="3890">
                  <c:v>12.742000000000001</c:v>
                </c:pt>
                <c:pt idx="3891">
                  <c:v>12.756</c:v>
                </c:pt>
                <c:pt idx="3892">
                  <c:v>12.781000000000001</c:v>
                </c:pt>
                <c:pt idx="3893">
                  <c:v>12.782</c:v>
                </c:pt>
                <c:pt idx="3894">
                  <c:v>12.763</c:v>
                </c:pt>
                <c:pt idx="3895">
                  <c:v>12.757</c:v>
                </c:pt>
                <c:pt idx="3896">
                  <c:v>12.777999999999999</c:v>
                </c:pt>
                <c:pt idx="3897">
                  <c:v>12.774000000000001</c:v>
                </c:pt>
                <c:pt idx="3898">
                  <c:v>12.779</c:v>
                </c:pt>
                <c:pt idx="3899">
                  <c:v>12.759</c:v>
                </c:pt>
                <c:pt idx="3900">
                  <c:v>12.781000000000001</c:v>
                </c:pt>
                <c:pt idx="3901">
                  <c:v>12.819000000000004</c:v>
                </c:pt>
                <c:pt idx="3902">
                  <c:v>12.824</c:v>
                </c:pt>
                <c:pt idx="3903">
                  <c:v>12.771000000000001</c:v>
                </c:pt>
                <c:pt idx="3904">
                  <c:v>12.709</c:v>
                </c:pt>
                <c:pt idx="3905">
                  <c:v>12.754</c:v>
                </c:pt>
                <c:pt idx="3906">
                  <c:v>12.77</c:v>
                </c:pt>
                <c:pt idx="3907">
                  <c:v>12.826000000000002</c:v>
                </c:pt>
                <c:pt idx="3908">
                  <c:v>12.787000000000001</c:v>
                </c:pt>
                <c:pt idx="3909">
                  <c:v>12.79</c:v>
                </c:pt>
                <c:pt idx="3910">
                  <c:v>12.789</c:v>
                </c:pt>
                <c:pt idx="3911">
                  <c:v>12.759</c:v>
                </c:pt>
                <c:pt idx="3912">
                  <c:v>12.824</c:v>
                </c:pt>
                <c:pt idx="3913">
                  <c:v>12.772</c:v>
                </c:pt>
                <c:pt idx="3914">
                  <c:v>12.777000000000001</c:v>
                </c:pt>
                <c:pt idx="3915">
                  <c:v>12.759</c:v>
                </c:pt>
                <c:pt idx="3916">
                  <c:v>12.83</c:v>
                </c:pt>
                <c:pt idx="3917">
                  <c:v>12.802000000000012</c:v>
                </c:pt>
                <c:pt idx="3918">
                  <c:v>12.784000000000001</c:v>
                </c:pt>
                <c:pt idx="3919">
                  <c:v>12.8</c:v>
                </c:pt>
                <c:pt idx="3920">
                  <c:v>12.808</c:v>
                </c:pt>
                <c:pt idx="3921">
                  <c:v>12.781000000000001</c:v>
                </c:pt>
                <c:pt idx="3922">
                  <c:v>12.82</c:v>
                </c:pt>
                <c:pt idx="3923">
                  <c:v>12.852000000000015</c:v>
                </c:pt>
                <c:pt idx="3924">
                  <c:v>12.805000000000012</c:v>
                </c:pt>
                <c:pt idx="3925">
                  <c:v>12.848000000000001</c:v>
                </c:pt>
                <c:pt idx="3926">
                  <c:v>12.816000000000004</c:v>
                </c:pt>
                <c:pt idx="3927">
                  <c:v>12.843</c:v>
                </c:pt>
                <c:pt idx="3928">
                  <c:v>12.792</c:v>
                </c:pt>
                <c:pt idx="3929">
                  <c:v>12.821</c:v>
                </c:pt>
                <c:pt idx="3930">
                  <c:v>12.798999999999999</c:v>
                </c:pt>
                <c:pt idx="3931">
                  <c:v>12.860000000000012</c:v>
                </c:pt>
                <c:pt idx="3932">
                  <c:v>12.831</c:v>
                </c:pt>
                <c:pt idx="3933">
                  <c:v>12.863000000000012</c:v>
                </c:pt>
                <c:pt idx="3934">
                  <c:v>12.875000000000014</c:v>
                </c:pt>
                <c:pt idx="3935">
                  <c:v>12.853000000000012</c:v>
                </c:pt>
                <c:pt idx="3936">
                  <c:v>12.824</c:v>
                </c:pt>
                <c:pt idx="3937">
                  <c:v>12.802000000000012</c:v>
                </c:pt>
                <c:pt idx="3938">
                  <c:v>12.833</c:v>
                </c:pt>
                <c:pt idx="3939">
                  <c:v>12.808</c:v>
                </c:pt>
                <c:pt idx="3940">
                  <c:v>12.847</c:v>
                </c:pt>
                <c:pt idx="3941">
                  <c:v>12.850000000000012</c:v>
                </c:pt>
                <c:pt idx="3942">
                  <c:v>12.815000000000012</c:v>
                </c:pt>
                <c:pt idx="3943">
                  <c:v>12.861000000000002</c:v>
                </c:pt>
                <c:pt idx="3944">
                  <c:v>12.850000000000012</c:v>
                </c:pt>
                <c:pt idx="3945">
                  <c:v>12.836</c:v>
                </c:pt>
                <c:pt idx="3946">
                  <c:v>12.838000000000001</c:v>
                </c:pt>
                <c:pt idx="3947">
                  <c:v>12.845000000000002</c:v>
                </c:pt>
                <c:pt idx="3948">
                  <c:v>12.868</c:v>
                </c:pt>
                <c:pt idx="3949">
                  <c:v>12.883000000000004</c:v>
                </c:pt>
                <c:pt idx="3950">
                  <c:v>12.868</c:v>
                </c:pt>
                <c:pt idx="3951">
                  <c:v>12.856000000000014</c:v>
                </c:pt>
                <c:pt idx="3952">
                  <c:v>12.865000000000014</c:v>
                </c:pt>
                <c:pt idx="3953">
                  <c:v>12.871</c:v>
                </c:pt>
                <c:pt idx="3954">
                  <c:v>12.839</c:v>
                </c:pt>
                <c:pt idx="3955">
                  <c:v>12.875000000000014</c:v>
                </c:pt>
                <c:pt idx="3956">
                  <c:v>12.827</c:v>
                </c:pt>
                <c:pt idx="3957">
                  <c:v>12.867000000000004</c:v>
                </c:pt>
                <c:pt idx="3958">
                  <c:v>12.844000000000001</c:v>
                </c:pt>
                <c:pt idx="3959">
                  <c:v>12.834</c:v>
                </c:pt>
                <c:pt idx="3960">
                  <c:v>12.875000000000014</c:v>
                </c:pt>
                <c:pt idx="3961">
                  <c:v>12.891</c:v>
                </c:pt>
                <c:pt idx="3962">
                  <c:v>12.904</c:v>
                </c:pt>
                <c:pt idx="3963">
                  <c:v>12.886000000000006</c:v>
                </c:pt>
                <c:pt idx="3964">
                  <c:v>12.856000000000014</c:v>
                </c:pt>
                <c:pt idx="3965">
                  <c:v>12.851000000000004</c:v>
                </c:pt>
                <c:pt idx="3966">
                  <c:v>12.869000000000012</c:v>
                </c:pt>
                <c:pt idx="3967">
                  <c:v>12.873000000000006</c:v>
                </c:pt>
                <c:pt idx="3968">
                  <c:v>12.860000000000012</c:v>
                </c:pt>
                <c:pt idx="3969">
                  <c:v>12.889000000000006</c:v>
                </c:pt>
                <c:pt idx="3970">
                  <c:v>12.907</c:v>
                </c:pt>
                <c:pt idx="3971">
                  <c:v>12.860000000000012</c:v>
                </c:pt>
                <c:pt idx="3972">
                  <c:v>12.923</c:v>
                </c:pt>
                <c:pt idx="3973">
                  <c:v>12.877000000000002</c:v>
                </c:pt>
                <c:pt idx="3974">
                  <c:v>12.886000000000006</c:v>
                </c:pt>
                <c:pt idx="3975">
                  <c:v>12.894</c:v>
                </c:pt>
                <c:pt idx="3976">
                  <c:v>12.857000000000006</c:v>
                </c:pt>
                <c:pt idx="3977">
                  <c:v>12.855000000000018</c:v>
                </c:pt>
                <c:pt idx="3978">
                  <c:v>12.892000000000012</c:v>
                </c:pt>
                <c:pt idx="3979">
                  <c:v>12.898</c:v>
                </c:pt>
                <c:pt idx="3980">
                  <c:v>12.854000000000006</c:v>
                </c:pt>
                <c:pt idx="3981">
                  <c:v>12.909000000000002</c:v>
                </c:pt>
                <c:pt idx="3982">
                  <c:v>12.860000000000012</c:v>
                </c:pt>
                <c:pt idx="3983">
                  <c:v>12.9</c:v>
                </c:pt>
                <c:pt idx="3984">
                  <c:v>12.884</c:v>
                </c:pt>
                <c:pt idx="3985">
                  <c:v>12.91</c:v>
                </c:pt>
                <c:pt idx="3986">
                  <c:v>12.88</c:v>
                </c:pt>
                <c:pt idx="3987">
                  <c:v>12.921000000000001</c:v>
                </c:pt>
                <c:pt idx="3988">
                  <c:v>12.913</c:v>
                </c:pt>
                <c:pt idx="3989">
                  <c:v>12.898</c:v>
                </c:pt>
                <c:pt idx="3990">
                  <c:v>12.879000000000012</c:v>
                </c:pt>
                <c:pt idx="3991">
                  <c:v>12.978</c:v>
                </c:pt>
                <c:pt idx="3992">
                  <c:v>12.88</c:v>
                </c:pt>
                <c:pt idx="3993">
                  <c:v>12.925000000000002</c:v>
                </c:pt>
                <c:pt idx="3994">
                  <c:v>12.889000000000006</c:v>
                </c:pt>
                <c:pt idx="3995">
                  <c:v>12.912000000000004</c:v>
                </c:pt>
                <c:pt idx="3996">
                  <c:v>12.912000000000004</c:v>
                </c:pt>
                <c:pt idx="3997">
                  <c:v>12.863000000000012</c:v>
                </c:pt>
                <c:pt idx="3998">
                  <c:v>12.9</c:v>
                </c:pt>
                <c:pt idx="3999">
                  <c:v>12.893000000000002</c:v>
                </c:pt>
                <c:pt idx="4000">
                  <c:v>12.889000000000006</c:v>
                </c:pt>
                <c:pt idx="4001">
                  <c:v>12.874000000000002</c:v>
                </c:pt>
                <c:pt idx="4002">
                  <c:v>12.956000000000012</c:v>
                </c:pt>
                <c:pt idx="4003">
                  <c:v>12.917</c:v>
                </c:pt>
                <c:pt idx="4004">
                  <c:v>12.9</c:v>
                </c:pt>
                <c:pt idx="4005">
                  <c:v>12.989000000000004</c:v>
                </c:pt>
                <c:pt idx="4006">
                  <c:v>12.908000000000001</c:v>
                </c:pt>
                <c:pt idx="4007">
                  <c:v>12.870000000000006</c:v>
                </c:pt>
                <c:pt idx="4008">
                  <c:v>12.925000000000002</c:v>
                </c:pt>
                <c:pt idx="4009">
                  <c:v>12.898</c:v>
                </c:pt>
                <c:pt idx="4010">
                  <c:v>12.895000000000012</c:v>
                </c:pt>
                <c:pt idx="4011">
                  <c:v>12.841000000000001</c:v>
                </c:pt>
                <c:pt idx="4012">
                  <c:v>12.918000000000001</c:v>
                </c:pt>
                <c:pt idx="4013">
                  <c:v>12.864000000000004</c:v>
                </c:pt>
                <c:pt idx="4014">
                  <c:v>12.874000000000002</c:v>
                </c:pt>
                <c:pt idx="4015">
                  <c:v>12.803000000000004</c:v>
                </c:pt>
                <c:pt idx="4016">
                  <c:v>12.888</c:v>
                </c:pt>
                <c:pt idx="4017">
                  <c:v>12.905000000000006</c:v>
                </c:pt>
                <c:pt idx="4018">
                  <c:v>12.922000000000002</c:v>
                </c:pt>
                <c:pt idx="4019">
                  <c:v>12.915000000000004</c:v>
                </c:pt>
                <c:pt idx="4020">
                  <c:v>12.9</c:v>
                </c:pt>
                <c:pt idx="4021">
                  <c:v>12.89</c:v>
                </c:pt>
                <c:pt idx="4022">
                  <c:v>12.925000000000002</c:v>
                </c:pt>
                <c:pt idx="4023">
                  <c:v>12.854000000000006</c:v>
                </c:pt>
                <c:pt idx="4024">
                  <c:v>12.822000000000006</c:v>
                </c:pt>
                <c:pt idx="4025">
                  <c:v>12.873000000000006</c:v>
                </c:pt>
                <c:pt idx="4026">
                  <c:v>12.976000000000004</c:v>
                </c:pt>
                <c:pt idx="4027">
                  <c:v>12.914</c:v>
                </c:pt>
                <c:pt idx="4028">
                  <c:v>12.939</c:v>
                </c:pt>
                <c:pt idx="4029">
                  <c:v>12.945</c:v>
                </c:pt>
                <c:pt idx="4030">
                  <c:v>12.892000000000012</c:v>
                </c:pt>
                <c:pt idx="4031">
                  <c:v>12.906000000000002</c:v>
                </c:pt>
                <c:pt idx="4032">
                  <c:v>12.891</c:v>
                </c:pt>
                <c:pt idx="4033">
                  <c:v>12.884</c:v>
                </c:pt>
                <c:pt idx="4034">
                  <c:v>12.844000000000001</c:v>
                </c:pt>
                <c:pt idx="4035">
                  <c:v>12.869000000000012</c:v>
                </c:pt>
                <c:pt idx="4036">
                  <c:v>12.867000000000004</c:v>
                </c:pt>
                <c:pt idx="4037">
                  <c:v>12.926</c:v>
                </c:pt>
                <c:pt idx="4038">
                  <c:v>12.883000000000004</c:v>
                </c:pt>
                <c:pt idx="4039">
                  <c:v>12.898</c:v>
                </c:pt>
                <c:pt idx="4040">
                  <c:v>12.925000000000002</c:v>
                </c:pt>
                <c:pt idx="4041">
                  <c:v>12.947000000000001</c:v>
                </c:pt>
                <c:pt idx="4042">
                  <c:v>12.909000000000002</c:v>
                </c:pt>
                <c:pt idx="4043">
                  <c:v>12.901</c:v>
                </c:pt>
                <c:pt idx="4044">
                  <c:v>12.917</c:v>
                </c:pt>
                <c:pt idx="4045">
                  <c:v>12.926</c:v>
                </c:pt>
                <c:pt idx="4046">
                  <c:v>12.863000000000012</c:v>
                </c:pt>
                <c:pt idx="4047">
                  <c:v>12.922000000000002</c:v>
                </c:pt>
                <c:pt idx="4048">
                  <c:v>12.911</c:v>
                </c:pt>
                <c:pt idx="4049">
                  <c:v>12.918000000000001</c:v>
                </c:pt>
                <c:pt idx="4050">
                  <c:v>12.94</c:v>
                </c:pt>
                <c:pt idx="4051">
                  <c:v>12.928000000000001</c:v>
                </c:pt>
                <c:pt idx="4052">
                  <c:v>12.892000000000012</c:v>
                </c:pt>
                <c:pt idx="4053">
                  <c:v>12.609</c:v>
                </c:pt>
                <c:pt idx="4054">
                  <c:v>12.881</c:v>
                </c:pt>
                <c:pt idx="4055">
                  <c:v>12.906000000000002</c:v>
                </c:pt>
                <c:pt idx="4056">
                  <c:v>12.922000000000002</c:v>
                </c:pt>
                <c:pt idx="4057">
                  <c:v>12.881</c:v>
                </c:pt>
                <c:pt idx="4058">
                  <c:v>12.899000000000004</c:v>
                </c:pt>
                <c:pt idx="4059">
                  <c:v>12.936</c:v>
                </c:pt>
                <c:pt idx="4060">
                  <c:v>12.915000000000004</c:v>
                </c:pt>
                <c:pt idx="4061">
                  <c:v>12.902000000000006</c:v>
                </c:pt>
                <c:pt idx="4062">
                  <c:v>12.912000000000004</c:v>
                </c:pt>
                <c:pt idx="4063">
                  <c:v>12.906000000000002</c:v>
                </c:pt>
                <c:pt idx="4064">
                  <c:v>12.894</c:v>
                </c:pt>
                <c:pt idx="4065">
                  <c:v>12.908000000000001</c:v>
                </c:pt>
                <c:pt idx="4066">
                  <c:v>12.908000000000001</c:v>
                </c:pt>
                <c:pt idx="4067">
                  <c:v>12.904</c:v>
                </c:pt>
                <c:pt idx="4068">
                  <c:v>12.922000000000002</c:v>
                </c:pt>
                <c:pt idx="4069">
                  <c:v>12.945</c:v>
                </c:pt>
                <c:pt idx="4070">
                  <c:v>12.88</c:v>
                </c:pt>
                <c:pt idx="4071">
                  <c:v>12.869000000000012</c:v>
                </c:pt>
                <c:pt idx="4072">
                  <c:v>12.91</c:v>
                </c:pt>
                <c:pt idx="4073">
                  <c:v>12.908000000000001</c:v>
                </c:pt>
                <c:pt idx="4074">
                  <c:v>12.882000000000012</c:v>
                </c:pt>
                <c:pt idx="4075">
                  <c:v>12.898</c:v>
                </c:pt>
                <c:pt idx="4076">
                  <c:v>12.897</c:v>
                </c:pt>
                <c:pt idx="4077">
                  <c:v>12.969000000000012</c:v>
                </c:pt>
                <c:pt idx="4078">
                  <c:v>12.97</c:v>
                </c:pt>
                <c:pt idx="4079">
                  <c:v>11.917</c:v>
                </c:pt>
                <c:pt idx="4080">
                  <c:v>11.937000000000001</c:v>
                </c:pt>
                <c:pt idx="4081">
                  <c:v>11.905000000000006</c:v>
                </c:pt>
                <c:pt idx="4082">
                  <c:v>11.858000000000002</c:v>
                </c:pt>
                <c:pt idx="4083">
                  <c:v>11.908000000000001</c:v>
                </c:pt>
                <c:pt idx="4084">
                  <c:v>11.863000000000012</c:v>
                </c:pt>
                <c:pt idx="4085">
                  <c:v>11.848000000000001</c:v>
                </c:pt>
                <c:pt idx="4086">
                  <c:v>11.845000000000002</c:v>
                </c:pt>
                <c:pt idx="4087">
                  <c:v>11.826000000000002</c:v>
                </c:pt>
                <c:pt idx="4088">
                  <c:v>11.824</c:v>
                </c:pt>
                <c:pt idx="4089">
                  <c:v>11.795</c:v>
                </c:pt>
                <c:pt idx="4090">
                  <c:v>11.808</c:v>
                </c:pt>
                <c:pt idx="4091">
                  <c:v>11.790999999999999</c:v>
                </c:pt>
                <c:pt idx="4092">
                  <c:v>11.821</c:v>
                </c:pt>
                <c:pt idx="4093">
                  <c:v>11.78</c:v>
                </c:pt>
                <c:pt idx="4094">
                  <c:v>11.763</c:v>
                </c:pt>
                <c:pt idx="4095">
                  <c:v>11.787000000000001</c:v>
                </c:pt>
                <c:pt idx="4096">
                  <c:v>11.78</c:v>
                </c:pt>
                <c:pt idx="4097">
                  <c:v>11.759</c:v>
                </c:pt>
                <c:pt idx="4098">
                  <c:v>11.742000000000001</c:v>
                </c:pt>
                <c:pt idx="4099">
                  <c:v>11.730999999999998</c:v>
                </c:pt>
                <c:pt idx="4100">
                  <c:v>11.740999999999998</c:v>
                </c:pt>
                <c:pt idx="4101">
                  <c:v>11.739999999999998</c:v>
                </c:pt>
                <c:pt idx="4102">
                  <c:v>11.722</c:v>
                </c:pt>
                <c:pt idx="4103">
                  <c:v>11.737999999999998</c:v>
                </c:pt>
                <c:pt idx="4104">
                  <c:v>11.706</c:v>
                </c:pt>
                <c:pt idx="4105">
                  <c:v>11.69</c:v>
                </c:pt>
                <c:pt idx="4106">
                  <c:v>11.751000000000001</c:v>
                </c:pt>
                <c:pt idx="4107">
                  <c:v>11.727999999999998</c:v>
                </c:pt>
                <c:pt idx="4108">
                  <c:v>11.716000000000001</c:v>
                </c:pt>
                <c:pt idx="4109">
                  <c:v>11.696</c:v>
                </c:pt>
                <c:pt idx="4110">
                  <c:v>11.692</c:v>
                </c:pt>
                <c:pt idx="4111">
                  <c:v>11.752000000000002</c:v>
                </c:pt>
                <c:pt idx="4112">
                  <c:v>11.731999999999999</c:v>
                </c:pt>
                <c:pt idx="4113">
                  <c:v>11.705</c:v>
                </c:pt>
                <c:pt idx="4114">
                  <c:v>11.705</c:v>
                </c:pt>
                <c:pt idx="4115">
                  <c:v>11.705</c:v>
                </c:pt>
                <c:pt idx="4116">
                  <c:v>11.719999999999999</c:v>
                </c:pt>
                <c:pt idx="4117">
                  <c:v>11.730999999999998</c:v>
                </c:pt>
                <c:pt idx="4118">
                  <c:v>11.664</c:v>
                </c:pt>
                <c:pt idx="4119">
                  <c:v>11.709999999999999</c:v>
                </c:pt>
                <c:pt idx="4120">
                  <c:v>11.716000000000001</c:v>
                </c:pt>
                <c:pt idx="4121">
                  <c:v>11.736000000000001</c:v>
                </c:pt>
                <c:pt idx="4122">
                  <c:v>11.702</c:v>
                </c:pt>
                <c:pt idx="4123">
                  <c:v>11.726000000000001</c:v>
                </c:pt>
                <c:pt idx="4124">
                  <c:v>11.733000000000001</c:v>
                </c:pt>
                <c:pt idx="4125">
                  <c:v>11.709</c:v>
                </c:pt>
                <c:pt idx="4126">
                  <c:v>11.706</c:v>
                </c:pt>
                <c:pt idx="4127">
                  <c:v>11.740999999999998</c:v>
                </c:pt>
                <c:pt idx="4128">
                  <c:v>11.743999999999998</c:v>
                </c:pt>
                <c:pt idx="4129">
                  <c:v>11.733000000000001</c:v>
                </c:pt>
                <c:pt idx="4130">
                  <c:v>11.762</c:v>
                </c:pt>
                <c:pt idx="4131">
                  <c:v>11.744999999999999</c:v>
                </c:pt>
                <c:pt idx="4132">
                  <c:v>11.736000000000001</c:v>
                </c:pt>
                <c:pt idx="4133">
                  <c:v>11.787000000000001</c:v>
                </c:pt>
                <c:pt idx="4134">
                  <c:v>11.773</c:v>
                </c:pt>
                <c:pt idx="4135">
                  <c:v>11.739999999999998</c:v>
                </c:pt>
                <c:pt idx="4136">
                  <c:v>11.758000000000001</c:v>
                </c:pt>
                <c:pt idx="4137">
                  <c:v>11.8</c:v>
                </c:pt>
                <c:pt idx="4138">
                  <c:v>11.758000000000001</c:v>
                </c:pt>
                <c:pt idx="4139">
                  <c:v>11.801</c:v>
                </c:pt>
                <c:pt idx="4140">
                  <c:v>11.772</c:v>
                </c:pt>
                <c:pt idx="4141">
                  <c:v>11.774000000000001</c:v>
                </c:pt>
                <c:pt idx="4142">
                  <c:v>11.773</c:v>
                </c:pt>
                <c:pt idx="4143">
                  <c:v>11.8</c:v>
                </c:pt>
                <c:pt idx="4144">
                  <c:v>11.793999999999999</c:v>
                </c:pt>
                <c:pt idx="4145">
                  <c:v>11.823</c:v>
                </c:pt>
                <c:pt idx="4146">
                  <c:v>11.789</c:v>
                </c:pt>
                <c:pt idx="4147">
                  <c:v>11.785</c:v>
                </c:pt>
                <c:pt idx="4148">
                  <c:v>11.824</c:v>
                </c:pt>
                <c:pt idx="4149">
                  <c:v>11.793000000000001</c:v>
                </c:pt>
                <c:pt idx="4150">
                  <c:v>11.805000000000012</c:v>
                </c:pt>
                <c:pt idx="4151">
                  <c:v>11.81</c:v>
                </c:pt>
                <c:pt idx="4152">
                  <c:v>11.826000000000002</c:v>
                </c:pt>
                <c:pt idx="4153">
                  <c:v>11.815000000000012</c:v>
                </c:pt>
                <c:pt idx="4154">
                  <c:v>11.850000000000012</c:v>
                </c:pt>
                <c:pt idx="4155">
                  <c:v>11.860000000000012</c:v>
                </c:pt>
                <c:pt idx="4156">
                  <c:v>11.886000000000006</c:v>
                </c:pt>
                <c:pt idx="4157">
                  <c:v>11.855000000000018</c:v>
                </c:pt>
                <c:pt idx="4158">
                  <c:v>11.872000000000014</c:v>
                </c:pt>
                <c:pt idx="4159">
                  <c:v>11.862000000000014</c:v>
                </c:pt>
                <c:pt idx="4160">
                  <c:v>11.877000000000002</c:v>
                </c:pt>
                <c:pt idx="4161">
                  <c:v>11.864000000000004</c:v>
                </c:pt>
                <c:pt idx="4162">
                  <c:v>11.849</c:v>
                </c:pt>
                <c:pt idx="4163">
                  <c:v>11.906000000000002</c:v>
                </c:pt>
                <c:pt idx="4164">
                  <c:v>11.869000000000012</c:v>
                </c:pt>
                <c:pt idx="4165">
                  <c:v>11.918000000000001</c:v>
                </c:pt>
                <c:pt idx="4166">
                  <c:v>11.89</c:v>
                </c:pt>
                <c:pt idx="4167">
                  <c:v>11.9</c:v>
                </c:pt>
                <c:pt idx="4168">
                  <c:v>11.89</c:v>
                </c:pt>
                <c:pt idx="4169">
                  <c:v>11.91</c:v>
                </c:pt>
                <c:pt idx="4170">
                  <c:v>11.934000000000001</c:v>
                </c:pt>
                <c:pt idx="4171">
                  <c:v>11.911</c:v>
                </c:pt>
                <c:pt idx="4172">
                  <c:v>11.932</c:v>
                </c:pt>
                <c:pt idx="4173">
                  <c:v>11.931000000000001</c:v>
                </c:pt>
                <c:pt idx="4174">
                  <c:v>11.893000000000002</c:v>
                </c:pt>
                <c:pt idx="4175">
                  <c:v>11.926</c:v>
                </c:pt>
                <c:pt idx="4176">
                  <c:v>11.911</c:v>
                </c:pt>
                <c:pt idx="4177">
                  <c:v>11.914</c:v>
                </c:pt>
                <c:pt idx="4178">
                  <c:v>11.925000000000002</c:v>
                </c:pt>
                <c:pt idx="4179">
                  <c:v>11.881</c:v>
                </c:pt>
                <c:pt idx="4180">
                  <c:v>11.955000000000014</c:v>
                </c:pt>
                <c:pt idx="4181">
                  <c:v>11.977</c:v>
                </c:pt>
                <c:pt idx="4182">
                  <c:v>11.982000000000006</c:v>
                </c:pt>
                <c:pt idx="4183">
                  <c:v>11.975000000000012</c:v>
                </c:pt>
                <c:pt idx="4184">
                  <c:v>11.976000000000004</c:v>
                </c:pt>
                <c:pt idx="4185">
                  <c:v>12.004</c:v>
                </c:pt>
                <c:pt idx="4186">
                  <c:v>11.92</c:v>
                </c:pt>
                <c:pt idx="4187">
                  <c:v>11.993</c:v>
                </c:pt>
                <c:pt idx="4188">
                  <c:v>11.998000000000001</c:v>
                </c:pt>
                <c:pt idx="4189">
                  <c:v>11.97</c:v>
                </c:pt>
                <c:pt idx="4190">
                  <c:v>12.005000000000004</c:v>
                </c:pt>
                <c:pt idx="4191">
                  <c:v>11.989000000000004</c:v>
                </c:pt>
                <c:pt idx="4192">
                  <c:v>11.991</c:v>
                </c:pt>
                <c:pt idx="4193">
                  <c:v>12.027999999999999</c:v>
                </c:pt>
                <c:pt idx="4194">
                  <c:v>12.017000000000001</c:v>
                </c:pt>
                <c:pt idx="4195">
                  <c:v>12.042</c:v>
                </c:pt>
                <c:pt idx="4196">
                  <c:v>12.04</c:v>
                </c:pt>
                <c:pt idx="4197">
                  <c:v>12.021000000000001</c:v>
                </c:pt>
                <c:pt idx="4198">
                  <c:v>12.033000000000001</c:v>
                </c:pt>
                <c:pt idx="4199">
                  <c:v>12.023</c:v>
                </c:pt>
                <c:pt idx="4200">
                  <c:v>12.043000000000001</c:v>
                </c:pt>
                <c:pt idx="4201">
                  <c:v>12.007</c:v>
                </c:pt>
                <c:pt idx="4202">
                  <c:v>12.055000000000012</c:v>
                </c:pt>
                <c:pt idx="4203">
                  <c:v>12.014000000000001</c:v>
                </c:pt>
                <c:pt idx="4204">
                  <c:v>12.092000000000002</c:v>
                </c:pt>
                <c:pt idx="4205">
                  <c:v>12.073</c:v>
                </c:pt>
                <c:pt idx="4206">
                  <c:v>12.078000000000001</c:v>
                </c:pt>
                <c:pt idx="4207">
                  <c:v>12.040999999999999</c:v>
                </c:pt>
                <c:pt idx="4208">
                  <c:v>12.040999999999999</c:v>
                </c:pt>
                <c:pt idx="4209">
                  <c:v>12.069000000000004</c:v>
                </c:pt>
                <c:pt idx="4210">
                  <c:v>12.084</c:v>
                </c:pt>
                <c:pt idx="4211">
                  <c:v>12.061</c:v>
                </c:pt>
                <c:pt idx="4212">
                  <c:v>12.117000000000001</c:v>
                </c:pt>
                <c:pt idx="4213">
                  <c:v>12.11</c:v>
                </c:pt>
                <c:pt idx="4214">
                  <c:v>12.075000000000006</c:v>
                </c:pt>
                <c:pt idx="4215">
                  <c:v>12.124000000000001</c:v>
                </c:pt>
                <c:pt idx="4216">
                  <c:v>12.084</c:v>
                </c:pt>
                <c:pt idx="4217">
                  <c:v>12.098000000000001</c:v>
                </c:pt>
                <c:pt idx="4218">
                  <c:v>12.073</c:v>
                </c:pt>
                <c:pt idx="4219">
                  <c:v>12.086</c:v>
                </c:pt>
                <c:pt idx="4220">
                  <c:v>12.092000000000002</c:v>
                </c:pt>
                <c:pt idx="4221">
                  <c:v>12.098000000000001</c:v>
                </c:pt>
                <c:pt idx="4222">
                  <c:v>12.130999999999998</c:v>
                </c:pt>
                <c:pt idx="4223">
                  <c:v>12.138999999999999</c:v>
                </c:pt>
                <c:pt idx="4224">
                  <c:v>12.12</c:v>
                </c:pt>
                <c:pt idx="4225">
                  <c:v>12.119</c:v>
                </c:pt>
                <c:pt idx="4226">
                  <c:v>12.129</c:v>
                </c:pt>
                <c:pt idx="4227">
                  <c:v>12.127000000000001</c:v>
                </c:pt>
                <c:pt idx="4228">
                  <c:v>12.155000000000006</c:v>
                </c:pt>
                <c:pt idx="4229">
                  <c:v>12.164</c:v>
                </c:pt>
                <c:pt idx="4230">
                  <c:v>12.138999999999999</c:v>
                </c:pt>
                <c:pt idx="4231">
                  <c:v>12.152000000000006</c:v>
                </c:pt>
                <c:pt idx="4232">
                  <c:v>12.136000000000001</c:v>
                </c:pt>
                <c:pt idx="4233">
                  <c:v>12.152000000000006</c:v>
                </c:pt>
                <c:pt idx="4234">
                  <c:v>12.138999999999999</c:v>
                </c:pt>
                <c:pt idx="4235">
                  <c:v>12.156000000000002</c:v>
                </c:pt>
                <c:pt idx="4236">
                  <c:v>12.177</c:v>
                </c:pt>
                <c:pt idx="4237">
                  <c:v>12.163</c:v>
                </c:pt>
                <c:pt idx="4238">
                  <c:v>12.155000000000006</c:v>
                </c:pt>
                <c:pt idx="4239">
                  <c:v>12.189</c:v>
                </c:pt>
                <c:pt idx="4240">
                  <c:v>12.197000000000001</c:v>
                </c:pt>
                <c:pt idx="4241">
                  <c:v>12.181000000000001</c:v>
                </c:pt>
                <c:pt idx="4242">
                  <c:v>12.199</c:v>
                </c:pt>
                <c:pt idx="4243">
                  <c:v>12.201000000000001</c:v>
                </c:pt>
                <c:pt idx="4244">
                  <c:v>12.183</c:v>
                </c:pt>
                <c:pt idx="4245">
                  <c:v>12.194000000000001</c:v>
                </c:pt>
                <c:pt idx="4246">
                  <c:v>12.226000000000001</c:v>
                </c:pt>
                <c:pt idx="4247">
                  <c:v>12.236000000000001</c:v>
                </c:pt>
                <c:pt idx="4248">
                  <c:v>12.226000000000001</c:v>
                </c:pt>
                <c:pt idx="4249">
                  <c:v>12.217000000000001</c:v>
                </c:pt>
                <c:pt idx="4250">
                  <c:v>12.226999999999999</c:v>
                </c:pt>
                <c:pt idx="4251">
                  <c:v>12.242000000000001</c:v>
                </c:pt>
                <c:pt idx="4252">
                  <c:v>12.242000000000001</c:v>
                </c:pt>
                <c:pt idx="4253">
                  <c:v>12.223000000000001</c:v>
                </c:pt>
                <c:pt idx="4254">
                  <c:v>12.233000000000001</c:v>
                </c:pt>
                <c:pt idx="4255">
                  <c:v>12.242000000000001</c:v>
                </c:pt>
                <c:pt idx="4256">
                  <c:v>12.245999999999999</c:v>
                </c:pt>
                <c:pt idx="4257">
                  <c:v>12.234999999999999</c:v>
                </c:pt>
                <c:pt idx="4258">
                  <c:v>12.27</c:v>
                </c:pt>
                <c:pt idx="4259">
                  <c:v>12.251000000000001</c:v>
                </c:pt>
                <c:pt idx="4260">
                  <c:v>12.220999999999998</c:v>
                </c:pt>
                <c:pt idx="4261">
                  <c:v>12.246999999999998</c:v>
                </c:pt>
                <c:pt idx="4262">
                  <c:v>12.274000000000001</c:v>
                </c:pt>
                <c:pt idx="4263">
                  <c:v>12.285</c:v>
                </c:pt>
                <c:pt idx="4264">
                  <c:v>12.264000000000001</c:v>
                </c:pt>
                <c:pt idx="4265">
                  <c:v>12.255000000000004</c:v>
                </c:pt>
                <c:pt idx="4266">
                  <c:v>12.27</c:v>
                </c:pt>
                <c:pt idx="4267">
                  <c:v>12.281000000000001</c:v>
                </c:pt>
                <c:pt idx="4268">
                  <c:v>12.272</c:v>
                </c:pt>
                <c:pt idx="4269">
                  <c:v>12.27</c:v>
                </c:pt>
                <c:pt idx="4270">
                  <c:v>12.282</c:v>
                </c:pt>
                <c:pt idx="4271">
                  <c:v>12.318</c:v>
                </c:pt>
                <c:pt idx="4272">
                  <c:v>12.290999999999999</c:v>
                </c:pt>
                <c:pt idx="4273">
                  <c:v>12.281000000000001</c:v>
                </c:pt>
                <c:pt idx="4274">
                  <c:v>12.335000000000004</c:v>
                </c:pt>
                <c:pt idx="4275">
                  <c:v>12.338000000000001</c:v>
                </c:pt>
                <c:pt idx="4276">
                  <c:v>12.314</c:v>
                </c:pt>
                <c:pt idx="4277">
                  <c:v>12.307</c:v>
                </c:pt>
                <c:pt idx="4278">
                  <c:v>12.292</c:v>
                </c:pt>
                <c:pt idx="4279">
                  <c:v>12.327</c:v>
                </c:pt>
                <c:pt idx="4280">
                  <c:v>12.366000000000012</c:v>
                </c:pt>
                <c:pt idx="4281">
                  <c:v>12.314</c:v>
                </c:pt>
                <c:pt idx="4282">
                  <c:v>12.314</c:v>
                </c:pt>
                <c:pt idx="4283">
                  <c:v>12.345000000000002</c:v>
                </c:pt>
                <c:pt idx="4284">
                  <c:v>12.363000000000012</c:v>
                </c:pt>
                <c:pt idx="4285">
                  <c:v>12.336</c:v>
                </c:pt>
                <c:pt idx="4286">
                  <c:v>12.371</c:v>
                </c:pt>
                <c:pt idx="4287">
                  <c:v>12.336</c:v>
                </c:pt>
                <c:pt idx="4288">
                  <c:v>12.350000000000012</c:v>
                </c:pt>
                <c:pt idx="4289">
                  <c:v>12.3</c:v>
                </c:pt>
                <c:pt idx="4290">
                  <c:v>12.347</c:v>
                </c:pt>
                <c:pt idx="4291">
                  <c:v>12.339</c:v>
                </c:pt>
                <c:pt idx="4292">
                  <c:v>12.357000000000006</c:v>
                </c:pt>
                <c:pt idx="4293">
                  <c:v>12.392000000000012</c:v>
                </c:pt>
                <c:pt idx="4294">
                  <c:v>12.368</c:v>
                </c:pt>
                <c:pt idx="4295">
                  <c:v>12.393000000000002</c:v>
                </c:pt>
                <c:pt idx="4296">
                  <c:v>12.394</c:v>
                </c:pt>
                <c:pt idx="4297">
                  <c:v>12.404</c:v>
                </c:pt>
                <c:pt idx="4298">
                  <c:v>12.368</c:v>
                </c:pt>
                <c:pt idx="4299">
                  <c:v>12.39</c:v>
                </c:pt>
                <c:pt idx="4300">
                  <c:v>12.396000000000004</c:v>
                </c:pt>
                <c:pt idx="4301">
                  <c:v>12.4</c:v>
                </c:pt>
                <c:pt idx="4302">
                  <c:v>12.404</c:v>
                </c:pt>
                <c:pt idx="4303">
                  <c:v>12.413</c:v>
                </c:pt>
                <c:pt idx="4304">
                  <c:v>12.407</c:v>
                </c:pt>
                <c:pt idx="4305">
                  <c:v>12.412000000000004</c:v>
                </c:pt>
                <c:pt idx="4306">
                  <c:v>12.386000000000006</c:v>
                </c:pt>
                <c:pt idx="4307">
                  <c:v>12.418000000000001</c:v>
                </c:pt>
                <c:pt idx="4308">
                  <c:v>12.42</c:v>
                </c:pt>
                <c:pt idx="4309">
                  <c:v>12.429</c:v>
                </c:pt>
                <c:pt idx="4310">
                  <c:v>12.415000000000004</c:v>
                </c:pt>
                <c:pt idx="4311">
                  <c:v>12.416</c:v>
                </c:pt>
                <c:pt idx="4312">
                  <c:v>12.445</c:v>
                </c:pt>
                <c:pt idx="4313">
                  <c:v>12.464</c:v>
                </c:pt>
                <c:pt idx="4314">
                  <c:v>12.442</c:v>
                </c:pt>
                <c:pt idx="4315">
                  <c:v>12.473000000000004</c:v>
                </c:pt>
                <c:pt idx="4316">
                  <c:v>12.435</c:v>
                </c:pt>
                <c:pt idx="4317">
                  <c:v>12.438000000000001</c:v>
                </c:pt>
                <c:pt idx="4318">
                  <c:v>12.474</c:v>
                </c:pt>
                <c:pt idx="4319">
                  <c:v>12.452000000000014</c:v>
                </c:pt>
                <c:pt idx="4320">
                  <c:v>12.47</c:v>
                </c:pt>
                <c:pt idx="4321">
                  <c:v>12.508000000000001</c:v>
                </c:pt>
                <c:pt idx="4322">
                  <c:v>12.489000000000004</c:v>
                </c:pt>
                <c:pt idx="4323">
                  <c:v>12.446</c:v>
                </c:pt>
                <c:pt idx="4324">
                  <c:v>12.481</c:v>
                </c:pt>
                <c:pt idx="4325">
                  <c:v>12.478</c:v>
                </c:pt>
                <c:pt idx="4326">
                  <c:v>12.479000000000006</c:v>
                </c:pt>
                <c:pt idx="4327">
                  <c:v>12.502000000000002</c:v>
                </c:pt>
                <c:pt idx="4328">
                  <c:v>12.465000000000014</c:v>
                </c:pt>
                <c:pt idx="4329">
                  <c:v>12.515000000000002</c:v>
                </c:pt>
                <c:pt idx="4330">
                  <c:v>12.497</c:v>
                </c:pt>
                <c:pt idx="4331">
                  <c:v>12.49</c:v>
                </c:pt>
                <c:pt idx="4332">
                  <c:v>12.468</c:v>
                </c:pt>
                <c:pt idx="4333">
                  <c:v>12.512</c:v>
                </c:pt>
                <c:pt idx="4334">
                  <c:v>12.531000000000001</c:v>
                </c:pt>
                <c:pt idx="4335">
                  <c:v>12.484</c:v>
                </c:pt>
                <c:pt idx="4336">
                  <c:v>12.48</c:v>
                </c:pt>
                <c:pt idx="4337">
                  <c:v>12.543999999999999</c:v>
                </c:pt>
                <c:pt idx="4338">
                  <c:v>12.52</c:v>
                </c:pt>
                <c:pt idx="4339">
                  <c:v>12.532</c:v>
                </c:pt>
                <c:pt idx="4340">
                  <c:v>12.521000000000001</c:v>
                </c:pt>
                <c:pt idx="4341">
                  <c:v>12.535</c:v>
                </c:pt>
                <c:pt idx="4342">
                  <c:v>12.518000000000001</c:v>
                </c:pt>
                <c:pt idx="4343">
                  <c:v>12.518000000000001</c:v>
                </c:pt>
                <c:pt idx="4344">
                  <c:v>12.575000000000006</c:v>
                </c:pt>
                <c:pt idx="4345">
                  <c:v>12.548999999999999</c:v>
                </c:pt>
                <c:pt idx="4346">
                  <c:v>12.533000000000001</c:v>
                </c:pt>
                <c:pt idx="4347">
                  <c:v>12.516</c:v>
                </c:pt>
                <c:pt idx="4348">
                  <c:v>12.516</c:v>
                </c:pt>
                <c:pt idx="4349">
                  <c:v>12.537999999999998</c:v>
                </c:pt>
                <c:pt idx="4350">
                  <c:v>12.596</c:v>
                </c:pt>
                <c:pt idx="4351">
                  <c:v>12.527999999999999</c:v>
                </c:pt>
                <c:pt idx="4352">
                  <c:v>12.552000000000012</c:v>
                </c:pt>
                <c:pt idx="4353">
                  <c:v>12.578000000000001</c:v>
                </c:pt>
                <c:pt idx="4354">
                  <c:v>12.574</c:v>
                </c:pt>
                <c:pt idx="4355">
                  <c:v>12.575000000000006</c:v>
                </c:pt>
                <c:pt idx="4356">
                  <c:v>12.57</c:v>
                </c:pt>
                <c:pt idx="4357">
                  <c:v>12.574</c:v>
                </c:pt>
                <c:pt idx="4358">
                  <c:v>12.563000000000002</c:v>
                </c:pt>
                <c:pt idx="4359">
                  <c:v>12.57</c:v>
                </c:pt>
                <c:pt idx="4360">
                  <c:v>12.614000000000001</c:v>
                </c:pt>
                <c:pt idx="4361">
                  <c:v>12.616</c:v>
                </c:pt>
                <c:pt idx="4362">
                  <c:v>12.57</c:v>
                </c:pt>
                <c:pt idx="4363">
                  <c:v>12.617000000000001</c:v>
                </c:pt>
                <c:pt idx="4364">
                  <c:v>12.555000000000012</c:v>
                </c:pt>
                <c:pt idx="4365">
                  <c:v>12.576000000000002</c:v>
                </c:pt>
                <c:pt idx="4366">
                  <c:v>12.565000000000012</c:v>
                </c:pt>
                <c:pt idx="4367">
                  <c:v>12.605</c:v>
                </c:pt>
                <c:pt idx="4368">
                  <c:v>12.592000000000002</c:v>
                </c:pt>
                <c:pt idx="4369">
                  <c:v>12.615</c:v>
                </c:pt>
                <c:pt idx="4370">
                  <c:v>12.608000000000001</c:v>
                </c:pt>
                <c:pt idx="4371">
                  <c:v>12.598000000000001</c:v>
                </c:pt>
                <c:pt idx="4372">
                  <c:v>12.61</c:v>
                </c:pt>
                <c:pt idx="4373">
                  <c:v>12.603</c:v>
                </c:pt>
                <c:pt idx="4374">
                  <c:v>12.596</c:v>
                </c:pt>
                <c:pt idx="4375">
                  <c:v>12.661</c:v>
                </c:pt>
                <c:pt idx="4376">
                  <c:v>12.657</c:v>
                </c:pt>
                <c:pt idx="4377">
                  <c:v>12.619</c:v>
                </c:pt>
                <c:pt idx="4378">
                  <c:v>12.636000000000001</c:v>
                </c:pt>
                <c:pt idx="4379">
                  <c:v>12.614000000000001</c:v>
                </c:pt>
                <c:pt idx="4380">
                  <c:v>12.629999999999999</c:v>
                </c:pt>
                <c:pt idx="4381">
                  <c:v>12.626000000000001</c:v>
                </c:pt>
                <c:pt idx="4382">
                  <c:v>12.647999999999998</c:v>
                </c:pt>
                <c:pt idx="4383">
                  <c:v>12.646000000000001</c:v>
                </c:pt>
                <c:pt idx="4384">
                  <c:v>12.636000000000001</c:v>
                </c:pt>
                <c:pt idx="4385">
                  <c:v>12.617999999999999</c:v>
                </c:pt>
                <c:pt idx="4386">
                  <c:v>12.643999999999998</c:v>
                </c:pt>
                <c:pt idx="4387">
                  <c:v>12.636000000000001</c:v>
                </c:pt>
                <c:pt idx="4388">
                  <c:v>12.694000000000001</c:v>
                </c:pt>
                <c:pt idx="4389">
                  <c:v>12.653</c:v>
                </c:pt>
                <c:pt idx="4390">
                  <c:v>12.667</c:v>
                </c:pt>
                <c:pt idx="4391">
                  <c:v>12.641999999999999</c:v>
                </c:pt>
                <c:pt idx="4392">
                  <c:v>12.619</c:v>
                </c:pt>
                <c:pt idx="4393">
                  <c:v>12.657</c:v>
                </c:pt>
                <c:pt idx="4394">
                  <c:v>12.648999999999999</c:v>
                </c:pt>
                <c:pt idx="4395">
                  <c:v>12.643000000000001</c:v>
                </c:pt>
                <c:pt idx="4396">
                  <c:v>12.677</c:v>
                </c:pt>
                <c:pt idx="4397">
                  <c:v>12.667</c:v>
                </c:pt>
                <c:pt idx="4398">
                  <c:v>12.646999999999998</c:v>
                </c:pt>
                <c:pt idx="4399">
                  <c:v>12.694000000000001</c:v>
                </c:pt>
                <c:pt idx="4400">
                  <c:v>12.696</c:v>
                </c:pt>
                <c:pt idx="4401">
                  <c:v>12.719999999999999</c:v>
                </c:pt>
                <c:pt idx="4402">
                  <c:v>12.694000000000001</c:v>
                </c:pt>
                <c:pt idx="4403">
                  <c:v>12.692</c:v>
                </c:pt>
                <c:pt idx="4404">
                  <c:v>12.666</c:v>
                </c:pt>
                <c:pt idx="4405">
                  <c:v>12.679</c:v>
                </c:pt>
                <c:pt idx="4406">
                  <c:v>12.668000000000001</c:v>
                </c:pt>
                <c:pt idx="4407">
                  <c:v>12.676</c:v>
                </c:pt>
                <c:pt idx="4408">
                  <c:v>12.673</c:v>
                </c:pt>
                <c:pt idx="4409">
                  <c:v>12.722</c:v>
                </c:pt>
                <c:pt idx="4410">
                  <c:v>12.683</c:v>
                </c:pt>
                <c:pt idx="4411">
                  <c:v>12.66</c:v>
                </c:pt>
                <c:pt idx="4412">
                  <c:v>12.727999999999998</c:v>
                </c:pt>
                <c:pt idx="4413">
                  <c:v>12.697000000000001</c:v>
                </c:pt>
                <c:pt idx="4414">
                  <c:v>12.696</c:v>
                </c:pt>
                <c:pt idx="4415">
                  <c:v>12.718999999999999</c:v>
                </c:pt>
                <c:pt idx="4416">
                  <c:v>12.720999999999998</c:v>
                </c:pt>
                <c:pt idx="4417">
                  <c:v>12.719999999999999</c:v>
                </c:pt>
                <c:pt idx="4418">
                  <c:v>12.713999999999999</c:v>
                </c:pt>
                <c:pt idx="4419">
                  <c:v>12.736000000000001</c:v>
                </c:pt>
                <c:pt idx="4420">
                  <c:v>12.688000000000001</c:v>
                </c:pt>
                <c:pt idx="4421">
                  <c:v>12.722</c:v>
                </c:pt>
                <c:pt idx="4422">
                  <c:v>12.733000000000001</c:v>
                </c:pt>
                <c:pt idx="4423">
                  <c:v>12.706</c:v>
                </c:pt>
                <c:pt idx="4424">
                  <c:v>12.740999999999998</c:v>
                </c:pt>
                <c:pt idx="4425">
                  <c:v>12.715</c:v>
                </c:pt>
                <c:pt idx="4426">
                  <c:v>12.717000000000001</c:v>
                </c:pt>
                <c:pt idx="4427">
                  <c:v>12.736999999999998</c:v>
                </c:pt>
                <c:pt idx="4428">
                  <c:v>12.739999999999998</c:v>
                </c:pt>
                <c:pt idx="4429">
                  <c:v>12.733000000000001</c:v>
                </c:pt>
                <c:pt idx="4430">
                  <c:v>12.756</c:v>
                </c:pt>
                <c:pt idx="4431">
                  <c:v>12.731999999999999</c:v>
                </c:pt>
                <c:pt idx="4432">
                  <c:v>12.76</c:v>
                </c:pt>
                <c:pt idx="4433">
                  <c:v>12.728999999999999</c:v>
                </c:pt>
                <c:pt idx="4434">
                  <c:v>12.763</c:v>
                </c:pt>
                <c:pt idx="4435">
                  <c:v>12.790999999999999</c:v>
                </c:pt>
                <c:pt idx="4436">
                  <c:v>12.758000000000001</c:v>
                </c:pt>
                <c:pt idx="4437">
                  <c:v>12.712</c:v>
                </c:pt>
                <c:pt idx="4438">
                  <c:v>12.753</c:v>
                </c:pt>
                <c:pt idx="4439">
                  <c:v>12.783000000000001</c:v>
                </c:pt>
                <c:pt idx="4440">
                  <c:v>12.764000000000001</c:v>
                </c:pt>
                <c:pt idx="4441">
                  <c:v>12.720999999999998</c:v>
                </c:pt>
                <c:pt idx="4442">
                  <c:v>12.775</c:v>
                </c:pt>
                <c:pt idx="4443">
                  <c:v>12.739999999999998</c:v>
                </c:pt>
                <c:pt idx="4444">
                  <c:v>12.782</c:v>
                </c:pt>
                <c:pt idx="4445">
                  <c:v>12.787999999999998</c:v>
                </c:pt>
                <c:pt idx="4446">
                  <c:v>12.787999999999998</c:v>
                </c:pt>
                <c:pt idx="4447">
                  <c:v>12.768000000000001</c:v>
                </c:pt>
                <c:pt idx="4448">
                  <c:v>12.743999999999998</c:v>
                </c:pt>
                <c:pt idx="4449">
                  <c:v>12.814</c:v>
                </c:pt>
                <c:pt idx="4450">
                  <c:v>12.749000000000001</c:v>
                </c:pt>
                <c:pt idx="4451">
                  <c:v>12.764000000000001</c:v>
                </c:pt>
                <c:pt idx="4452">
                  <c:v>12.762</c:v>
                </c:pt>
                <c:pt idx="4453">
                  <c:v>12.739999999999998</c:v>
                </c:pt>
                <c:pt idx="4454">
                  <c:v>12.782</c:v>
                </c:pt>
                <c:pt idx="4455">
                  <c:v>12.790999999999999</c:v>
                </c:pt>
                <c:pt idx="4456">
                  <c:v>12.795</c:v>
                </c:pt>
                <c:pt idx="4457">
                  <c:v>12.79</c:v>
                </c:pt>
                <c:pt idx="4458">
                  <c:v>12.774000000000001</c:v>
                </c:pt>
                <c:pt idx="4459">
                  <c:v>12.819000000000004</c:v>
                </c:pt>
                <c:pt idx="4460">
                  <c:v>12.784000000000001</c:v>
                </c:pt>
                <c:pt idx="4461">
                  <c:v>12.777000000000001</c:v>
                </c:pt>
                <c:pt idx="4462">
                  <c:v>12.763</c:v>
                </c:pt>
                <c:pt idx="4463">
                  <c:v>12.771000000000001</c:v>
                </c:pt>
                <c:pt idx="4464">
                  <c:v>12.756</c:v>
                </c:pt>
                <c:pt idx="4465">
                  <c:v>12.777999999999999</c:v>
                </c:pt>
                <c:pt idx="4466">
                  <c:v>12.826000000000002</c:v>
                </c:pt>
                <c:pt idx="4467">
                  <c:v>12.83</c:v>
                </c:pt>
                <c:pt idx="4468">
                  <c:v>12.79</c:v>
                </c:pt>
                <c:pt idx="4469">
                  <c:v>12.817</c:v>
                </c:pt>
                <c:pt idx="4470">
                  <c:v>12.824</c:v>
                </c:pt>
                <c:pt idx="4471">
                  <c:v>12.806000000000004</c:v>
                </c:pt>
                <c:pt idx="4472">
                  <c:v>12.785</c:v>
                </c:pt>
                <c:pt idx="4473">
                  <c:v>12.816000000000004</c:v>
                </c:pt>
                <c:pt idx="4474">
                  <c:v>12.822000000000006</c:v>
                </c:pt>
                <c:pt idx="4475">
                  <c:v>12.802000000000012</c:v>
                </c:pt>
                <c:pt idx="4476">
                  <c:v>12.848000000000001</c:v>
                </c:pt>
                <c:pt idx="4477">
                  <c:v>12.795</c:v>
                </c:pt>
                <c:pt idx="4478">
                  <c:v>12.786</c:v>
                </c:pt>
                <c:pt idx="4479">
                  <c:v>12.845000000000002</c:v>
                </c:pt>
                <c:pt idx="4480">
                  <c:v>12.838000000000001</c:v>
                </c:pt>
                <c:pt idx="4481">
                  <c:v>12.84</c:v>
                </c:pt>
                <c:pt idx="4482">
                  <c:v>12.814</c:v>
                </c:pt>
                <c:pt idx="4483">
                  <c:v>12.861000000000002</c:v>
                </c:pt>
                <c:pt idx="4484">
                  <c:v>12.826000000000002</c:v>
                </c:pt>
                <c:pt idx="4485">
                  <c:v>12.863000000000012</c:v>
                </c:pt>
                <c:pt idx="4486">
                  <c:v>12.812000000000006</c:v>
                </c:pt>
                <c:pt idx="4487">
                  <c:v>12.836</c:v>
                </c:pt>
                <c:pt idx="4488">
                  <c:v>12.828000000000001</c:v>
                </c:pt>
                <c:pt idx="4489">
                  <c:v>12.809000000000006</c:v>
                </c:pt>
                <c:pt idx="4490">
                  <c:v>12.84</c:v>
                </c:pt>
                <c:pt idx="4491">
                  <c:v>12.832000000000004</c:v>
                </c:pt>
                <c:pt idx="4492">
                  <c:v>12.866000000000012</c:v>
                </c:pt>
                <c:pt idx="4493">
                  <c:v>12.838000000000001</c:v>
                </c:pt>
                <c:pt idx="4494">
                  <c:v>12.811</c:v>
                </c:pt>
                <c:pt idx="4495">
                  <c:v>12.863000000000012</c:v>
                </c:pt>
                <c:pt idx="4496">
                  <c:v>12.858000000000002</c:v>
                </c:pt>
                <c:pt idx="4497">
                  <c:v>12.859000000000014</c:v>
                </c:pt>
                <c:pt idx="4498">
                  <c:v>12.860000000000012</c:v>
                </c:pt>
                <c:pt idx="4499">
                  <c:v>12.846</c:v>
                </c:pt>
                <c:pt idx="4500">
                  <c:v>12.831</c:v>
                </c:pt>
                <c:pt idx="4501">
                  <c:v>12.844000000000001</c:v>
                </c:pt>
                <c:pt idx="4502">
                  <c:v>12.848000000000001</c:v>
                </c:pt>
                <c:pt idx="4503">
                  <c:v>12.832000000000004</c:v>
                </c:pt>
                <c:pt idx="4504">
                  <c:v>12.88</c:v>
                </c:pt>
                <c:pt idx="4505">
                  <c:v>12.839</c:v>
                </c:pt>
                <c:pt idx="4506">
                  <c:v>12.892000000000012</c:v>
                </c:pt>
                <c:pt idx="4507">
                  <c:v>12.888</c:v>
                </c:pt>
                <c:pt idx="4508">
                  <c:v>12.855000000000018</c:v>
                </c:pt>
                <c:pt idx="4509">
                  <c:v>12.84</c:v>
                </c:pt>
                <c:pt idx="4510">
                  <c:v>12.899000000000004</c:v>
                </c:pt>
                <c:pt idx="4511">
                  <c:v>12.858000000000002</c:v>
                </c:pt>
                <c:pt idx="4512">
                  <c:v>12.909000000000002</c:v>
                </c:pt>
                <c:pt idx="4513">
                  <c:v>12.868</c:v>
                </c:pt>
                <c:pt idx="4514">
                  <c:v>12.83</c:v>
                </c:pt>
                <c:pt idx="4515">
                  <c:v>12.861000000000002</c:v>
                </c:pt>
                <c:pt idx="4516">
                  <c:v>12.859000000000014</c:v>
                </c:pt>
                <c:pt idx="4517">
                  <c:v>12.897</c:v>
                </c:pt>
                <c:pt idx="4518">
                  <c:v>12.909000000000002</c:v>
                </c:pt>
                <c:pt idx="4519">
                  <c:v>12.885000000000012</c:v>
                </c:pt>
                <c:pt idx="4520">
                  <c:v>12.885000000000012</c:v>
                </c:pt>
                <c:pt idx="4521">
                  <c:v>12.871</c:v>
                </c:pt>
                <c:pt idx="4522">
                  <c:v>12.923</c:v>
                </c:pt>
                <c:pt idx="4523">
                  <c:v>12.851000000000004</c:v>
                </c:pt>
                <c:pt idx="4524">
                  <c:v>12.877000000000002</c:v>
                </c:pt>
                <c:pt idx="4525">
                  <c:v>12.904</c:v>
                </c:pt>
                <c:pt idx="4526">
                  <c:v>12.923</c:v>
                </c:pt>
                <c:pt idx="4527">
                  <c:v>12.888</c:v>
                </c:pt>
                <c:pt idx="4528">
                  <c:v>12.907</c:v>
                </c:pt>
                <c:pt idx="4529">
                  <c:v>12.902000000000006</c:v>
                </c:pt>
                <c:pt idx="4530">
                  <c:v>12.96</c:v>
                </c:pt>
                <c:pt idx="4531">
                  <c:v>12.898</c:v>
                </c:pt>
                <c:pt idx="4532">
                  <c:v>12.850000000000012</c:v>
                </c:pt>
                <c:pt idx="4533">
                  <c:v>12.899000000000004</c:v>
                </c:pt>
                <c:pt idx="4534">
                  <c:v>12.897</c:v>
                </c:pt>
                <c:pt idx="4535">
                  <c:v>12.883000000000004</c:v>
                </c:pt>
                <c:pt idx="4536">
                  <c:v>12.867000000000004</c:v>
                </c:pt>
                <c:pt idx="4537">
                  <c:v>12.854000000000006</c:v>
                </c:pt>
                <c:pt idx="4538">
                  <c:v>12.909000000000002</c:v>
                </c:pt>
                <c:pt idx="4539">
                  <c:v>12.881</c:v>
                </c:pt>
                <c:pt idx="4540">
                  <c:v>12.934000000000001</c:v>
                </c:pt>
                <c:pt idx="4541">
                  <c:v>12.906000000000002</c:v>
                </c:pt>
                <c:pt idx="4542">
                  <c:v>12.904</c:v>
                </c:pt>
                <c:pt idx="4543">
                  <c:v>12.905000000000006</c:v>
                </c:pt>
                <c:pt idx="4544">
                  <c:v>12.922000000000002</c:v>
                </c:pt>
                <c:pt idx="4545">
                  <c:v>12.942</c:v>
                </c:pt>
                <c:pt idx="4546">
                  <c:v>12.936</c:v>
                </c:pt>
                <c:pt idx="4547">
                  <c:v>12.902000000000006</c:v>
                </c:pt>
                <c:pt idx="4548">
                  <c:v>12.886000000000006</c:v>
                </c:pt>
                <c:pt idx="4549">
                  <c:v>12.899000000000004</c:v>
                </c:pt>
                <c:pt idx="4550">
                  <c:v>12.950000000000006</c:v>
                </c:pt>
                <c:pt idx="4551">
                  <c:v>12.907</c:v>
                </c:pt>
                <c:pt idx="4552">
                  <c:v>12.852000000000015</c:v>
                </c:pt>
                <c:pt idx="4553">
                  <c:v>12.935</c:v>
                </c:pt>
                <c:pt idx="4554">
                  <c:v>12.92</c:v>
                </c:pt>
                <c:pt idx="4555">
                  <c:v>12.956000000000012</c:v>
                </c:pt>
                <c:pt idx="4556">
                  <c:v>12.870000000000006</c:v>
                </c:pt>
                <c:pt idx="4557">
                  <c:v>12.914</c:v>
                </c:pt>
                <c:pt idx="4558">
                  <c:v>12.944000000000001</c:v>
                </c:pt>
                <c:pt idx="4559">
                  <c:v>12.881</c:v>
                </c:pt>
                <c:pt idx="4560">
                  <c:v>12.893000000000002</c:v>
                </c:pt>
                <c:pt idx="4561">
                  <c:v>12.918000000000001</c:v>
                </c:pt>
                <c:pt idx="4562">
                  <c:v>12.853000000000012</c:v>
                </c:pt>
                <c:pt idx="4563">
                  <c:v>12.886000000000006</c:v>
                </c:pt>
                <c:pt idx="4564">
                  <c:v>12.903</c:v>
                </c:pt>
                <c:pt idx="4565">
                  <c:v>12.932</c:v>
                </c:pt>
                <c:pt idx="4566">
                  <c:v>12.88</c:v>
                </c:pt>
                <c:pt idx="4567">
                  <c:v>12.877000000000002</c:v>
                </c:pt>
                <c:pt idx="4568">
                  <c:v>12.902000000000006</c:v>
                </c:pt>
                <c:pt idx="4569">
                  <c:v>12.954000000000002</c:v>
                </c:pt>
                <c:pt idx="4570">
                  <c:v>12.938000000000001</c:v>
                </c:pt>
                <c:pt idx="4571">
                  <c:v>12.885000000000012</c:v>
                </c:pt>
                <c:pt idx="4572">
                  <c:v>12.905000000000006</c:v>
                </c:pt>
                <c:pt idx="4573">
                  <c:v>12.946</c:v>
                </c:pt>
                <c:pt idx="4574">
                  <c:v>12.954000000000002</c:v>
                </c:pt>
                <c:pt idx="4575">
                  <c:v>12.921000000000001</c:v>
                </c:pt>
                <c:pt idx="4576">
                  <c:v>12.868</c:v>
                </c:pt>
                <c:pt idx="4577">
                  <c:v>12.934000000000001</c:v>
                </c:pt>
                <c:pt idx="4578">
                  <c:v>12.935</c:v>
                </c:pt>
                <c:pt idx="4579">
                  <c:v>12.933</c:v>
                </c:pt>
                <c:pt idx="4580">
                  <c:v>12.923</c:v>
                </c:pt>
                <c:pt idx="4581">
                  <c:v>12.918000000000001</c:v>
                </c:pt>
                <c:pt idx="4582">
                  <c:v>12.903</c:v>
                </c:pt>
                <c:pt idx="4583">
                  <c:v>12.902000000000006</c:v>
                </c:pt>
                <c:pt idx="4584">
                  <c:v>12.961</c:v>
                </c:pt>
                <c:pt idx="4585">
                  <c:v>12.927</c:v>
                </c:pt>
                <c:pt idx="4586">
                  <c:v>12.883000000000004</c:v>
                </c:pt>
                <c:pt idx="4587">
                  <c:v>12.919</c:v>
                </c:pt>
                <c:pt idx="4588">
                  <c:v>12.894</c:v>
                </c:pt>
                <c:pt idx="4589">
                  <c:v>12.928000000000001</c:v>
                </c:pt>
                <c:pt idx="4590">
                  <c:v>12.919</c:v>
                </c:pt>
                <c:pt idx="4591">
                  <c:v>12.908000000000001</c:v>
                </c:pt>
                <c:pt idx="4592">
                  <c:v>12.947000000000001</c:v>
                </c:pt>
                <c:pt idx="4593">
                  <c:v>12.94</c:v>
                </c:pt>
                <c:pt idx="4594">
                  <c:v>12.936</c:v>
                </c:pt>
                <c:pt idx="4595">
                  <c:v>12.916</c:v>
                </c:pt>
                <c:pt idx="4596">
                  <c:v>12.93</c:v>
                </c:pt>
                <c:pt idx="4597">
                  <c:v>12.922000000000002</c:v>
                </c:pt>
                <c:pt idx="4598">
                  <c:v>12.928000000000001</c:v>
                </c:pt>
                <c:pt idx="4599">
                  <c:v>12.92</c:v>
                </c:pt>
                <c:pt idx="4600">
                  <c:v>12.944000000000001</c:v>
                </c:pt>
                <c:pt idx="4601">
                  <c:v>12.918000000000001</c:v>
                </c:pt>
                <c:pt idx="4602">
                  <c:v>12.945</c:v>
                </c:pt>
                <c:pt idx="4603">
                  <c:v>12.976000000000004</c:v>
                </c:pt>
                <c:pt idx="4604">
                  <c:v>12.937000000000001</c:v>
                </c:pt>
                <c:pt idx="4605">
                  <c:v>12.953000000000014</c:v>
                </c:pt>
                <c:pt idx="4606">
                  <c:v>12.924000000000001</c:v>
                </c:pt>
                <c:pt idx="4607">
                  <c:v>12.874000000000002</c:v>
                </c:pt>
                <c:pt idx="4608">
                  <c:v>12.94</c:v>
                </c:pt>
                <c:pt idx="4609">
                  <c:v>12.908000000000001</c:v>
                </c:pt>
                <c:pt idx="4610">
                  <c:v>12.926</c:v>
                </c:pt>
                <c:pt idx="4611">
                  <c:v>12.928000000000001</c:v>
                </c:pt>
                <c:pt idx="4612">
                  <c:v>12.858000000000002</c:v>
                </c:pt>
                <c:pt idx="4613">
                  <c:v>12.931000000000001</c:v>
                </c:pt>
                <c:pt idx="4614">
                  <c:v>12.889000000000006</c:v>
                </c:pt>
                <c:pt idx="4615">
                  <c:v>12.914</c:v>
                </c:pt>
                <c:pt idx="4616">
                  <c:v>12.918000000000001</c:v>
                </c:pt>
                <c:pt idx="4617">
                  <c:v>12.923</c:v>
                </c:pt>
                <c:pt idx="4618">
                  <c:v>12.933</c:v>
                </c:pt>
                <c:pt idx="4619">
                  <c:v>13.043000000000001</c:v>
                </c:pt>
                <c:pt idx="4620">
                  <c:v>12.939</c:v>
                </c:pt>
                <c:pt idx="4621">
                  <c:v>12.883000000000004</c:v>
                </c:pt>
                <c:pt idx="4622">
                  <c:v>12.059000000000006</c:v>
                </c:pt>
                <c:pt idx="4623">
                  <c:v>12.05</c:v>
                </c:pt>
                <c:pt idx="4624">
                  <c:v>12.032</c:v>
                </c:pt>
                <c:pt idx="4625">
                  <c:v>12.057</c:v>
                </c:pt>
                <c:pt idx="4626">
                  <c:v>11.972000000000012</c:v>
                </c:pt>
                <c:pt idx="4627">
                  <c:v>11.969000000000012</c:v>
                </c:pt>
                <c:pt idx="4628">
                  <c:v>11.898</c:v>
                </c:pt>
                <c:pt idx="4629">
                  <c:v>11.947999999999999</c:v>
                </c:pt>
                <c:pt idx="4630">
                  <c:v>11.887</c:v>
                </c:pt>
                <c:pt idx="4631">
                  <c:v>11.871</c:v>
                </c:pt>
                <c:pt idx="4632">
                  <c:v>11.823</c:v>
                </c:pt>
                <c:pt idx="4633">
                  <c:v>11.808</c:v>
                </c:pt>
                <c:pt idx="4634">
                  <c:v>11.833</c:v>
                </c:pt>
                <c:pt idx="4635">
                  <c:v>11.833</c:v>
                </c:pt>
                <c:pt idx="4636">
                  <c:v>11.803000000000004</c:v>
                </c:pt>
                <c:pt idx="4637">
                  <c:v>11.815000000000012</c:v>
                </c:pt>
                <c:pt idx="4638">
                  <c:v>11.77</c:v>
                </c:pt>
                <c:pt idx="4639">
                  <c:v>11.739000000000001</c:v>
                </c:pt>
                <c:pt idx="4640">
                  <c:v>11.753</c:v>
                </c:pt>
                <c:pt idx="4641">
                  <c:v>11.763</c:v>
                </c:pt>
                <c:pt idx="4642">
                  <c:v>11.736999999999998</c:v>
                </c:pt>
                <c:pt idx="4643">
                  <c:v>11.751000000000001</c:v>
                </c:pt>
                <c:pt idx="4644">
                  <c:v>11.747999999999999</c:v>
                </c:pt>
                <c:pt idx="4645">
                  <c:v>11.710999999999999</c:v>
                </c:pt>
                <c:pt idx="4646">
                  <c:v>11.726000000000001</c:v>
                </c:pt>
                <c:pt idx="4647">
                  <c:v>11.69</c:v>
                </c:pt>
                <c:pt idx="4648">
                  <c:v>11.727999999999998</c:v>
                </c:pt>
                <c:pt idx="4649">
                  <c:v>11.687000000000001</c:v>
                </c:pt>
                <c:pt idx="4650">
                  <c:v>11.706</c:v>
                </c:pt>
                <c:pt idx="4651">
                  <c:v>11.705</c:v>
                </c:pt>
                <c:pt idx="4652">
                  <c:v>11.709999999999999</c:v>
                </c:pt>
                <c:pt idx="4653">
                  <c:v>11.712</c:v>
                </c:pt>
                <c:pt idx="4654">
                  <c:v>11.677</c:v>
                </c:pt>
                <c:pt idx="4655">
                  <c:v>11.68</c:v>
                </c:pt>
                <c:pt idx="4656">
                  <c:v>11.667</c:v>
                </c:pt>
                <c:pt idx="4657">
                  <c:v>11.679</c:v>
                </c:pt>
                <c:pt idx="4658">
                  <c:v>11.682</c:v>
                </c:pt>
                <c:pt idx="4659">
                  <c:v>11.685</c:v>
                </c:pt>
                <c:pt idx="4660">
                  <c:v>11.709</c:v>
                </c:pt>
                <c:pt idx="4661">
                  <c:v>11.658000000000001</c:v>
                </c:pt>
                <c:pt idx="4662">
                  <c:v>11.667</c:v>
                </c:pt>
                <c:pt idx="4663">
                  <c:v>11.707000000000001</c:v>
                </c:pt>
                <c:pt idx="4664">
                  <c:v>11.682</c:v>
                </c:pt>
                <c:pt idx="4665">
                  <c:v>11.685</c:v>
                </c:pt>
                <c:pt idx="4666">
                  <c:v>11.701000000000001</c:v>
                </c:pt>
                <c:pt idx="4667">
                  <c:v>11.677</c:v>
                </c:pt>
                <c:pt idx="4668">
                  <c:v>11.69</c:v>
                </c:pt>
                <c:pt idx="4669">
                  <c:v>11.683</c:v>
                </c:pt>
                <c:pt idx="4670">
                  <c:v>11.695</c:v>
                </c:pt>
                <c:pt idx="4671">
                  <c:v>11.727999999999998</c:v>
                </c:pt>
                <c:pt idx="4672">
                  <c:v>11.707999999999998</c:v>
                </c:pt>
                <c:pt idx="4673">
                  <c:v>11.716000000000001</c:v>
                </c:pt>
                <c:pt idx="4674">
                  <c:v>11.731999999999999</c:v>
                </c:pt>
                <c:pt idx="4675">
                  <c:v>11.699</c:v>
                </c:pt>
                <c:pt idx="4676">
                  <c:v>11.739999999999998</c:v>
                </c:pt>
                <c:pt idx="4677">
                  <c:v>11.739999999999998</c:v>
                </c:pt>
                <c:pt idx="4678">
                  <c:v>11.728999999999999</c:v>
                </c:pt>
                <c:pt idx="4679">
                  <c:v>11.75</c:v>
                </c:pt>
                <c:pt idx="4680">
                  <c:v>11.787000000000001</c:v>
                </c:pt>
                <c:pt idx="4681">
                  <c:v>11.752000000000002</c:v>
                </c:pt>
                <c:pt idx="4682">
                  <c:v>11.745999999999999</c:v>
                </c:pt>
                <c:pt idx="4683">
                  <c:v>11.739999999999998</c:v>
                </c:pt>
                <c:pt idx="4684">
                  <c:v>11.728999999999999</c:v>
                </c:pt>
                <c:pt idx="4685">
                  <c:v>11.743999999999998</c:v>
                </c:pt>
                <c:pt idx="4686">
                  <c:v>11.768000000000001</c:v>
                </c:pt>
                <c:pt idx="4687">
                  <c:v>11.777000000000001</c:v>
                </c:pt>
                <c:pt idx="4688">
                  <c:v>11.765000000000002</c:v>
                </c:pt>
                <c:pt idx="4689">
                  <c:v>11.761000000000001</c:v>
                </c:pt>
                <c:pt idx="4690">
                  <c:v>11.76</c:v>
                </c:pt>
                <c:pt idx="4691">
                  <c:v>11.764000000000001</c:v>
                </c:pt>
                <c:pt idx="4692">
                  <c:v>11.777000000000001</c:v>
                </c:pt>
                <c:pt idx="4693">
                  <c:v>11.761000000000001</c:v>
                </c:pt>
                <c:pt idx="4694">
                  <c:v>11.793000000000001</c:v>
                </c:pt>
                <c:pt idx="4695">
                  <c:v>11.793999999999999</c:v>
                </c:pt>
                <c:pt idx="4696">
                  <c:v>11.798999999999999</c:v>
                </c:pt>
                <c:pt idx="4697">
                  <c:v>11.812000000000006</c:v>
                </c:pt>
                <c:pt idx="4698">
                  <c:v>11.809000000000006</c:v>
                </c:pt>
                <c:pt idx="4699">
                  <c:v>11.809000000000006</c:v>
                </c:pt>
                <c:pt idx="4700">
                  <c:v>11.849</c:v>
                </c:pt>
                <c:pt idx="4701">
                  <c:v>11.849</c:v>
                </c:pt>
                <c:pt idx="4702">
                  <c:v>11.829000000000002</c:v>
                </c:pt>
                <c:pt idx="4703">
                  <c:v>11.865000000000014</c:v>
                </c:pt>
                <c:pt idx="4704">
                  <c:v>11.839</c:v>
                </c:pt>
                <c:pt idx="4705">
                  <c:v>11.889000000000006</c:v>
                </c:pt>
                <c:pt idx="4706">
                  <c:v>11.861000000000002</c:v>
                </c:pt>
                <c:pt idx="4707">
                  <c:v>11.858000000000002</c:v>
                </c:pt>
                <c:pt idx="4708">
                  <c:v>11.831</c:v>
                </c:pt>
                <c:pt idx="4709">
                  <c:v>12.081</c:v>
                </c:pt>
                <c:pt idx="4710">
                  <c:v>11.849</c:v>
                </c:pt>
                <c:pt idx="4711">
                  <c:v>11.860000000000012</c:v>
                </c:pt>
                <c:pt idx="4712">
                  <c:v>11.89</c:v>
                </c:pt>
                <c:pt idx="4713">
                  <c:v>11.884</c:v>
                </c:pt>
                <c:pt idx="4714">
                  <c:v>11.873000000000006</c:v>
                </c:pt>
                <c:pt idx="4715">
                  <c:v>11.893000000000002</c:v>
                </c:pt>
                <c:pt idx="4716">
                  <c:v>11.903</c:v>
                </c:pt>
                <c:pt idx="4717">
                  <c:v>11.899000000000004</c:v>
                </c:pt>
                <c:pt idx="4718">
                  <c:v>11.881</c:v>
                </c:pt>
                <c:pt idx="4719">
                  <c:v>11.906000000000002</c:v>
                </c:pt>
                <c:pt idx="4720">
                  <c:v>11.908000000000001</c:v>
                </c:pt>
                <c:pt idx="4721">
                  <c:v>11.925000000000002</c:v>
                </c:pt>
                <c:pt idx="4722">
                  <c:v>11.962000000000012</c:v>
                </c:pt>
                <c:pt idx="4723">
                  <c:v>11.96</c:v>
                </c:pt>
                <c:pt idx="4724">
                  <c:v>11.944000000000001</c:v>
                </c:pt>
                <c:pt idx="4725">
                  <c:v>11.926</c:v>
                </c:pt>
                <c:pt idx="4726">
                  <c:v>11.943</c:v>
                </c:pt>
                <c:pt idx="4727">
                  <c:v>11.961</c:v>
                </c:pt>
                <c:pt idx="4728">
                  <c:v>11.936</c:v>
                </c:pt>
                <c:pt idx="4729">
                  <c:v>11.975000000000012</c:v>
                </c:pt>
                <c:pt idx="4730">
                  <c:v>11.954000000000002</c:v>
                </c:pt>
                <c:pt idx="4731">
                  <c:v>11.97</c:v>
                </c:pt>
                <c:pt idx="4732">
                  <c:v>11.959000000000012</c:v>
                </c:pt>
                <c:pt idx="4733">
                  <c:v>11.969000000000012</c:v>
                </c:pt>
                <c:pt idx="4734">
                  <c:v>11.976000000000004</c:v>
                </c:pt>
                <c:pt idx="4735">
                  <c:v>11.982000000000006</c:v>
                </c:pt>
                <c:pt idx="4736">
                  <c:v>11.951000000000002</c:v>
                </c:pt>
                <c:pt idx="4737">
                  <c:v>11.998000000000001</c:v>
                </c:pt>
                <c:pt idx="4738">
                  <c:v>12.002000000000002</c:v>
                </c:pt>
                <c:pt idx="4739">
                  <c:v>11.989000000000004</c:v>
                </c:pt>
                <c:pt idx="4740">
                  <c:v>12.019</c:v>
                </c:pt>
                <c:pt idx="4741">
                  <c:v>12.003</c:v>
                </c:pt>
                <c:pt idx="4742">
                  <c:v>11.987</c:v>
                </c:pt>
                <c:pt idx="4743">
                  <c:v>12.03</c:v>
                </c:pt>
                <c:pt idx="4744">
                  <c:v>12.023</c:v>
                </c:pt>
                <c:pt idx="4745">
                  <c:v>12.018000000000001</c:v>
                </c:pt>
                <c:pt idx="4746">
                  <c:v>12.016</c:v>
                </c:pt>
                <c:pt idx="4747">
                  <c:v>12.040999999999999</c:v>
                </c:pt>
                <c:pt idx="4748">
                  <c:v>12.037000000000001</c:v>
                </c:pt>
                <c:pt idx="4749">
                  <c:v>12.040999999999999</c:v>
                </c:pt>
                <c:pt idx="4750">
                  <c:v>12.063000000000002</c:v>
                </c:pt>
                <c:pt idx="4751">
                  <c:v>12.047000000000001</c:v>
                </c:pt>
                <c:pt idx="4752">
                  <c:v>12.04</c:v>
                </c:pt>
                <c:pt idx="4753">
                  <c:v>12.054</c:v>
                </c:pt>
                <c:pt idx="4754">
                  <c:v>12.069000000000004</c:v>
                </c:pt>
                <c:pt idx="4755">
                  <c:v>12.047000000000001</c:v>
                </c:pt>
                <c:pt idx="4756">
                  <c:v>12.036</c:v>
                </c:pt>
                <c:pt idx="4757">
                  <c:v>12.05</c:v>
                </c:pt>
                <c:pt idx="4758">
                  <c:v>12.084</c:v>
                </c:pt>
                <c:pt idx="4759">
                  <c:v>12.045</c:v>
                </c:pt>
                <c:pt idx="4760">
                  <c:v>12.086</c:v>
                </c:pt>
                <c:pt idx="4761">
                  <c:v>12.07</c:v>
                </c:pt>
                <c:pt idx="4762">
                  <c:v>12.078000000000001</c:v>
                </c:pt>
                <c:pt idx="4763">
                  <c:v>12.111000000000001</c:v>
                </c:pt>
                <c:pt idx="4764">
                  <c:v>12.064</c:v>
                </c:pt>
                <c:pt idx="4765">
                  <c:v>12.108000000000001</c:v>
                </c:pt>
                <c:pt idx="4766">
                  <c:v>12.096</c:v>
                </c:pt>
                <c:pt idx="4767">
                  <c:v>12.075000000000006</c:v>
                </c:pt>
                <c:pt idx="4768">
                  <c:v>12.105</c:v>
                </c:pt>
                <c:pt idx="4769">
                  <c:v>12.126000000000001</c:v>
                </c:pt>
                <c:pt idx="4770">
                  <c:v>12.141999999999999</c:v>
                </c:pt>
                <c:pt idx="4771">
                  <c:v>12.137999999999998</c:v>
                </c:pt>
                <c:pt idx="4772">
                  <c:v>12.115</c:v>
                </c:pt>
                <c:pt idx="4773">
                  <c:v>12.119</c:v>
                </c:pt>
                <c:pt idx="4774">
                  <c:v>12.135</c:v>
                </c:pt>
                <c:pt idx="4775">
                  <c:v>12.126000000000001</c:v>
                </c:pt>
                <c:pt idx="4776">
                  <c:v>12.136000000000001</c:v>
                </c:pt>
                <c:pt idx="4777">
                  <c:v>12.139999999999999</c:v>
                </c:pt>
                <c:pt idx="4778">
                  <c:v>12.127999999999998</c:v>
                </c:pt>
                <c:pt idx="4779">
                  <c:v>12.16</c:v>
                </c:pt>
                <c:pt idx="4780">
                  <c:v>12.148999999999999</c:v>
                </c:pt>
                <c:pt idx="4781">
                  <c:v>12.164</c:v>
                </c:pt>
                <c:pt idx="4782">
                  <c:v>12.176</c:v>
                </c:pt>
                <c:pt idx="4783">
                  <c:v>12.177</c:v>
                </c:pt>
                <c:pt idx="4784">
                  <c:v>12.172000000000002</c:v>
                </c:pt>
                <c:pt idx="4785">
                  <c:v>12.169</c:v>
                </c:pt>
                <c:pt idx="4786">
                  <c:v>12.187000000000001</c:v>
                </c:pt>
                <c:pt idx="4787">
                  <c:v>12.17</c:v>
                </c:pt>
                <c:pt idx="4788">
                  <c:v>12.168000000000001</c:v>
                </c:pt>
                <c:pt idx="4789">
                  <c:v>12.201000000000001</c:v>
                </c:pt>
                <c:pt idx="4790">
                  <c:v>12.177</c:v>
                </c:pt>
                <c:pt idx="4791">
                  <c:v>12.226000000000001</c:v>
                </c:pt>
                <c:pt idx="4792">
                  <c:v>12.192</c:v>
                </c:pt>
                <c:pt idx="4793">
                  <c:v>12.193</c:v>
                </c:pt>
                <c:pt idx="4794">
                  <c:v>12.229999999999999</c:v>
                </c:pt>
                <c:pt idx="4795">
                  <c:v>12.193</c:v>
                </c:pt>
                <c:pt idx="4796">
                  <c:v>12.215</c:v>
                </c:pt>
                <c:pt idx="4797">
                  <c:v>12.213999999999999</c:v>
                </c:pt>
                <c:pt idx="4798">
                  <c:v>12.233999999999998</c:v>
                </c:pt>
                <c:pt idx="4799">
                  <c:v>12.257</c:v>
                </c:pt>
                <c:pt idx="4800">
                  <c:v>12.203000000000001</c:v>
                </c:pt>
                <c:pt idx="4801">
                  <c:v>12.220999999999998</c:v>
                </c:pt>
                <c:pt idx="4802">
                  <c:v>12.2</c:v>
                </c:pt>
                <c:pt idx="4803">
                  <c:v>12.226000000000001</c:v>
                </c:pt>
                <c:pt idx="4804">
                  <c:v>12.217999999999998</c:v>
                </c:pt>
                <c:pt idx="4805">
                  <c:v>12.223999999999998</c:v>
                </c:pt>
                <c:pt idx="4806">
                  <c:v>12.249000000000001</c:v>
                </c:pt>
                <c:pt idx="4807">
                  <c:v>12.259</c:v>
                </c:pt>
                <c:pt idx="4808">
                  <c:v>12.242999999999999</c:v>
                </c:pt>
                <c:pt idx="4809">
                  <c:v>12.268000000000001</c:v>
                </c:pt>
                <c:pt idx="4810">
                  <c:v>12.247999999999999</c:v>
                </c:pt>
                <c:pt idx="4811">
                  <c:v>12.268000000000001</c:v>
                </c:pt>
                <c:pt idx="4812">
                  <c:v>12.263</c:v>
                </c:pt>
                <c:pt idx="4813">
                  <c:v>12.264000000000001</c:v>
                </c:pt>
                <c:pt idx="4814">
                  <c:v>12.266</c:v>
                </c:pt>
                <c:pt idx="4815">
                  <c:v>12.271000000000001</c:v>
                </c:pt>
                <c:pt idx="4816">
                  <c:v>12.267000000000001</c:v>
                </c:pt>
                <c:pt idx="4817">
                  <c:v>12.287999999999998</c:v>
                </c:pt>
                <c:pt idx="4818">
                  <c:v>12.302000000000012</c:v>
                </c:pt>
                <c:pt idx="4819">
                  <c:v>12.303000000000004</c:v>
                </c:pt>
                <c:pt idx="4820">
                  <c:v>12.295</c:v>
                </c:pt>
                <c:pt idx="4821">
                  <c:v>12.265000000000002</c:v>
                </c:pt>
                <c:pt idx="4822">
                  <c:v>12.287999999999998</c:v>
                </c:pt>
                <c:pt idx="4823">
                  <c:v>12.342000000000002</c:v>
                </c:pt>
                <c:pt idx="4824">
                  <c:v>12.335000000000004</c:v>
                </c:pt>
                <c:pt idx="4825">
                  <c:v>12.322000000000006</c:v>
                </c:pt>
                <c:pt idx="4826">
                  <c:v>12.297999999999998</c:v>
                </c:pt>
                <c:pt idx="4827">
                  <c:v>12.322000000000006</c:v>
                </c:pt>
                <c:pt idx="4828">
                  <c:v>12.326000000000002</c:v>
                </c:pt>
                <c:pt idx="4829">
                  <c:v>12.305000000000012</c:v>
                </c:pt>
                <c:pt idx="4830">
                  <c:v>12.32</c:v>
                </c:pt>
                <c:pt idx="4831">
                  <c:v>12.32</c:v>
                </c:pt>
                <c:pt idx="4832">
                  <c:v>12.328000000000001</c:v>
                </c:pt>
                <c:pt idx="4833">
                  <c:v>12.328000000000001</c:v>
                </c:pt>
                <c:pt idx="4834">
                  <c:v>12.348000000000001</c:v>
                </c:pt>
                <c:pt idx="4835">
                  <c:v>12.369000000000012</c:v>
                </c:pt>
                <c:pt idx="4836">
                  <c:v>12.331</c:v>
                </c:pt>
                <c:pt idx="4837">
                  <c:v>12.358000000000002</c:v>
                </c:pt>
                <c:pt idx="4838">
                  <c:v>12.327</c:v>
                </c:pt>
                <c:pt idx="4839">
                  <c:v>12.365000000000014</c:v>
                </c:pt>
                <c:pt idx="4840">
                  <c:v>12.388</c:v>
                </c:pt>
                <c:pt idx="4841">
                  <c:v>12.396000000000004</c:v>
                </c:pt>
                <c:pt idx="4842">
                  <c:v>12.379000000000012</c:v>
                </c:pt>
                <c:pt idx="4843">
                  <c:v>12.385000000000012</c:v>
                </c:pt>
                <c:pt idx="4844">
                  <c:v>12.412000000000004</c:v>
                </c:pt>
                <c:pt idx="4845">
                  <c:v>12.388</c:v>
                </c:pt>
                <c:pt idx="4846">
                  <c:v>12.357000000000006</c:v>
                </c:pt>
                <c:pt idx="4847">
                  <c:v>12.415000000000004</c:v>
                </c:pt>
                <c:pt idx="4848">
                  <c:v>12.384</c:v>
                </c:pt>
                <c:pt idx="4849">
                  <c:v>12.433</c:v>
                </c:pt>
                <c:pt idx="4850">
                  <c:v>12.389000000000006</c:v>
                </c:pt>
                <c:pt idx="4851">
                  <c:v>12.375000000000014</c:v>
                </c:pt>
                <c:pt idx="4852">
                  <c:v>12.386000000000006</c:v>
                </c:pt>
                <c:pt idx="4853">
                  <c:v>12.402000000000006</c:v>
                </c:pt>
                <c:pt idx="4854">
                  <c:v>12.397</c:v>
                </c:pt>
                <c:pt idx="4855">
                  <c:v>12.401</c:v>
                </c:pt>
                <c:pt idx="4856">
                  <c:v>12.424000000000001</c:v>
                </c:pt>
                <c:pt idx="4857">
                  <c:v>12.408000000000001</c:v>
                </c:pt>
                <c:pt idx="4858">
                  <c:v>12.424000000000001</c:v>
                </c:pt>
                <c:pt idx="4859">
                  <c:v>12.447999999999999</c:v>
                </c:pt>
                <c:pt idx="4860">
                  <c:v>12.443</c:v>
                </c:pt>
                <c:pt idx="4861">
                  <c:v>12.403</c:v>
                </c:pt>
                <c:pt idx="4862">
                  <c:v>12.472000000000012</c:v>
                </c:pt>
                <c:pt idx="4863">
                  <c:v>12.469000000000012</c:v>
                </c:pt>
                <c:pt idx="4864">
                  <c:v>12.438000000000001</c:v>
                </c:pt>
                <c:pt idx="4865">
                  <c:v>12.426</c:v>
                </c:pt>
                <c:pt idx="4866">
                  <c:v>12.466000000000006</c:v>
                </c:pt>
                <c:pt idx="4867">
                  <c:v>12.455000000000014</c:v>
                </c:pt>
                <c:pt idx="4868">
                  <c:v>12.466000000000006</c:v>
                </c:pt>
                <c:pt idx="4869">
                  <c:v>12.479000000000006</c:v>
                </c:pt>
                <c:pt idx="4870">
                  <c:v>12.488</c:v>
                </c:pt>
                <c:pt idx="4871">
                  <c:v>12.456000000000012</c:v>
                </c:pt>
                <c:pt idx="4872">
                  <c:v>12.458</c:v>
                </c:pt>
                <c:pt idx="4873">
                  <c:v>12.497</c:v>
                </c:pt>
                <c:pt idx="4874">
                  <c:v>12.527999999999999</c:v>
                </c:pt>
                <c:pt idx="4875">
                  <c:v>12.482000000000006</c:v>
                </c:pt>
                <c:pt idx="4876">
                  <c:v>12.467000000000002</c:v>
                </c:pt>
                <c:pt idx="4877">
                  <c:v>12.513</c:v>
                </c:pt>
                <c:pt idx="4878">
                  <c:v>12.483000000000002</c:v>
                </c:pt>
                <c:pt idx="4879">
                  <c:v>12.48</c:v>
                </c:pt>
                <c:pt idx="4880">
                  <c:v>12.485000000000012</c:v>
                </c:pt>
                <c:pt idx="4881">
                  <c:v>12.527000000000001</c:v>
                </c:pt>
                <c:pt idx="4882">
                  <c:v>12.497</c:v>
                </c:pt>
                <c:pt idx="4883">
                  <c:v>12.527999999999999</c:v>
                </c:pt>
                <c:pt idx="4884">
                  <c:v>12.507</c:v>
                </c:pt>
                <c:pt idx="4885">
                  <c:v>12.527000000000001</c:v>
                </c:pt>
                <c:pt idx="4886">
                  <c:v>12.526</c:v>
                </c:pt>
                <c:pt idx="4887">
                  <c:v>12.49</c:v>
                </c:pt>
                <c:pt idx="4888">
                  <c:v>12.562000000000006</c:v>
                </c:pt>
                <c:pt idx="4889">
                  <c:v>12.503</c:v>
                </c:pt>
                <c:pt idx="4890">
                  <c:v>12.55</c:v>
                </c:pt>
                <c:pt idx="4891">
                  <c:v>12.523</c:v>
                </c:pt>
                <c:pt idx="4892">
                  <c:v>12.522</c:v>
                </c:pt>
                <c:pt idx="4893">
                  <c:v>12.536</c:v>
                </c:pt>
                <c:pt idx="4894">
                  <c:v>12.553000000000004</c:v>
                </c:pt>
                <c:pt idx="4895">
                  <c:v>12.523</c:v>
                </c:pt>
                <c:pt idx="4896">
                  <c:v>12.494</c:v>
                </c:pt>
                <c:pt idx="4897">
                  <c:v>12.547999999999998</c:v>
                </c:pt>
                <c:pt idx="4898">
                  <c:v>12.571</c:v>
                </c:pt>
                <c:pt idx="4899">
                  <c:v>12.572000000000006</c:v>
                </c:pt>
                <c:pt idx="4900">
                  <c:v>12.557</c:v>
                </c:pt>
                <c:pt idx="4901">
                  <c:v>12.567</c:v>
                </c:pt>
                <c:pt idx="4902">
                  <c:v>12.557</c:v>
                </c:pt>
                <c:pt idx="4903">
                  <c:v>12.547000000000001</c:v>
                </c:pt>
                <c:pt idx="4904">
                  <c:v>12.529</c:v>
                </c:pt>
                <c:pt idx="4905">
                  <c:v>12.567</c:v>
                </c:pt>
                <c:pt idx="4906">
                  <c:v>12.597</c:v>
                </c:pt>
                <c:pt idx="4907">
                  <c:v>12.599</c:v>
                </c:pt>
                <c:pt idx="4908">
                  <c:v>12.586</c:v>
                </c:pt>
                <c:pt idx="4909">
                  <c:v>12.592000000000002</c:v>
                </c:pt>
                <c:pt idx="4910">
                  <c:v>12.576000000000002</c:v>
                </c:pt>
                <c:pt idx="4911">
                  <c:v>12.594000000000001</c:v>
                </c:pt>
                <c:pt idx="4912">
                  <c:v>12.561</c:v>
                </c:pt>
                <c:pt idx="4913">
                  <c:v>12.576000000000002</c:v>
                </c:pt>
                <c:pt idx="4914">
                  <c:v>12.612</c:v>
                </c:pt>
                <c:pt idx="4915">
                  <c:v>12.619</c:v>
                </c:pt>
                <c:pt idx="4916">
                  <c:v>12.553000000000004</c:v>
                </c:pt>
                <c:pt idx="4917">
                  <c:v>12.608000000000001</c:v>
                </c:pt>
                <c:pt idx="4918">
                  <c:v>12.646000000000001</c:v>
                </c:pt>
                <c:pt idx="4919">
                  <c:v>12.616</c:v>
                </c:pt>
                <c:pt idx="4920">
                  <c:v>12.637999999999998</c:v>
                </c:pt>
                <c:pt idx="4921">
                  <c:v>12.643000000000001</c:v>
                </c:pt>
                <c:pt idx="4922">
                  <c:v>12.593</c:v>
                </c:pt>
                <c:pt idx="4923">
                  <c:v>12.614000000000001</c:v>
                </c:pt>
                <c:pt idx="4924">
                  <c:v>12.629</c:v>
                </c:pt>
                <c:pt idx="4925">
                  <c:v>12.667</c:v>
                </c:pt>
                <c:pt idx="4926">
                  <c:v>12.615</c:v>
                </c:pt>
                <c:pt idx="4927">
                  <c:v>12.6</c:v>
                </c:pt>
                <c:pt idx="4928">
                  <c:v>12.623000000000001</c:v>
                </c:pt>
                <c:pt idx="4929">
                  <c:v>12.645</c:v>
                </c:pt>
                <c:pt idx="4930">
                  <c:v>12.659000000000002</c:v>
                </c:pt>
                <c:pt idx="4931">
                  <c:v>12.636999999999999</c:v>
                </c:pt>
                <c:pt idx="4932">
                  <c:v>12.664</c:v>
                </c:pt>
                <c:pt idx="4933">
                  <c:v>12.632</c:v>
                </c:pt>
                <c:pt idx="4934">
                  <c:v>12.639999999999999</c:v>
                </c:pt>
                <c:pt idx="4935">
                  <c:v>12.643000000000001</c:v>
                </c:pt>
                <c:pt idx="4936">
                  <c:v>12.637999999999998</c:v>
                </c:pt>
                <c:pt idx="4937">
                  <c:v>12.645</c:v>
                </c:pt>
                <c:pt idx="4938">
                  <c:v>12.635</c:v>
                </c:pt>
                <c:pt idx="4939">
                  <c:v>12.655000000000006</c:v>
                </c:pt>
                <c:pt idx="4940">
                  <c:v>12.692</c:v>
                </c:pt>
                <c:pt idx="4941">
                  <c:v>12.661</c:v>
                </c:pt>
                <c:pt idx="4942">
                  <c:v>12.678000000000001</c:v>
                </c:pt>
                <c:pt idx="4943">
                  <c:v>12.666</c:v>
                </c:pt>
                <c:pt idx="4944">
                  <c:v>12.688000000000001</c:v>
                </c:pt>
                <c:pt idx="4945">
                  <c:v>12.652000000000006</c:v>
                </c:pt>
                <c:pt idx="4946">
                  <c:v>12.701000000000001</c:v>
                </c:pt>
                <c:pt idx="4947">
                  <c:v>12.681000000000001</c:v>
                </c:pt>
                <c:pt idx="4948">
                  <c:v>12.69</c:v>
                </c:pt>
                <c:pt idx="4949">
                  <c:v>12.683</c:v>
                </c:pt>
                <c:pt idx="4950">
                  <c:v>12.696</c:v>
                </c:pt>
                <c:pt idx="4951">
                  <c:v>12.671000000000001</c:v>
                </c:pt>
                <c:pt idx="4952">
                  <c:v>12.692</c:v>
                </c:pt>
                <c:pt idx="4953">
                  <c:v>12.705</c:v>
                </c:pt>
                <c:pt idx="4954">
                  <c:v>12.673</c:v>
                </c:pt>
                <c:pt idx="4955">
                  <c:v>12.665000000000004</c:v>
                </c:pt>
                <c:pt idx="4956">
                  <c:v>12.730999999999998</c:v>
                </c:pt>
                <c:pt idx="4957">
                  <c:v>12.674000000000001</c:v>
                </c:pt>
                <c:pt idx="4958">
                  <c:v>12.774000000000001</c:v>
                </c:pt>
                <c:pt idx="4959">
                  <c:v>12.720999999999998</c:v>
                </c:pt>
                <c:pt idx="4960">
                  <c:v>12.730999999999998</c:v>
                </c:pt>
                <c:pt idx="4961">
                  <c:v>12.704000000000001</c:v>
                </c:pt>
                <c:pt idx="4962">
                  <c:v>12.695</c:v>
                </c:pt>
                <c:pt idx="4963">
                  <c:v>12.729999999999999</c:v>
                </c:pt>
                <c:pt idx="4964">
                  <c:v>12.736000000000001</c:v>
                </c:pt>
                <c:pt idx="4965">
                  <c:v>12.709</c:v>
                </c:pt>
                <c:pt idx="4966">
                  <c:v>12.687000000000001</c:v>
                </c:pt>
                <c:pt idx="4967">
                  <c:v>12.728999999999999</c:v>
                </c:pt>
                <c:pt idx="4968">
                  <c:v>12.707999999999998</c:v>
                </c:pt>
                <c:pt idx="4969">
                  <c:v>12.723999999999998</c:v>
                </c:pt>
                <c:pt idx="4970">
                  <c:v>12.707000000000001</c:v>
                </c:pt>
                <c:pt idx="4971">
                  <c:v>12.730999999999998</c:v>
                </c:pt>
                <c:pt idx="4972">
                  <c:v>12.718999999999999</c:v>
                </c:pt>
                <c:pt idx="4973">
                  <c:v>12.715</c:v>
                </c:pt>
                <c:pt idx="4974">
                  <c:v>12.702</c:v>
                </c:pt>
                <c:pt idx="4975">
                  <c:v>12.725</c:v>
                </c:pt>
                <c:pt idx="4976">
                  <c:v>12.718999999999999</c:v>
                </c:pt>
                <c:pt idx="4977">
                  <c:v>12.726000000000001</c:v>
                </c:pt>
                <c:pt idx="4978">
                  <c:v>12.728999999999999</c:v>
                </c:pt>
                <c:pt idx="4979">
                  <c:v>12.762</c:v>
                </c:pt>
                <c:pt idx="4980">
                  <c:v>12.722</c:v>
                </c:pt>
                <c:pt idx="4981">
                  <c:v>12.746999999999998</c:v>
                </c:pt>
                <c:pt idx="4982">
                  <c:v>12.736000000000001</c:v>
                </c:pt>
                <c:pt idx="4983">
                  <c:v>12.742000000000001</c:v>
                </c:pt>
                <c:pt idx="4984">
                  <c:v>12.749000000000001</c:v>
                </c:pt>
                <c:pt idx="4985">
                  <c:v>12.745999999999999</c:v>
                </c:pt>
                <c:pt idx="4986">
                  <c:v>12.749000000000001</c:v>
                </c:pt>
                <c:pt idx="4987">
                  <c:v>12.736999999999998</c:v>
                </c:pt>
                <c:pt idx="4988">
                  <c:v>12.747999999999999</c:v>
                </c:pt>
                <c:pt idx="4989">
                  <c:v>12.764000000000001</c:v>
                </c:pt>
                <c:pt idx="4990">
                  <c:v>12.761000000000001</c:v>
                </c:pt>
                <c:pt idx="4991">
                  <c:v>12.754</c:v>
                </c:pt>
                <c:pt idx="4992">
                  <c:v>12.815000000000012</c:v>
                </c:pt>
                <c:pt idx="4993">
                  <c:v>12.78</c:v>
                </c:pt>
                <c:pt idx="4994">
                  <c:v>12.8</c:v>
                </c:pt>
                <c:pt idx="4995">
                  <c:v>12.773</c:v>
                </c:pt>
                <c:pt idx="4996">
                  <c:v>12.78</c:v>
                </c:pt>
                <c:pt idx="4997">
                  <c:v>12.753</c:v>
                </c:pt>
                <c:pt idx="4998">
                  <c:v>12.782</c:v>
                </c:pt>
                <c:pt idx="4999">
                  <c:v>12.775</c:v>
                </c:pt>
                <c:pt idx="5000">
                  <c:v>12.796000000000001</c:v>
                </c:pt>
                <c:pt idx="5001">
                  <c:v>12.786</c:v>
                </c:pt>
                <c:pt idx="5002">
                  <c:v>12.797000000000001</c:v>
                </c:pt>
                <c:pt idx="5003">
                  <c:v>12.81</c:v>
                </c:pt>
                <c:pt idx="5004">
                  <c:v>12.802000000000012</c:v>
                </c:pt>
                <c:pt idx="5005">
                  <c:v>12.765000000000002</c:v>
                </c:pt>
                <c:pt idx="5006">
                  <c:v>12.801</c:v>
                </c:pt>
                <c:pt idx="5007">
                  <c:v>12.792</c:v>
                </c:pt>
                <c:pt idx="5008">
                  <c:v>12.826000000000002</c:v>
                </c:pt>
                <c:pt idx="5009">
                  <c:v>12.806000000000004</c:v>
                </c:pt>
                <c:pt idx="5010">
                  <c:v>12.8</c:v>
                </c:pt>
                <c:pt idx="5011">
                  <c:v>12.801</c:v>
                </c:pt>
                <c:pt idx="5012">
                  <c:v>12.812000000000006</c:v>
                </c:pt>
                <c:pt idx="5013">
                  <c:v>12.822000000000006</c:v>
                </c:pt>
                <c:pt idx="5014">
                  <c:v>12.812000000000006</c:v>
                </c:pt>
                <c:pt idx="5015">
                  <c:v>12.842000000000002</c:v>
                </c:pt>
                <c:pt idx="5016">
                  <c:v>12.821</c:v>
                </c:pt>
                <c:pt idx="5017">
                  <c:v>12.842000000000002</c:v>
                </c:pt>
                <c:pt idx="5018">
                  <c:v>12.831</c:v>
                </c:pt>
                <c:pt idx="5019">
                  <c:v>12.847</c:v>
                </c:pt>
                <c:pt idx="5020">
                  <c:v>12.843</c:v>
                </c:pt>
                <c:pt idx="5021">
                  <c:v>12.861000000000002</c:v>
                </c:pt>
                <c:pt idx="5022">
                  <c:v>12.795</c:v>
                </c:pt>
                <c:pt idx="5023">
                  <c:v>12.849</c:v>
                </c:pt>
                <c:pt idx="5024">
                  <c:v>12.838000000000001</c:v>
                </c:pt>
                <c:pt idx="5025">
                  <c:v>12.777000000000001</c:v>
                </c:pt>
                <c:pt idx="5026">
                  <c:v>12.822000000000006</c:v>
                </c:pt>
                <c:pt idx="5027">
                  <c:v>12.824</c:v>
                </c:pt>
                <c:pt idx="5028">
                  <c:v>12.848000000000001</c:v>
                </c:pt>
                <c:pt idx="5029">
                  <c:v>12.844000000000001</c:v>
                </c:pt>
                <c:pt idx="5030">
                  <c:v>12.8</c:v>
                </c:pt>
                <c:pt idx="5031">
                  <c:v>12.847</c:v>
                </c:pt>
                <c:pt idx="5032">
                  <c:v>12.823</c:v>
                </c:pt>
                <c:pt idx="5033">
                  <c:v>12.860000000000012</c:v>
                </c:pt>
                <c:pt idx="5034">
                  <c:v>12.807</c:v>
                </c:pt>
                <c:pt idx="5035">
                  <c:v>12.848000000000001</c:v>
                </c:pt>
                <c:pt idx="5036">
                  <c:v>12.839</c:v>
                </c:pt>
                <c:pt idx="5037">
                  <c:v>12.869000000000012</c:v>
                </c:pt>
                <c:pt idx="5038">
                  <c:v>12.864000000000004</c:v>
                </c:pt>
                <c:pt idx="5039">
                  <c:v>12.874000000000002</c:v>
                </c:pt>
                <c:pt idx="5040">
                  <c:v>12.869000000000012</c:v>
                </c:pt>
                <c:pt idx="5041">
                  <c:v>12.839</c:v>
                </c:pt>
                <c:pt idx="5042">
                  <c:v>12.863000000000012</c:v>
                </c:pt>
                <c:pt idx="5043">
                  <c:v>12.843</c:v>
                </c:pt>
                <c:pt idx="5044">
                  <c:v>12.816000000000004</c:v>
                </c:pt>
                <c:pt idx="5045">
                  <c:v>12.860000000000012</c:v>
                </c:pt>
                <c:pt idx="5046">
                  <c:v>12.842000000000002</c:v>
                </c:pt>
                <c:pt idx="5047">
                  <c:v>12.887</c:v>
                </c:pt>
                <c:pt idx="5048">
                  <c:v>12.875000000000014</c:v>
                </c:pt>
                <c:pt idx="5049">
                  <c:v>12.865000000000014</c:v>
                </c:pt>
                <c:pt idx="5050">
                  <c:v>12.842000000000002</c:v>
                </c:pt>
                <c:pt idx="5051">
                  <c:v>12.88</c:v>
                </c:pt>
                <c:pt idx="5052">
                  <c:v>12.858000000000002</c:v>
                </c:pt>
                <c:pt idx="5053">
                  <c:v>12.857000000000006</c:v>
                </c:pt>
                <c:pt idx="5054">
                  <c:v>12.898</c:v>
                </c:pt>
                <c:pt idx="5055">
                  <c:v>12.848000000000001</c:v>
                </c:pt>
                <c:pt idx="5056">
                  <c:v>12.859000000000014</c:v>
                </c:pt>
                <c:pt idx="5057">
                  <c:v>12.863000000000012</c:v>
                </c:pt>
                <c:pt idx="5058">
                  <c:v>12.899000000000004</c:v>
                </c:pt>
                <c:pt idx="5059">
                  <c:v>12.854000000000006</c:v>
                </c:pt>
                <c:pt idx="5060">
                  <c:v>12.864000000000004</c:v>
                </c:pt>
                <c:pt idx="5061">
                  <c:v>12.898</c:v>
                </c:pt>
                <c:pt idx="5062">
                  <c:v>12.916</c:v>
                </c:pt>
                <c:pt idx="5063">
                  <c:v>12.888</c:v>
                </c:pt>
                <c:pt idx="5064">
                  <c:v>12.865000000000014</c:v>
                </c:pt>
                <c:pt idx="5065">
                  <c:v>12.93</c:v>
                </c:pt>
                <c:pt idx="5066">
                  <c:v>12.879000000000012</c:v>
                </c:pt>
                <c:pt idx="5067">
                  <c:v>12.915000000000004</c:v>
                </c:pt>
                <c:pt idx="5068">
                  <c:v>12.915000000000004</c:v>
                </c:pt>
                <c:pt idx="5069">
                  <c:v>12.867000000000004</c:v>
                </c:pt>
                <c:pt idx="5070">
                  <c:v>12.911</c:v>
                </c:pt>
                <c:pt idx="5071">
                  <c:v>12.895000000000012</c:v>
                </c:pt>
                <c:pt idx="5072">
                  <c:v>12.895000000000012</c:v>
                </c:pt>
                <c:pt idx="5073">
                  <c:v>12.892000000000012</c:v>
                </c:pt>
                <c:pt idx="5074">
                  <c:v>12.876000000000014</c:v>
                </c:pt>
                <c:pt idx="5075">
                  <c:v>12.903</c:v>
                </c:pt>
                <c:pt idx="5076">
                  <c:v>12.9</c:v>
                </c:pt>
                <c:pt idx="5077">
                  <c:v>12.871</c:v>
                </c:pt>
                <c:pt idx="5078">
                  <c:v>12.891</c:v>
                </c:pt>
                <c:pt idx="5079">
                  <c:v>12.928000000000001</c:v>
                </c:pt>
                <c:pt idx="5080">
                  <c:v>12.9</c:v>
                </c:pt>
                <c:pt idx="5081">
                  <c:v>12.908000000000001</c:v>
                </c:pt>
                <c:pt idx="5082">
                  <c:v>12.89</c:v>
                </c:pt>
                <c:pt idx="5083">
                  <c:v>12.882000000000012</c:v>
                </c:pt>
                <c:pt idx="5084">
                  <c:v>12.907</c:v>
                </c:pt>
                <c:pt idx="5085">
                  <c:v>12.935</c:v>
                </c:pt>
                <c:pt idx="5086">
                  <c:v>12.866000000000012</c:v>
                </c:pt>
                <c:pt idx="5087">
                  <c:v>12.877000000000002</c:v>
                </c:pt>
                <c:pt idx="5088">
                  <c:v>12.937000000000001</c:v>
                </c:pt>
                <c:pt idx="5089">
                  <c:v>12.934000000000001</c:v>
                </c:pt>
                <c:pt idx="5090">
                  <c:v>12.905000000000006</c:v>
                </c:pt>
                <c:pt idx="5091">
                  <c:v>12.906000000000002</c:v>
                </c:pt>
                <c:pt idx="5092">
                  <c:v>12.923</c:v>
                </c:pt>
                <c:pt idx="5093">
                  <c:v>12.907</c:v>
                </c:pt>
                <c:pt idx="5094">
                  <c:v>12.897</c:v>
                </c:pt>
                <c:pt idx="5095">
                  <c:v>12.921000000000001</c:v>
                </c:pt>
                <c:pt idx="5096">
                  <c:v>12.933</c:v>
                </c:pt>
                <c:pt idx="5097">
                  <c:v>12.914</c:v>
                </c:pt>
                <c:pt idx="5098">
                  <c:v>12.934000000000001</c:v>
                </c:pt>
                <c:pt idx="5099">
                  <c:v>12.914</c:v>
                </c:pt>
                <c:pt idx="5100">
                  <c:v>12.932</c:v>
                </c:pt>
                <c:pt idx="5101">
                  <c:v>12.921000000000001</c:v>
                </c:pt>
                <c:pt idx="5102">
                  <c:v>12.919</c:v>
                </c:pt>
                <c:pt idx="5103">
                  <c:v>12.925000000000002</c:v>
                </c:pt>
                <c:pt idx="5104">
                  <c:v>12.866000000000012</c:v>
                </c:pt>
                <c:pt idx="5105">
                  <c:v>12.947999999999999</c:v>
                </c:pt>
                <c:pt idx="5106">
                  <c:v>12.93</c:v>
                </c:pt>
                <c:pt idx="5107">
                  <c:v>12.924000000000001</c:v>
                </c:pt>
                <c:pt idx="5108">
                  <c:v>12.922000000000002</c:v>
                </c:pt>
                <c:pt idx="5109">
                  <c:v>12.908000000000001</c:v>
                </c:pt>
                <c:pt idx="5110">
                  <c:v>12.897</c:v>
                </c:pt>
                <c:pt idx="5111">
                  <c:v>12.888</c:v>
                </c:pt>
                <c:pt idx="5112">
                  <c:v>12.954000000000002</c:v>
                </c:pt>
                <c:pt idx="5113">
                  <c:v>12.892000000000012</c:v>
                </c:pt>
                <c:pt idx="5114">
                  <c:v>12.916</c:v>
                </c:pt>
                <c:pt idx="5115">
                  <c:v>12.913</c:v>
                </c:pt>
                <c:pt idx="5116">
                  <c:v>12.929</c:v>
                </c:pt>
                <c:pt idx="5117">
                  <c:v>12.949</c:v>
                </c:pt>
                <c:pt idx="5118">
                  <c:v>12.908000000000001</c:v>
                </c:pt>
                <c:pt idx="5119">
                  <c:v>12.928000000000001</c:v>
                </c:pt>
                <c:pt idx="5120">
                  <c:v>12.912000000000004</c:v>
                </c:pt>
                <c:pt idx="5121">
                  <c:v>12.986000000000002</c:v>
                </c:pt>
                <c:pt idx="5122">
                  <c:v>12.926</c:v>
                </c:pt>
                <c:pt idx="5123">
                  <c:v>12.953000000000014</c:v>
                </c:pt>
                <c:pt idx="5124">
                  <c:v>12.946</c:v>
                </c:pt>
                <c:pt idx="5125">
                  <c:v>12.93</c:v>
                </c:pt>
                <c:pt idx="5126">
                  <c:v>12.912000000000004</c:v>
                </c:pt>
                <c:pt idx="5127">
                  <c:v>12.921000000000001</c:v>
                </c:pt>
                <c:pt idx="5128">
                  <c:v>12.947000000000001</c:v>
                </c:pt>
                <c:pt idx="5129">
                  <c:v>12.897</c:v>
                </c:pt>
                <c:pt idx="5130">
                  <c:v>12.924000000000001</c:v>
                </c:pt>
                <c:pt idx="5131">
                  <c:v>12.98</c:v>
                </c:pt>
                <c:pt idx="5132">
                  <c:v>12.927</c:v>
                </c:pt>
                <c:pt idx="5133">
                  <c:v>12.903</c:v>
                </c:pt>
                <c:pt idx="5134">
                  <c:v>12.947999999999999</c:v>
                </c:pt>
                <c:pt idx="5135">
                  <c:v>12.946</c:v>
                </c:pt>
                <c:pt idx="5136">
                  <c:v>12.927</c:v>
                </c:pt>
                <c:pt idx="5137">
                  <c:v>13.008000000000001</c:v>
                </c:pt>
                <c:pt idx="5138">
                  <c:v>12.983000000000002</c:v>
                </c:pt>
                <c:pt idx="5139">
                  <c:v>12.918000000000001</c:v>
                </c:pt>
                <c:pt idx="5140">
                  <c:v>12.987</c:v>
                </c:pt>
                <c:pt idx="5141">
                  <c:v>12.950000000000006</c:v>
                </c:pt>
                <c:pt idx="5142">
                  <c:v>12.943</c:v>
                </c:pt>
                <c:pt idx="5143">
                  <c:v>12.928000000000001</c:v>
                </c:pt>
                <c:pt idx="5144">
                  <c:v>12.944000000000001</c:v>
                </c:pt>
                <c:pt idx="5145">
                  <c:v>12.964</c:v>
                </c:pt>
                <c:pt idx="5146">
                  <c:v>12.927</c:v>
                </c:pt>
                <c:pt idx="5147">
                  <c:v>12.92</c:v>
                </c:pt>
                <c:pt idx="5148">
                  <c:v>12.931000000000001</c:v>
                </c:pt>
                <c:pt idx="5149">
                  <c:v>12.912000000000004</c:v>
                </c:pt>
                <c:pt idx="5150">
                  <c:v>12.966000000000006</c:v>
                </c:pt>
                <c:pt idx="5151">
                  <c:v>12.749000000000001</c:v>
                </c:pt>
                <c:pt idx="5152">
                  <c:v>12.951000000000002</c:v>
                </c:pt>
                <c:pt idx="5153">
                  <c:v>12.574</c:v>
                </c:pt>
                <c:pt idx="5154">
                  <c:v>12.620999999999999</c:v>
                </c:pt>
                <c:pt idx="5155">
                  <c:v>12.284000000000001</c:v>
                </c:pt>
                <c:pt idx="5156">
                  <c:v>12.26</c:v>
                </c:pt>
                <c:pt idx="5157">
                  <c:v>12.285</c:v>
                </c:pt>
                <c:pt idx="5158">
                  <c:v>12.188000000000001</c:v>
                </c:pt>
                <c:pt idx="5159">
                  <c:v>12.137999999999998</c:v>
                </c:pt>
                <c:pt idx="5160">
                  <c:v>12.109</c:v>
                </c:pt>
                <c:pt idx="5161">
                  <c:v>12.094000000000001</c:v>
                </c:pt>
                <c:pt idx="5162">
                  <c:v>12.037999999999998</c:v>
                </c:pt>
                <c:pt idx="5163">
                  <c:v>12.011000000000001</c:v>
                </c:pt>
                <c:pt idx="5164">
                  <c:v>11.973000000000004</c:v>
                </c:pt>
                <c:pt idx="5165">
                  <c:v>11.961</c:v>
                </c:pt>
                <c:pt idx="5166">
                  <c:v>11.927</c:v>
                </c:pt>
                <c:pt idx="5167">
                  <c:v>11.931000000000001</c:v>
                </c:pt>
                <c:pt idx="5168">
                  <c:v>11.896000000000004</c:v>
                </c:pt>
                <c:pt idx="5169">
                  <c:v>11.869000000000012</c:v>
                </c:pt>
                <c:pt idx="5170">
                  <c:v>11.866000000000012</c:v>
                </c:pt>
                <c:pt idx="5171">
                  <c:v>11.849</c:v>
                </c:pt>
                <c:pt idx="5172">
                  <c:v>11.828000000000001</c:v>
                </c:pt>
                <c:pt idx="5173">
                  <c:v>11.8</c:v>
                </c:pt>
                <c:pt idx="5174">
                  <c:v>11.793999999999999</c:v>
                </c:pt>
                <c:pt idx="5175">
                  <c:v>11.802000000000012</c:v>
                </c:pt>
                <c:pt idx="5176">
                  <c:v>11.79</c:v>
                </c:pt>
                <c:pt idx="5177">
                  <c:v>11.79</c:v>
                </c:pt>
                <c:pt idx="5178">
                  <c:v>11.763</c:v>
                </c:pt>
                <c:pt idx="5179">
                  <c:v>11.781000000000001</c:v>
                </c:pt>
                <c:pt idx="5180">
                  <c:v>11.739999999999998</c:v>
                </c:pt>
                <c:pt idx="5181">
                  <c:v>11.744999999999999</c:v>
                </c:pt>
                <c:pt idx="5182">
                  <c:v>11.749000000000001</c:v>
                </c:pt>
                <c:pt idx="5183">
                  <c:v>11.722</c:v>
                </c:pt>
                <c:pt idx="5184">
                  <c:v>11.717000000000001</c:v>
                </c:pt>
                <c:pt idx="5185">
                  <c:v>11.716000000000001</c:v>
                </c:pt>
                <c:pt idx="5186">
                  <c:v>11.712</c:v>
                </c:pt>
                <c:pt idx="5187">
                  <c:v>11.697000000000001</c:v>
                </c:pt>
                <c:pt idx="5188">
                  <c:v>11.688000000000001</c:v>
                </c:pt>
                <c:pt idx="5189">
                  <c:v>11.688000000000001</c:v>
                </c:pt>
                <c:pt idx="5190">
                  <c:v>11.710999999999999</c:v>
                </c:pt>
                <c:pt idx="5191">
                  <c:v>11.704000000000001</c:v>
                </c:pt>
                <c:pt idx="5192">
                  <c:v>11.678000000000001</c:v>
                </c:pt>
                <c:pt idx="5193">
                  <c:v>11.717999999999998</c:v>
                </c:pt>
                <c:pt idx="5194">
                  <c:v>11.661</c:v>
                </c:pt>
                <c:pt idx="5195">
                  <c:v>11.679</c:v>
                </c:pt>
                <c:pt idx="5196">
                  <c:v>11.685</c:v>
                </c:pt>
                <c:pt idx="5197">
                  <c:v>11.666</c:v>
                </c:pt>
                <c:pt idx="5198">
                  <c:v>11.659000000000002</c:v>
                </c:pt>
                <c:pt idx="5199">
                  <c:v>11.678000000000001</c:v>
                </c:pt>
                <c:pt idx="5200">
                  <c:v>11.672000000000002</c:v>
                </c:pt>
                <c:pt idx="5201">
                  <c:v>11.685</c:v>
                </c:pt>
                <c:pt idx="5202">
                  <c:v>11.688000000000001</c:v>
                </c:pt>
                <c:pt idx="5203">
                  <c:v>11.686</c:v>
                </c:pt>
                <c:pt idx="5204">
                  <c:v>11.710999999999999</c:v>
                </c:pt>
                <c:pt idx="5205">
                  <c:v>11.686</c:v>
                </c:pt>
                <c:pt idx="5206">
                  <c:v>11.682</c:v>
                </c:pt>
                <c:pt idx="5207">
                  <c:v>11.694000000000001</c:v>
                </c:pt>
                <c:pt idx="5208">
                  <c:v>11.663</c:v>
                </c:pt>
                <c:pt idx="5209">
                  <c:v>11.672000000000002</c:v>
                </c:pt>
                <c:pt idx="5210">
                  <c:v>11.694000000000001</c:v>
                </c:pt>
                <c:pt idx="5211">
                  <c:v>11.697999999999999</c:v>
                </c:pt>
                <c:pt idx="5212">
                  <c:v>11.706</c:v>
                </c:pt>
                <c:pt idx="5213">
                  <c:v>11.691000000000001</c:v>
                </c:pt>
                <c:pt idx="5214">
                  <c:v>11.697999999999999</c:v>
                </c:pt>
                <c:pt idx="5215">
                  <c:v>11.691000000000001</c:v>
                </c:pt>
                <c:pt idx="5216">
                  <c:v>11.703000000000001</c:v>
                </c:pt>
                <c:pt idx="5217">
                  <c:v>11.727999999999998</c:v>
                </c:pt>
                <c:pt idx="5218">
                  <c:v>11.7</c:v>
                </c:pt>
                <c:pt idx="5219">
                  <c:v>11.712</c:v>
                </c:pt>
                <c:pt idx="5220">
                  <c:v>11.740999999999998</c:v>
                </c:pt>
                <c:pt idx="5221">
                  <c:v>11.723000000000001</c:v>
                </c:pt>
                <c:pt idx="5222">
                  <c:v>11.718999999999999</c:v>
                </c:pt>
                <c:pt idx="5223">
                  <c:v>11.726000000000001</c:v>
                </c:pt>
                <c:pt idx="5224">
                  <c:v>11.762</c:v>
                </c:pt>
                <c:pt idx="5225">
                  <c:v>11.731999999999999</c:v>
                </c:pt>
                <c:pt idx="5226">
                  <c:v>11.761000000000001</c:v>
                </c:pt>
                <c:pt idx="5227">
                  <c:v>11.753</c:v>
                </c:pt>
                <c:pt idx="5228">
                  <c:v>11.743999999999998</c:v>
                </c:pt>
                <c:pt idx="5229">
                  <c:v>11.768000000000001</c:v>
                </c:pt>
                <c:pt idx="5230">
                  <c:v>11.768000000000001</c:v>
                </c:pt>
                <c:pt idx="5231">
                  <c:v>11.769</c:v>
                </c:pt>
                <c:pt idx="5232">
                  <c:v>11.751000000000001</c:v>
                </c:pt>
                <c:pt idx="5233">
                  <c:v>11.790999999999999</c:v>
                </c:pt>
                <c:pt idx="5234">
                  <c:v>11.786</c:v>
                </c:pt>
                <c:pt idx="5235">
                  <c:v>11.774000000000001</c:v>
                </c:pt>
                <c:pt idx="5236">
                  <c:v>11.798999999999999</c:v>
                </c:pt>
                <c:pt idx="5237">
                  <c:v>11.81</c:v>
                </c:pt>
                <c:pt idx="5238">
                  <c:v>11.802000000000012</c:v>
                </c:pt>
                <c:pt idx="5239">
                  <c:v>11.835000000000004</c:v>
                </c:pt>
                <c:pt idx="5240">
                  <c:v>11.833</c:v>
                </c:pt>
                <c:pt idx="5241">
                  <c:v>11.824</c:v>
                </c:pt>
                <c:pt idx="5242">
                  <c:v>11.866000000000012</c:v>
                </c:pt>
                <c:pt idx="5243">
                  <c:v>11.855000000000018</c:v>
                </c:pt>
                <c:pt idx="5244">
                  <c:v>11.833</c:v>
                </c:pt>
                <c:pt idx="5245">
                  <c:v>11.844000000000001</c:v>
                </c:pt>
                <c:pt idx="5246">
                  <c:v>11.872000000000014</c:v>
                </c:pt>
                <c:pt idx="5247">
                  <c:v>11.849</c:v>
                </c:pt>
                <c:pt idx="5248">
                  <c:v>11.855000000000018</c:v>
                </c:pt>
                <c:pt idx="5249">
                  <c:v>11.855000000000018</c:v>
                </c:pt>
                <c:pt idx="5250">
                  <c:v>11.891</c:v>
                </c:pt>
                <c:pt idx="5251">
                  <c:v>11.845000000000002</c:v>
                </c:pt>
                <c:pt idx="5252">
                  <c:v>11.876000000000014</c:v>
                </c:pt>
                <c:pt idx="5253">
                  <c:v>11.908000000000001</c:v>
                </c:pt>
                <c:pt idx="5254">
                  <c:v>11.922000000000002</c:v>
                </c:pt>
                <c:pt idx="5255">
                  <c:v>11.906000000000002</c:v>
                </c:pt>
                <c:pt idx="5256">
                  <c:v>11.903</c:v>
                </c:pt>
                <c:pt idx="5257">
                  <c:v>11.921000000000001</c:v>
                </c:pt>
                <c:pt idx="5258">
                  <c:v>11.931000000000001</c:v>
                </c:pt>
                <c:pt idx="5259">
                  <c:v>11.903</c:v>
                </c:pt>
                <c:pt idx="5260">
                  <c:v>11.909000000000002</c:v>
                </c:pt>
                <c:pt idx="5261">
                  <c:v>11.922000000000002</c:v>
                </c:pt>
                <c:pt idx="5262">
                  <c:v>11.915000000000004</c:v>
                </c:pt>
                <c:pt idx="5263">
                  <c:v>11.947000000000001</c:v>
                </c:pt>
                <c:pt idx="5264">
                  <c:v>11.938000000000001</c:v>
                </c:pt>
                <c:pt idx="5265">
                  <c:v>11.957000000000004</c:v>
                </c:pt>
                <c:pt idx="5266">
                  <c:v>11.915000000000004</c:v>
                </c:pt>
                <c:pt idx="5267">
                  <c:v>11.942</c:v>
                </c:pt>
                <c:pt idx="5268">
                  <c:v>11.950000000000006</c:v>
                </c:pt>
                <c:pt idx="5269">
                  <c:v>11.944000000000001</c:v>
                </c:pt>
                <c:pt idx="5270">
                  <c:v>11.955000000000014</c:v>
                </c:pt>
                <c:pt idx="5271">
                  <c:v>11.992000000000004</c:v>
                </c:pt>
                <c:pt idx="5272">
                  <c:v>11.958</c:v>
                </c:pt>
                <c:pt idx="5273">
                  <c:v>11.984</c:v>
                </c:pt>
                <c:pt idx="5274">
                  <c:v>11.991</c:v>
                </c:pt>
                <c:pt idx="5275">
                  <c:v>11.939</c:v>
                </c:pt>
                <c:pt idx="5276">
                  <c:v>11.971</c:v>
                </c:pt>
                <c:pt idx="5277">
                  <c:v>11.999000000000002</c:v>
                </c:pt>
                <c:pt idx="5278">
                  <c:v>11.993</c:v>
                </c:pt>
                <c:pt idx="5279">
                  <c:v>11.985000000000012</c:v>
                </c:pt>
                <c:pt idx="5280">
                  <c:v>11.992000000000004</c:v>
                </c:pt>
                <c:pt idx="5281">
                  <c:v>11.979000000000006</c:v>
                </c:pt>
                <c:pt idx="5282">
                  <c:v>12.027000000000001</c:v>
                </c:pt>
                <c:pt idx="5283">
                  <c:v>12.042</c:v>
                </c:pt>
                <c:pt idx="5284">
                  <c:v>12.03</c:v>
                </c:pt>
                <c:pt idx="5285">
                  <c:v>12.022</c:v>
                </c:pt>
                <c:pt idx="5286">
                  <c:v>12.048999999999999</c:v>
                </c:pt>
                <c:pt idx="5287">
                  <c:v>12.040999999999999</c:v>
                </c:pt>
                <c:pt idx="5288">
                  <c:v>12.052000000000012</c:v>
                </c:pt>
                <c:pt idx="5289">
                  <c:v>12.047999999999998</c:v>
                </c:pt>
                <c:pt idx="5290">
                  <c:v>12.022</c:v>
                </c:pt>
                <c:pt idx="5291">
                  <c:v>12.019</c:v>
                </c:pt>
                <c:pt idx="5292">
                  <c:v>12.023</c:v>
                </c:pt>
                <c:pt idx="5293">
                  <c:v>12.027000000000001</c:v>
                </c:pt>
                <c:pt idx="5294">
                  <c:v>12.05</c:v>
                </c:pt>
                <c:pt idx="5295">
                  <c:v>12.05</c:v>
                </c:pt>
                <c:pt idx="5296">
                  <c:v>12.087</c:v>
                </c:pt>
                <c:pt idx="5297">
                  <c:v>12.07</c:v>
                </c:pt>
                <c:pt idx="5298">
                  <c:v>12.047999999999998</c:v>
                </c:pt>
                <c:pt idx="5299">
                  <c:v>12.032</c:v>
                </c:pt>
                <c:pt idx="5300">
                  <c:v>12.061</c:v>
                </c:pt>
                <c:pt idx="5301">
                  <c:v>12.086</c:v>
                </c:pt>
                <c:pt idx="5302">
                  <c:v>12.075000000000006</c:v>
                </c:pt>
                <c:pt idx="5303">
                  <c:v>12.089</c:v>
                </c:pt>
                <c:pt idx="5304">
                  <c:v>12.120999999999999</c:v>
                </c:pt>
                <c:pt idx="5305">
                  <c:v>12.115</c:v>
                </c:pt>
                <c:pt idx="5306">
                  <c:v>12.147999999999998</c:v>
                </c:pt>
                <c:pt idx="5307">
                  <c:v>12.105</c:v>
                </c:pt>
                <c:pt idx="5308">
                  <c:v>12.140999999999998</c:v>
                </c:pt>
                <c:pt idx="5309">
                  <c:v>12.127999999999998</c:v>
                </c:pt>
                <c:pt idx="5310">
                  <c:v>12.138999999999999</c:v>
                </c:pt>
                <c:pt idx="5311">
                  <c:v>12.119</c:v>
                </c:pt>
                <c:pt idx="5312">
                  <c:v>12.105</c:v>
                </c:pt>
                <c:pt idx="5313">
                  <c:v>12.137999999999998</c:v>
                </c:pt>
                <c:pt idx="5314">
                  <c:v>12.130999999999998</c:v>
                </c:pt>
                <c:pt idx="5315">
                  <c:v>12.117999999999999</c:v>
                </c:pt>
                <c:pt idx="5316">
                  <c:v>12.124000000000001</c:v>
                </c:pt>
                <c:pt idx="5317">
                  <c:v>12.155000000000006</c:v>
                </c:pt>
                <c:pt idx="5318">
                  <c:v>12.148999999999999</c:v>
                </c:pt>
                <c:pt idx="5319">
                  <c:v>12.153</c:v>
                </c:pt>
                <c:pt idx="5320">
                  <c:v>12.147999999999998</c:v>
                </c:pt>
                <c:pt idx="5321">
                  <c:v>12.146999999999998</c:v>
                </c:pt>
                <c:pt idx="5322">
                  <c:v>12.174000000000001</c:v>
                </c:pt>
                <c:pt idx="5323">
                  <c:v>12.174000000000001</c:v>
                </c:pt>
                <c:pt idx="5324">
                  <c:v>12.182</c:v>
                </c:pt>
                <c:pt idx="5325">
                  <c:v>12.201000000000001</c:v>
                </c:pt>
                <c:pt idx="5326">
                  <c:v>12.172000000000002</c:v>
                </c:pt>
                <c:pt idx="5327">
                  <c:v>12.178000000000001</c:v>
                </c:pt>
                <c:pt idx="5328">
                  <c:v>12.205</c:v>
                </c:pt>
                <c:pt idx="5329">
                  <c:v>12.196</c:v>
                </c:pt>
                <c:pt idx="5330">
                  <c:v>12.183</c:v>
                </c:pt>
                <c:pt idx="5331">
                  <c:v>12.185</c:v>
                </c:pt>
                <c:pt idx="5332">
                  <c:v>12.220999999999998</c:v>
                </c:pt>
                <c:pt idx="5333">
                  <c:v>12.183</c:v>
                </c:pt>
                <c:pt idx="5334">
                  <c:v>12.199</c:v>
                </c:pt>
                <c:pt idx="5335">
                  <c:v>12.233999999999998</c:v>
                </c:pt>
                <c:pt idx="5336">
                  <c:v>12.206</c:v>
                </c:pt>
                <c:pt idx="5337">
                  <c:v>12.209999999999999</c:v>
                </c:pt>
                <c:pt idx="5338">
                  <c:v>12.246999999999998</c:v>
                </c:pt>
                <c:pt idx="5339">
                  <c:v>12.251000000000001</c:v>
                </c:pt>
                <c:pt idx="5340">
                  <c:v>12.193</c:v>
                </c:pt>
                <c:pt idx="5341">
                  <c:v>12.233999999999998</c:v>
                </c:pt>
                <c:pt idx="5342">
                  <c:v>12.231999999999999</c:v>
                </c:pt>
                <c:pt idx="5343">
                  <c:v>12.25</c:v>
                </c:pt>
                <c:pt idx="5344">
                  <c:v>12.209</c:v>
                </c:pt>
                <c:pt idx="5345">
                  <c:v>12.286</c:v>
                </c:pt>
                <c:pt idx="5346">
                  <c:v>12.259</c:v>
                </c:pt>
                <c:pt idx="5347">
                  <c:v>12.285</c:v>
                </c:pt>
                <c:pt idx="5348">
                  <c:v>12.246999999999998</c:v>
                </c:pt>
                <c:pt idx="5349">
                  <c:v>12.254</c:v>
                </c:pt>
                <c:pt idx="5350">
                  <c:v>12.252000000000002</c:v>
                </c:pt>
                <c:pt idx="5351">
                  <c:v>12.249000000000001</c:v>
                </c:pt>
                <c:pt idx="5352">
                  <c:v>12.264000000000001</c:v>
                </c:pt>
                <c:pt idx="5353">
                  <c:v>12.286</c:v>
                </c:pt>
                <c:pt idx="5354">
                  <c:v>12.258000000000001</c:v>
                </c:pt>
                <c:pt idx="5355">
                  <c:v>12.293000000000001</c:v>
                </c:pt>
                <c:pt idx="5356">
                  <c:v>12.25</c:v>
                </c:pt>
                <c:pt idx="5357">
                  <c:v>12.282</c:v>
                </c:pt>
                <c:pt idx="5358">
                  <c:v>12.296000000000001</c:v>
                </c:pt>
                <c:pt idx="5359">
                  <c:v>12.311</c:v>
                </c:pt>
                <c:pt idx="5360">
                  <c:v>12.303000000000004</c:v>
                </c:pt>
                <c:pt idx="5361">
                  <c:v>12.301</c:v>
                </c:pt>
                <c:pt idx="5362">
                  <c:v>12.303000000000004</c:v>
                </c:pt>
                <c:pt idx="5363">
                  <c:v>12.31</c:v>
                </c:pt>
                <c:pt idx="5364">
                  <c:v>12.313000000000002</c:v>
                </c:pt>
                <c:pt idx="5365">
                  <c:v>12.308</c:v>
                </c:pt>
                <c:pt idx="5366">
                  <c:v>12.368</c:v>
                </c:pt>
                <c:pt idx="5367">
                  <c:v>12.307</c:v>
                </c:pt>
                <c:pt idx="5368">
                  <c:v>12.342000000000002</c:v>
                </c:pt>
                <c:pt idx="5369">
                  <c:v>12.352000000000015</c:v>
                </c:pt>
                <c:pt idx="5370">
                  <c:v>12.33</c:v>
                </c:pt>
                <c:pt idx="5371">
                  <c:v>12.322000000000006</c:v>
                </c:pt>
                <c:pt idx="5372">
                  <c:v>12.378</c:v>
                </c:pt>
                <c:pt idx="5373">
                  <c:v>12.32</c:v>
                </c:pt>
                <c:pt idx="5374">
                  <c:v>12.327</c:v>
                </c:pt>
                <c:pt idx="5375">
                  <c:v>12.358000000000002</c:v>
                </c:pt>
                <c:pt idx="5376">
                  <c:v>12.332000000000004</c:v>
                </c:pt>
                <c:pt idx="5377">
                  <c:v>12.376000000000014</c:v>
                </c:pt>
                <c:pt idx="5378">
                  <c:v>12.403</c:v>
                </c:pt>
                <c:pt idx="5379">
                  <c:v>12.362000000000014</c:v>
                </c:pt>
                <c:pt idx="5380">
                  <c:v>12.375000000000014</c:v>
                </c:pt>
                <c:pt idx="5381">
                  <c:v>12.4</c:v>
                </c:pt>
                <c:pt idx="5382">
                  <c:v>12.393000000000002</c:v>
                </c:pt>
                <c:pt idx="5383">
                  <c:v>12.370000000000006</c:v>
                </c:pt>
                <c:pt idx="5384">
                  <c:v>12.376000000000014</c:v>
                </c:pt>
                <c:pt idx="5385">
                  <c:v>12.374000000000002</c:v>
                </c:pt>
                <c:pt idx="5386">
                  <c:v>12.366000000000012</c:v>
                </c:pt>
                <c:pt idx="5387">
                  <c:v>12.395000000000012</c:v>
                </c:pt>
                <c:pt idx="5388">
                  <c:v>12.415000000000004</c:v>
                </c:pt>
                <c:pt idx="5389">
                  <c:v>12.366000000000012</c:v>
                </c:pt>
                <c:pt idx="5390">
                  <c:v>12.369000000000012</c:v>
                </c:pt>
                <c:pt idx="5391">
                  <c:v>12.397</c:v>
                </c:pt>
                <c:pt idx="5392">
                  <c:v>12.41</c:v>
                </c:pt>
                <c:pt idx="5393">
                  <c:v>12.386000000000006</c:v>
                </c:pt>
                <c:pt idx="5394">
                  <c:v>12.436</c:v>
                </c:pt>
                <c:pt idx="5395">
                  <c:v>12.393000000000002</c:v>
                </c:pt>
                <c:pt idx="5396">
                  <c:v>12.416</c:v>
                </c:pt>
                <c:pt idx="5397">
                  <c:v>12.414</c:v>
                </c:pt>
                <c:pt idx="5398">
                  <c:v>12.401</c:v>
                </c:pt>
                <c:pt idx="5399">
                  <c:v>12.436</c:v>
                </c:pt>
                <c:pt idx="5400">
                  <c:v>12.39</c:v>
                </c:pt>
                <c:pt idx="5401">
                  <c:v>12.43</c:v>
                </c:pt>
                <c:pt idx="5402">
                  <c:v>12.482000000000006</c:v>
                </c:pt>
                <c:pt idx="5403">
                  <c:v>12.437000000000001</c:v>
                </c:pt>
                <c:pt idx="5404">
                  <c:v>12.447000000000001</c:v>
                </c:pt>
                <c:pt idx="5405">
                  <c:v>12.445</c:v>
                </c:pt>
                <c:pt idx="5406">
                  <c:v>12.441000000000001</c:v>
                </c:pt>
                <c:pt idx="5407">
                  <c:v>12.43</c:v>
                </c:pt>
                <c:pt idx="6000">
                  <c:v>13.089</c:v>
                </c:pt>
                <c:pt idx="6001">
                  <c:v>12.911</c:v>
                </c:pt>
                <c:pt idx="6002">
                  <c:v>12.875000000000014</c:v>
                </c:pt>
                <c:pt idx="6003">
                  <c:v>12.902000000000006</c:v>
                </c:pt>
                <c:pt idx="6004">
                  <c:v>12.908000000000001</c:v>
                </c:pt>
                <c:pt idx="6005">
                  <c:v>12.899000000000004</c:v>
                </c:pt>
                <c:pt idx="6006">
                  <c:v>12.94</c:v>
                </c:pt>
                <c:pt idx="6007">
                  <c:v>12.931000000000001</c:v>
                </c:pt>
                <c:pt idx="6008">
                  <c:v>12.946</c:v>
                </c:pt>
                <c:pt idx="6009">
                  <c:v>12.925000000000002</c:v>
                </c:pt>
                <c:pt idx="6010">
                  <c:v>12.975000000000012</c:v>
                </c:pt>
                <c:pt idx="6011">
                  <c:v>12.923</c:v>
                </c:pt>
                <c:pt idx="6012">
                  <c:v>12.926</c:v>
                </c:pt>
                <c:pt idx="6013">
                  <c:v>12.914</c:v>
                </c:pt>
                <c:pt idx="6014">
                  <c:v>12.926</c:v>
                </c:pt>
                <c:pt idx="6015">
                  <c:v>12.951000000000002</c:v>
                </c:pt>
                <c:pt idx="6016">
                  <c:v>12.943</c:v>
                </c:pt>
                <c:pt idx="6017">
                  <c:v>12.938000000000001</c:v>
                </c:pt>
                <c:pt idx="6018">
                  <c:v>12.945</c:v>
                </c:pt>
                <c:pt idx="6019">
                  <c:v>12.918000000000001</c:v>
                </c:pt>
                <c:pt idx="6020">
                  <c:v>12.917</c:v>
                </c:pt>
                <c:pt idx="6021">
                  <c:v>12.941000000000001</c:v>
                </c:pt>
                <c:pt idx="6022">
                  <c:v>12.944000000000001</c:v>
                </c:pt>
                <c:pt idx="6023">
                  <c:v>12.945</c:v>
                </c:pt>
                <c:pt idx="6024">
                  <c:v>12.94</c:v>
                </c:pt>
                <c:pt idx="6025">
                  <c:v>12.952000000000014</c:v>
                </c:pt>
                <c:pt idx="6026">
                  <c:v>12.935</c:v>
                </c:pt>
                <c:pt idx="6027">
                  <c:v>12.949</c:v>
                </c:pt>
                <c:pt idx="6028">
                  <c:v>12.936</c:v>
                </c:pt>
                <c:pt idx="6029">
                  <c:v>12.888</c:v>
                </c:pt>
                <c:pt idx="6030">
                  <c:v>12.936</c:v>
                </c:pt>
                <c:pt idx="6031">
                  <c:v>12.925000000000002</c:v>
                </c:pt>
                <c:pt idx="6032">
                  <c:v>12.923</c:v>
                </c:pt>
                <c:pt idx="6033">
                  <c:v>12.944000000000001</c:v>
                </c:pt>
                <c:pt idx="6034">
                  <c:v>12.915000000000004</c:v>
                </c:pt>
                <c:pt idx="6035">
                  <c:v>12.904</c:v>
                </c:pt>
                <c:pt idx="6036">
                  <c:v>12.903</c:v>
                </c:pt>
                <c:pt idx="6037">
                  <c:v>12.881</c:v>
                </c:pt>
                <c:pt idx="6038">
                  <c:v>12.916</c:v>
                </c:pt>
                <c:pt idx="6039">
                  <c:v>12.899000000000004</c:v>
                </c:pt>
                <c:pt idx="6040">
                  <c:v>12.873000000000006</c:v>
                </c:pt>
                <c:pt idx="6041">
                  <c:v>12.898</c:v>
                </c:pt>
                <c:pt idx="6042">
                  <c:v>12.861000000000002</c:v>
                </c:pt>
                <c:pt idx="6043">
                  <c:v>12.885000000000012</c:v>
                </c:pt>
                <c:pt idx="6044">
                  <c:v>12.885000000000012</c:v>
                </c:pt>
                <c:pt idx="6045">
                  <c:v>12.923</c:v>
                </c:pt>
                <c:pt idx="6046">
                  <c:v>12.866000000000012</c:v>
                </c:pt>
                <c:pt idx="6047">
                  <c:v>12.885000000000012</c:v>
                </c:pt>
                <c:pt idx="6048">
                  <c:v>12.888</c:v>
                </c:pt>
                <c:pt idx="6049">
                  <c:v>12.881</c:v>
                </c:pt>
                <c:pt idx="6050">
                  <c:v>12.865000000000014</c:v>
                </c:pt>
                <c:pt idx="6051">
                  <c:v>12.863000000000012</c:v>
                </c:pt>
                <c:pt idx="6052">
                  <c:v>12.875000000000014</c:v>
                </c:pt>
                <c:pt idx="6053">
                  <c:v>12.881</c:v>
                </c:pt>
                <c:pt idx="6054">
                  <c:v>12.850000000000012</c:v>
                </c:pt>
                <c:pt idx="6055">
                  <c:v>12.860000000000012</c:v>
                </c:pt>
                <c:pt idx="6056">
                  <c:v>12.83</c:v>
                </c:pt>
                <c:pt idx="6057">
                  <c:v>12.854000000000006</c:v>
                </c:pt>
                <c:pt idx="6058">
                  <c:v>12.859000000000014</c:v>
                </c:pt>
                <c:pt idx="6059">
                  <c:v>12.869000000000012</c:v>
                </c:pt>
                <c:pt idx="6060">
                  <c:v>12.838000000000001</c:v>
                </c:pt>
                <c:pt idx="6061">
                  <c:v>12.883000000000004</c:v>
                </c:pt>
                <c:pt idx="6062">
                  <c:v>12.863000000000012</c:v>
                </c:pt>
                <c:pt idx="6063">
                  <c:v>12.869000000000012</c:v>
                </c:pt>
                <c:pt idx="6064">
                  <c:v>12.855000000000018</c:v>
                </c:pt>
                <c:pt idx="6065">
                  <c:v>12.863000000000012</c:v>
                </c:pt>
                <c:pt idx="6066">
                  <c:v>12.848000000000001</c:v>
                </c:pt>
                <c:pt idx="6067">
                  <c:v>12.847</c:v>
                </c:pt>
                <c:pt idx="6068">
                  <c:v>12.845000000000002</c:v>
                </c:pt>
                <c:pt idx="6069">
                  <c:v>12.863000000000012</c:v>
                </c:pt>
                <c:pt idx="6070">
                  <c:v>12.862000000000014</c:v>
                </c:pt>
                <c:pt idx="6071">
                  <c:v>12.854000000000006</c:v>
                </c:pt>
                <c:pt idx="6072">
                  <c:v>12.842000000000002</c:v>
                </c:pt>
                <c:pt idx="6073">
                  <c:v>12.856000000000014</c:v>
                </c:pt>
                <c:pt idx="6074">
                  <c:v>12.857000000000006</c:v>
                </c:pt>
                <c:pt idx="6075">
                  <c:v>12.853000000000012</c:v>
                </c:pt>
                <c:pt idx="6076">
                  <c:v>12.862000000000014</c:v>
                </c:pt>
                <c:pt idx="6077">
                  <c:v>12.833</c:v>
                </c:pt>
                <c:pt idx="6078">
                  <c:v>12.823</c:v>
                </c:pt>
                <c:pt idx="6079">
                  <c:v>12.861000000000002</c:v>
                </c:pt>
                <c:pt idx="6080">
                  <c:v>12.886000000000006</c:v>
                </c:pt>
                <c:pt idx="6081">
                  <c:v>12.852000000000015</c:v>
                </c:pt>
                <c:pt idx="6082">
                  <c:v>12.872000000000014</c:v>
                </c:pt>
                <c:pt idx="6083">
                  <c:v>12.868</c:v>
                </c:pt>
                <c:pt idx="6084">
                  <c:v>12.848000000000001</c:v>
                </c:pt>
                <c:pt idx="6085">
                  <c:v>12.854000000000006</c:v>
                </c:pt>
                <c:pt idx="6086">
                  <c:v>12.828000000000001</c:v>
                </c:pt>
                <c:pt idx="6087">
                  <c:v>12.84</c:v>
                </c:pt>
                <c:pt idx="6088">
                  <c:v>12.823</c:v>
                </c:pt>
                <c:pt idx="6089">
                  <c:v>12.82</c:v>
                </c:pt>
                <c:pt idx="6090">
                  <c:v>12.817</c:v>
                </c:pt>
                <c:pt idx="6091">
                  <c:v>12.827</c:v>
                </c:pt>
                <c:pt idx="6092">
                  <c:v>12.786</c:v>
                </c:pt>
                <c:pt idx="6093">
                  <c:v>12.779</c:v>
                </c:pt>
                <c:pt idx="6094">
                  <c:v>12.768000000000001</c:v>
                </c:pt>
                <c:pt idx="6095">
                  <c:v>12.740999999999998</c:v>
                </c:pt>
                <c:pt idx="6096">
                  <c:v>12.723999999999998</c:v>
                </c:pt>
                <c:pt idx="6097">
                  <c:v>12.685</c:v>
                </c:pt>
                <c:pt idx="6098">
                  <c:v>12.646000000000001</c:v>
                </c:pt>
                <c:pt idx="6099">
                  <c:v>12.591000000000001</c:v>
                </c:pt>
                <c:pt idx="6100">
                  <c:v>12.537000000000001</c:v>
                </c:pt>
                <c:pt idx="6101">
                  <c:v>12.414</c:v>
                </c:pt>
                <c:pt idx="6102">
                  <c:v>12.269</c:v>
                </c:pt>
                <c:pt idx="6103">
                  <c:v>12.143999999999998</c:v>
                </c:pt>
                <c:pt idx="6104">
                  <c:v>12.022</c:v>
                </c:pt>
                <c:pt idx="6105">
                  <c:v>11.918000000000001</c:v>
                </c:pt>
                <c:pt idx="6106">
                  <c:v>11.834</c:v>
                </c:pt>
                <c:pt idx="6107">
                  <c:v>11.759</c:v>
                </c:pt>
                <c:pt idx="6108">
                  <c:v>11.725</c:v>
                </c:pt>
                <c:pt idx="6109">
                  <c:v>11.688000000000001</c:v>
                </c:pt>
                <c:pt idx="6110">
                  <c:v>11.676</c:v>
                </c:pt>
                <c:pt idx="6111">
                  <c:v>11.67</c:v>
                </c:pt>
                <c:pt idx="6112">
                  <c:v>11.662000000000004</c:v>
                </c:pt>
                <c:pt idx="6113">
                  <c:v>11.677</c:v>
                </c:pt>
                <c:pt idx="6114">
                  <c:v>11.676</c:v>
                </c:pt>
                <c:pt idx="6115">
                  <c:v>11.689</c:v>
                </c:pt>
                <c:pt idx="6116">
                  <c:v>11.693</c:v>
                </c:pt>
                <c:pt idx="6117">
                  <c:v>11.707000000000001</c:v>
                </c:pt>
                <c:pt idx="6118">
                  <c:v>11.709</c:v>
                </c:pt>
                <c:pt idx="6119">
                  <c:v>11.706</c:v>
                </c:pt>
                <c:pt idx="6120">
                  <c:v>11.728999999999999</c:v>
                </c:pt>
                <c:pt idx="6121">
                  <c:v>11.727999999999998</c:v>
                </c:pt>
                <c:pt idx="6122">
                  <c:v>11.731999999999999</c:v>
                </c:pt>
                <c:pt idx="6123">
                  <c:v>11.742000000000001</c:v>
                </c:pt>
                <c:pt idx="6124">
                  <c:v>11.76</c:v>
                </c:pt>
                <c:pt idx="6125">
                  <c:v>11.774000000000001</c:v>
                </c:pt>
                <c:pt idx="6126">
                  <c:v>11.784000000000001</c:v>
                </c:pt>
                <c:pt idx="6127">
                  <c:v>11.8</c:v>
                </c:pt>
                <c:pt idx="6128">
                  <c:v>11.809000000000006</c:v>
                </c:pt>
                <c:pt idx="6129">
                  <c:v>11.815000000000012</c:v>
                </c:pt>
                <c:pt idx="6130">
                  <c:v>11.833</c:v>
                </c:pt>
                <c:pt idx="6131">
                  <c:v>11.842000000000002</c:v>
                </c:pt>
                <c:pt idx="6132">
                  <c:v>11.836</c:v>
                </c:pt>
                <c:pt idx="6133">
                  <c:v>11.855000000000018</c:v>
                </c:pt>
                <c:pt idx="6134">
                  <c:v>11.864000000000004</c:v>
                </c:pt>
                <c:pt idx="6135">
                  <c:v>11.873000000000006</c:v>
                </c:pt>
                <c:pt idx="6136">
                  <c:v>11.89</c:v>
                </c:pt>
                <c:pt idx="6137">
                  <c:v>11.903</c:v>
                </c:pt>
                <c:pt idx="6138">
                  <c:v>11.907</c:v>
                </c:pt>
                <c:pt idx="6139">
                  <c:v>11.926</c:v>
                </c:pt>
                <c:pt idx="6140">
                  <c:v>11.939</c:v>
                </c:pt>
                <c:pt idx="6141">
                  <c:v>11.929</c:v>
                </c:pt>
                <c:pt idx="6142">
                  <c:v>11.941000000000001</c:v>
                </c:pt>
                <c:pt idx="6143">
                  <c:v>11.967000000000002</c:v>
                </c:pt>
                <c:pt idx="6144">
                  <c:v>11.964</c:v>
                </c:pt>
                <c:pt idx="6145">
                  <c:v>11.973000000000004</c:v>
                </c:pt>
                <c:pt idx="6146">
                  <c:v>11.995000000000006</c:v>
                </c:pt>
                <c:pt idx="6147">
                  <c:v>11.999000000000002</c:v>
                </c:pt>
                <c:pt idx="6148">
                  <c:v>12.013</c:v>
                </c:pt>
                <c:pt idx="6149">
                  <c:v>12.01</c:v>
                </c:pt>
                <c:pt idx="6150">
                  <c:v>12.016</c:v>
                </c:pt>
                <c:pt idx="6151">
                  <c:v>12.032</c:v>
                </c:pt>
                <c:pt idx="6152">
                  <c:v>12.034000000000001</c:v>
                </c:pt>
                <c:pt idx="6153">
                  <c:v>12.048999999999999</c:v>
                </c:pt>
                <c:pt idx="6154">
                  <c:v>12.062000000000006</c:v>
                </c:pt>
                <c:pt idx="6155">
                  <c:v>12.064</c:v>
                </c:pt>
                <c:pt idx="6156">
                  <c:v>12.071</c:v>
                </c:pt>
                <c:pt idx="6157">
                  <c:v>12.09</c:v>
                </c:pt>
                <c:pt idx="6158">
                  <c:v>12.074</c:v>
                </c:pt>
                <c:pt idx="6159">
                  <c:v>12.084</c:v>
                </c:pt>
                <c:pt idx="6160">
                  <c:v>12.104000000000001</c:v>
                </c:pt>
                <c:pt idx="6161">
                  <c:v>12.122</c:v>
                </c:pt>
                <c:pt idx="6162">
                  <c:v>12.130999999999998</c:v>
                </c:pt>
                <c:pt idx="6163">
                  <c:v>12.135</c:v>
                </c:pt>
                <c:pt idx="6164">
                  <c:v>12.136999999999999</c:v>
                </c:pt>
                <c:pt idx="6165">
                  <c:v>12.137999999999998</c:v>
                </c:pt>
                <c:pt idx="6166">
                  <c:v>12.139999999999999</c:v>
                </c:pt>
                <c:pt idx="6167">
                  <c:v>12.156000000000002</c:v>
                </c:pt>
                <c:pt idx="6168">
                  <c:v>12.158000000000001</c:v>
                </c:pt>
                <c:pt idx="6169">
                  <c:v>12.163</c:v>
                </c:pt>
                <c:pt idx="6170">
                  <c:v>12.173</c:v>
                </c:pt>
                <c:pt idx="6171">
                  <c:v>12.188000000000001</c:v>
                </c:pt>
                <c:pt idx="6172">
                  <c:v>12.186</c:v>
                </c:pt>
                <c:pt idx="6173">
                  <c:v>12.199</c:v>
                </c:pt>
                <c:pt idx="6174">
                  <c:v>12.841000000000001</c:v>
                </c:pt>
                <c:pt idx="6175">
                  <c:v>12.871</c:v>
                </c:pt>
                <c:pt idx="6176">
                  <c:v>12.868</c:v>
                </c:pt>
                <c:pt idx="6177">
                  <c:v>12.858000000000002</c:v>
                </c:pt>
                <c:pt idx="6178">
                  <c:v>12.845000000000002</c:v>
                </c:pt>
                <c:pt idx="6179">
                  <c:v>12.867000000000004</c:v>
                </c:pt>
                <c:pt idx="6180">
                  <c:v>12.850000000000012</c:v>
                </c:pt>
                <c:pt idx="6181">
                  <c:v>12.822000000000006</c:v>
                </c:pt>
                <c:pt idx="6182">
                  <c:v>12.829000000000002</c:v>
                </c:pt>
                <c:pt idx="6183">
                  <c:v>12.875000000000014</c:v>
                </c:pt>
                <c:pt idx="6184">
                  <c:v>11.713999999999999</c:v>
                </c:pt>
                <c:pt idx="6185">
                  <c:v>11.709</c:v>
                </c:pt>
                <c:pt idx="6186">
                  <c:v>11.718999999999999</c:v>
                </c:pt>
                <c:pt idx="6187">
                  <c:v>11.709</c:v>
                </c:pt>
                <c:pt idx="6188">
                  <c:v>11.693</c:v>
                </c:pt>
                <c:pt idx="6189">
                  <c:v>11.707000000000001</c:v>
                </c:pt>
                <c:pt idx="6190">
                  <c:v>11.699</c:v>
                </c:pt>
                <c:pt idx="6191">
                  <c:v>11.718999999999999</c:v>
                </c:pt>
                <c:pt idx="6192">
                  <c:v>11.729999999999999</c:v>
                </c:pt>
                <c:pt idx="6193">
                  <c:v>11.719999999999999</c:v>
                </c:pt>
                <c:pt idx="6194">
                  <c:v>11.737999999999998</c:v>
                </c:pt>
                <c:pt idx="6195">
                  <c:v>11.739000000000001</c:v>
                </c:pt>
                <c:pt idx="6196">
                  <c:v>11.745999999999999</c:v>
                </c:pt>
                <c:pt idx="6197">
                  <c:v>11.767000000000001</c:v>
                </c:pt>
                <c:pt idx="6198">
                  <c:v>11.771000000000001</c:v>
                </c:pt>
                <c:pt idx="6199">
                  <c:v>11.769</c:v>
                </c:pt>
                <c:pt idx="6200">
                  <c:v>11.785</c:v>
                </c:pt>
                <c:pt idx="6201">
                  <c:v>11.797999999999998</c:v>
                </c:pt>
                <c:pt idx="6202">
                  <c:v>11.815000000000012</c:v>
                </c:pt>
                <c:pt idx="6203">
                  <c:v>11.790999999999999</c:v>
                </c:pt>
                <c:pt idx="6204">
                  <c:v>11.815000000000012</c:v>
                </c:pt>
                <c:pt idx="6205">
                  <c:v>11.824</c:v>
                </c:pt>
                <c:pt idx="6206">
                  <c:v>11.837</c:v>
                </c:pt>
                <c:pt idx="6207">
                  <c:v>11.859000000000014</c:v>
                </c:pt>
                <c:pt idx="6208">
                  <c:v>11.864000000000004</c:v>
                </c:pt>
                <c:pt idx="6209">
                  <c:v>11.861000000000002</c:v>
                </c:pt>
                <c:pt idx="6210">
                  <c:v>11.888</c:v>
                </c:pt>
                <c:pt idx="6211">
                  <c:v>11.886000000000006</c:v>
                </c:pt>
                <c:pt idx="6212">
                  <c:v>11.913</c:v>
                </c:pt>
                <c:pt idx="6213">
                  <c:v>11.914</c:v>
                </c:pt>
                <c:pt idx="6214">
                  <c:v>11.916</c:v>
                </c:pt>
                <c:pt idx="6215">
                  <c:v>11.932</c:v>
                </c:pt>
                <c:pt idx="6216">
                  <c:v>11.939</c:v>
                </c:pt>
                <c:pt idx="6217">
                  <c:v>11.958</c:v>
                </c:pt>
                <c:pt idx="6218">
                  <c:v>11.965000000000014</c:v>
                </c:pt>
                <c:pt idx="6219">
                  <c:v>11.967000000000002</c:v>
                </c:pt>
                <c:pt idx="6220">
                  <c:v>11.981</c:v>
                </c:pt>
                <c:pt idx="6221">
                  <c:v>11.972000000000012</c:v>
                </c:pt>
                <c:pt idx="6222">
                  <c:v>12.001000000000001</c:v>
                </c:pt>
                <c:pt idx="6223">
                  <c:v>12.04</c:v>
                </c:pt>
                <c:pt idx="6224">
                  <c:v>11.996</c:v>
                </c:pt>
                <c:pt idx="6225">
                  <c:v>12.032</c:v>
                </c:pt>
                <c:pt idx="6226">
                  <c:v>12.046000000000001</c:v>
                </c:pt>
                <c:pt idx="6227">
                  <c:v>12.027000000000001</c:v>
                </c:pt>
                <c:pt idx="6228">
                  <c:v>12.057</c:v>
                </c:pt>
                <c:pt idx="6229">
                  <c:v>12.065000000000012</c:v>
                </c:pt>
                <c:pt idx="6230">
                  <c:v>12.053000000000004</c:v>
                </c:pt>
                <c:pt idx="6231">
                  <c:v>12.073</c:v>
                </c:pt>
                <c:pt idx="6232">
                  <c:v>12.088000000000001</c:v>
                </c:pt>
                <c:pt idx="6233">
                  <c:v>12.107000000000001</c:v>
                </c:pt>
                <c:pt idx="6234">
                  <c:v>12.092000000000002</c:v>
                </c:pt>
                <c:pt idx="6235">
                  <c:v>12.103</c:v>
                </c:pt>
                <c:pt idx="6236">
                  <c:v>12.123000000000001</c:v>
                </c:pt>
                <c:pt idx="6237">
                  <c:v>12.119</c:v>
                </c:pt>
                <c:pt idx="6238">
                  <c:v>12.135</c:v>
                </c:pt>
                <c:pt idx="6239">
                  <c:v>12.151</c:v>
                </c:pt>
                <c:pt idx="6240">
                  <c:v>12.163</c:v>
                </c:pt>
                <c:pt idx="6241">
                  <c:v>12.173</c:v>
                </c:pt>
                <c:pt idx="6242">
                  <c:v>12.171000000000001</c:v>
                </c:pt>
                <c:pt idx="6243">
                  <c:v>12.135</c:v>
                </c:pt>
                <c:pt idx="6244">
                  <c:v>12.18</c:v>
                </c:pt>
                <c:pt idx="6245">
                  <c:v>12.184000000000001</c:v>
                </c:pt>
                <c:pt idx="6246">
                  <c:v>12.207999999999998</c:v>
                </c:pt>
                <c:pt idx="6247">
                  <c:v>12.2</c:v>
                </c:pt>
                <c:pt idx="6248">
                  <c:v>12.203000000000001</c:v>
                </c:pt>
                <c:pt idx="6249">
                  <c:v>12.233000000000001</c:v>
                </c:pt>
                <c:pt idx="6250">
                  <c:v>12.236000000000001</c:v>
                </c:pt>
                <c:pt idx="6251">
                  <c:v>12.239999999999998</c:v>
                </c:pt>
                <c:pt idx="6252">
                  <c:v>12.255000000000004</c:v>
                </c:pt>
                <c:pt idx="6253">
                  <c:v>12.251000000000001</c:v>
                </c:pt>
                <c:pt idx="6254">
                  <c:v>12.262</c:v>
                </c:pt>
                <c:pt idx="6255">
                  <c:v>12.28</c:v>
                </c:pt>
                <c:pt idx="6256">
                  <c:v>12.287999999999998</c:v>
                </c:pt>
                <c:pt idx="6257">
                  <c:v>12.289</c:v>
                </c:pt>
                <c:pt idx="6258">
                  <c:v>12.303000000000004</c:v>
                </c:pt>
                <c:pt idx="6259">
                  <c:v>12.313000000000002</c:v>
                </c:pt>
                <c:pt idx="6260">
                  <c:v>12.307</c:v>
                </c:pt>
                <c:pt idx="6261">
                  <c:v>12.325000000000006</c:v>
                </c:pt>
                <c:pt idx="6262">
                  <c:v>12.334</c:v>
                </c:pt>
                <c:pt idx="6263">
                  <c:v>12.357000000000006</c:v>
                </c:pt>
                <c:pt idx="6264">
                  <c:v>12.356000000000014</c:v>
                </c:pt>
                <c:pt idx="6265">
                  <c:v>12.375000000000014</c:v>
                </c:pt>
                <c:pt idx="6266">
                  <c:v>12.379000000000012</c:v>
                </c:pt>
                <c:pt idx="6267">
                  <c:v>12.369000000000012</c:v>
                </c:pt>
                <c:pt idx="6268">
                  <c:v>12.405000000000006</c:v>
                </c:pt>
                <c:pt idx="6269">
                  <c:v>12.392000000000012</c:v>
                </c:pt>
                <c:pt idx="6270">
                  <c:v>12.407</c:v>
                </c:pt>
                <c:pt idx="6271">
                  <c:v>12.409000000000002</c:v>
                </c:pt>
                <c:pt idx="6272">
                  <c:v>12.424000000000001</c:v>
                </c:pt>
                <c:pt idx="6273">
                  <c:v>12.425000000000002</c:v>
                </c:pt>
                <c:pt idx="6274">
                  <c:v>12.43</c:v>
                </c:pt>
                <c:pt idx="6275">
                  <c:v>12.444000000000001</c:v>
                </c:pt>
                <c:pt idx="6276">
                  <c:v>12.443</c:v>
                </c:pt>
                <c:pt idx="6277">
                  <c:v>12.455000000000014</c:v>
                </c:pt>
                <c:pt idx="6278">
                  <c:v>12.471</c:v>
                </c:pt>
                <c:pt idx="6279">
                  <c:v>12.485000000000012</c:v>
                </c:pt>
                <c:pt idx="6280">
                  <c:v>12.477</c:v>
                </c:pt>
                <c:pt idx="6281">
                  <c:v>12.508000000000001</c:v>
                </c:pt>
                <c:pt idx="6282">
                  <c:v>12.507</c:v>
                </c:pt>
                <c:pt idx="6283">
                  <c:v>12.501000000000001</c:v>
                </c:pt>
                <c:pt idx="6284">
                  <c:v>12.494</c:v>
                </c:pt>
                <c:pt idx="6285">
                  <c:v>12.524000000000001</c:v>
                </c:pt>
                <c:pt idx="6286">
                  <c:v>12.527999999999999</c:v>
                </c:pt>
                <c:pt idx="6287">
                  <c:v>12.533000000000001</c:v>
                </c:pt>
                <c:pt idx="6288">
                  <c:v>12.540999999999999</c:v>
                </c:pt>
                <c:pt idx="6289">
                  <c:v>12.535</c:v>
                </c:pt>
                <c:pt idx="6290">
                  <c:v>12.554</c:v>
                </c:pt>
                <c:pt idx="6291">
                  <c:v>12.547999999999998</c:v>
                </c:pt>
                <c:pt idx="6292">
                  <c:v>12.587</c:v>
                </c:pt>
                <c:pt idx="6293">
                  <c:v>12.552000000000012</c:v>
                </c:pt>
                <c:pt idx="6294">
                  <c:v>12.579000000000002</c:v>
                </c:pt>
                <c:pt idx="6295">
                  <c:v>12.602</c:v>
                </c:pt>
                <c:pt idx="6296">
                  <c:v>12.607000000000001</c:v>
                </c:pt>
                <c:pt idx="6297">
                  <c:v>12.633000000000001</c:v>
                </c:pt>
                <c:pt idx="6298">
                  <c:v>12.612</c:v>
                </c:pt>
                <c:pt idx="6299">
                  <c:v>12.625</c:v>
                </c:pt>
                <c:pt idx="6300">
                  <c:v>12.626000000000001</c:v>
                </c:pt>
                <c:pt idx="6301">
                  <c:v>12.633000000000001</c:v>
                </c:pt>
                <c:pt idx="6302">
                  <c:v>12.672000000000002</c:v>
                </c:pt>
                <c:pt idx="6303">
                  <c:v>12.619</c:v>
                </c:pt>
                <c:pt idx="6304">
                  <c:v>12.645</c:v>
                </c:pt>
                <c:pt idx="6305">
                  <c:v>12.613</c:v>
                </c:pt>
                <c:pt idx="6306">
                  <c:v>12.677</c:v>
                </c:pt>
                <c:pt idx="6307">
                  <c:v>12.675000000000002</c:v>
                </c:pt>
                <c:pt idx="6308">
                  <c:v>12.646999999999998</c:v>
                </c:pt>
                <c:pt idx="6309">
                  <c:v>12.676</c:v>
                </c:pt>
                <c:pt idx="6310">
                  <c:v>12.652000000000006</c:v>
                </c:pt>
                <c:pt idx="6311">
                  <c:v>12.665000000000004</c:v>
                </c:pt>
                <c:pt idx="6312">
                  <c:v>12.695</c:v>
                </c:pt>
                <c:pt idx="6313">
                  <c:v>12.66</c:v>
                </c:pt>
                <c:pt idx="6314">
                  <c:v>12.668000000000001</c:v>
                </c:pt>
                <c:pt idx="6315">
                  <c:v>12.763</c:v>
                </c:pt>
                <c:pt idx="6316">
                  <c:v>12.737999999999998</c:v>
                </c:pt>
                <c:pt idx="6317">
                  <c:v>12.727999999999998</c:v>
                </c:pt>
                <c:pt idx="6318">
                  <c:v>12.699</c:v>
                </c:pt>
                <c:pt idx="6319">
                  <c:v>12.769</c:v>
                </c:pt>
                <c:pt idx="6320">
                  <c:v>12.766</c:v>
                </c:pt>
                <c:pt idx="6321">
                  <c:v>12.775</c:v>
                </c:pt>
                <c:pt idx="6322">
                  <c:v>12.736000000000001</c:v>
                </c:pt>
                <c:pt idx="6323">
                  <c:v>12.744999999999999</c:v>
                </c:pt>
                <c:pt idx="6324">
                  <c:v>12.720999999999998</c:v>
                </c:pt>
                <c:pt idx="6325">
                  <c:v>12.76</c:v>
                </c:pt>
                <c:pt idx="6326">
                  <c:v>12.753</c:v>
                </c:pt>
                <c:pt idx="6327">
                  <c:v>12.925000000000002</c:v>
                </c:pt>
                <c:pt idx="6328">
                  <c:v>12.896000000000004</c:v>
                </c:pt>
                <c:pt idx="6329">
                  <c:v>12.912000000000004</c:v>
                </c:pt>
                <c:pt idx="6330">
                  <c:v>12.905000000000006</c:v>
                </c:pt>
                <c:pt idx="6331">
                  <c:v>12.925000000000002</c:v>
                </c:pt>
                <c:pt idx="6332">
                  <c:v>12.937000000000001</c:v>
                </c:pt>
                <c:pt idx="6333">
                  <c:v>12.873000000000006</c:v>
                </c:pt>
                <c:pt idx="6334">
                  <c:v>12.926</c:v>
                </c:pt>
                <c:pt idx="6335">
                  <c:v>12.896000000000004</c:v>
                </c:pt>
                <c:pt idx="6336">
                  <c:v>12.869000000000012</c:v>
                </c:pt>
                <c:pt idx="6337">
                  <c:v>12.921000000000001</c:v>
                </c:pt>
                <c:pt idx="6338">
                  <c:v>12.884</c:v>
                </c:pt>
                <c:pt idx="6339">
                  <c:v>12.921000000000001</c:v>
                </c:pt>
                <c:pt idx="6340">
                  <c:v>12.891</c:v>
                </c:pt>
                <c:pt idx="6341">
                  <c:v>12.906000000000002</c:v>
                </c:pt>
                <c:pt idx="6342">
                  <c:v>12.939</c:v>
                </c:pt>
                <c:pt idx="6343">
                  <c:v>12.894</c:v>
                </c:pt>
                <c:pt idx="6344">
                  <c:v>12.926</c:v>
                </c:pt>
                <c:pt idx="6345">
                  <c:v>12.866000000000012</c:v>
                </c:pt>
                <c:pt idx="6346">
                  <c:v>12.909000000000002</c:v>
                </c:pt>
                <c:pt idx="6347">
                  <c:v>12.925000000000002</c:v>
                </c:pt>
                <c:pt idx="6348">
                  <c:v>12.922000000000002</c:v>
                </c:pt>
                <c:pt idx="6349">
                  <c:v>12.924000000000001</c:v>
                </c:pt>
                <c:pt idx="6350">
                  <c:v>12.914</c:v>
                </c:pt>
                <c:pt idx="6351">
                  <c:v>12.914</c:v>
                </c:pt>
                <c:pt idx="6352">
                  <c:v>12.903</c:v>
                </c:pt>
                <c:pt idx="6353">
                  <c:v>12.907</c:v>
                </c:pt>
                <c:pt idx="6354">
                  <c:v>12.899000000000004</c:v>
                </c:pt>
                <c:pt idx="6355">
                  <c:v>12.93</c:v>
                </c:pt>
                <c:pt idx="6356">
                  <c:v>12.956000000000012</c:v>
                </c:pt>
                <c:pt idx="6357">
                  <c:v>12.937000000000001</c:v>
                </c:pt>
                <c:pt idx="6358">
                  <c:v>12.89</c:v>
                </c:pt>
                <c:pt idx="6359">
                  <c:v>12.907</c:v>
                </c:pt>
                <c:pt idx="6360">
                  <c:v>12.846</c:v>
                </c:pt>
                <c:pt idx="6361">
                  <c:v>12.860000000000012</c:v>
                </c:pt>
                <c:pt idx="6362">
                  <c:v>12.862000000000014</c:v>
                </c:pt>
                <c:pt idx="6363">
                  <c:v>12.88</c:v>
                </c:pt>
                <c:pt idx="6364">
                  <c:v>12.904</c:v>
                </c:pt>
                <c:pt idx="6365">
                  <c:v>12.888</c:v>
                </c:pt>
                <c:pt idx="6366">
                  <c:v>12.895000000000012</c:v>
                </c:pt>
                <c:pt idx="6367">
                  <c:v>12.895000000000012</c:v>
                </c:pt>
                <c:pt idx="6368">
                  <c:v>12.861000000000002</c:v>
                </c:pt>
                <c:pt idx="6369">
                  <c:v>12.894</c:v>
                </c:pt>
                <c:pt idx="6370">
                  <c:v>12.924000000000001</c:v>
                </c:pt>
                <c:pt idx="6371">
                  <c:v>12.875000000000014</c:v>
                </c:pt>
                <c:pt idx="6372">
                  <c:v>12.899000000000004</c:v>
                </c:pt>
                <c:pt idx="6373">
                  <c:v>12.868</c:v>
                </c:pt>
                <c:pt idx="6374">
                  <c:v>12.870000000000006</c:v>
                </c:pt>
                <c:pt idx="6375">
                  <c:v>12.883000000000004</c:v>
                </c:pt>
                <c:pt idx="6376">
                  <c:v>12.861000000000002</c:v>
                </c:pt>
                <c:pt idx="6377">
                  <c:v>12.888</c:v>
                </c:pt>
                <c:pt idx="6378">
                  <c:v>12.845000000000002</c:v>
                </c:pt>
                <c:pt idx="6379">
                  <c:v>12.870000000000006</c:v>
                </c:pt>
                <c:pt idx="6380">
                  <c:v>12.841000000000001</c:v>
                </c:pt>
                <c:pt idx="6381">
                  <c:v>12.843</c:v>
                </c:pt>
                <c:pt idx="6382">
                  <c:v>12.847</c:v>
                </c:pt>
                <c:pt idx="6383">
                  <c:v>12.856000000000014</c:v>
                </c:pt>
                <c:pt idx="6384">
                  <c:v>12.865000000000014</c:v>
                </c:pt>
                <c:pt idx="6385">
                  <c:v>12.885000000000012</c:v>
                </c:pt>
                <c:pt idx="6386">
                  <c:v>12.849</c:v>
                </c:pt>
                <c:pt idx="6387">
                  <c:v>12.845000000000002</c:v>
                </c:pt>
                <c:pt idx="6388">
                  <c:v>12.841000000000001</c:v>
                </c:pt>
                <c:pt idx="6389">
                  <c:v>12.814</c:v>
                </c:pt>
                <c:pt idx="6390">
                  <c:v>12.808</c:v>
                </c:pt>
                <c:pt idx="6391">
                  <c:v>12.835000000000004</c:v>
                </c:pt>
                <c:pt idx="6392">
                  <c:v>12.831</c:v>
                </c:pt>
                <c:pt idx="6393">
                  <c:v>12.865000000000014</c:v>
                </c:pt>
                <c:pt idx="6394">
                  <c:v>12.856000000000014</c:v>
                </c:pt>
                <c:pt idx="6395">
                  <c:v>12.822000000000006</c:v>
                </c:pt>
                <c:pt idx="6396">
                  <c:v>12.833</c:v>
                </c:pt>
                <c:pt idx="6397">
                  <c:v>12.823</c:v>
                </c:pt>
                <c:pt idx="6398">
                  <c:v>12.828000000000001</c:v>
                </c:pt>
                <c:pt idx="6399">
                  <c:v>12.827</c:v>
                </c:pt>
                <c:pt idx="6400">
                  <c:v>12.844000000000001</c:v>
                </c:pt>
                <c:pt idx="6401">
                  <c:v>12.803000000000004</c:v>
                </c:pt>
                <c:pt idx="6402">
                  <c:v>12.823</c:v>
                </c:pt>
                <c:pt idx="6403">
                  <c:v>12.83</c:v>
                </c:pt>
                <c:pt idx="6404">
                  <c:v>12.797000000000001</c:v>
                </c:pt>
                <c:pt idx="6405">
                  <c:v>12.844000000000001</c:v>
                </c:pt>
                <c:pt idx="6406">
                  <c:v>12.83</c:v>
                </c:pt>
                <c:pt idx="6407">
                  <c:v>12.832000000000004</c:v>
                </c:pt>
                <c:pt idx="6408">
                  <c:v>12.831</c:v>
                </c:pt>
                <c:pt idx="6409">
                  <c:v>12.843</c:v>
                </c:pt>
                <c:pt idx="6410">
                  <c:v>12.801</c:v>
                </c:pt>
                <c:pt idx="6411">
                  <c:v>12.793000000000001</c:v>
                </c:pt>
                <c:pt idx="6412">
                  <c:v>12.832000000000004</c:v>
                </c:pt>
                <c:pt idx="6413">
                  <c:v>12.836</c:v>
                </c:pt>
                <c:pt idx="6414">
                  <c:v>12.818</c:v>
                </c:pt>
                <c:pt idx="6415">
                  <c:v>12.822000000000006</c:v>
                </c:pt>
                <c:pt idx="6416">
                  <c:v>12.836</c:v>
                </c:pt>
                <c:pt idx="6417">
                  <c:v>12.841000000000001</c:v>
                </c:pt>
                <c:pt idx="6418">
                  <c:v>12.808</c:v>
                </c:pt>
                <c:pt idx="6419">
                  <c:v>12.793999999999999</c:v>
                </c:pt>
                <c:pt idx="6420">
                  <c:v>12.776</c:v>
                </c:pt>
                <c:pt idx="6421">
                  <c:v>12.765000000000002</c:v>
                </c:pt>
                <c:pt idx="6422">
                  <c:v>12.749000000000001</c:v>
                </c:pt>
                <c:pt idx="6423">
                  <c:v>12.733000000000001</c:v>
                </c:pt>
                <c:pt idx="6424">
                  <c:v>12.731999999999999</c:v>
                </c:pt>
                <c:pt idx="6425">
                  <c:v>12.669</c:v>
                </c:pt>
                <c:pt idx="6426">
                  <c:v>12.622</c:v>
                </c:pt>
                <c:pt idx="6427">
                  <c:v>12.566000000000004</c:v>
                </c:pt>
                <c:pt idx="6428">
                  <c:v>12.47</c:v>
                </c:pt>
                <c:pt idx="6429">
                  <c:v>12.358000000000002</c:v>
                </c:pt>
                <c:pt idx="6430">
                  <c:v>12.271000000000001</c:v>
                </c:pt>
                <c:pt idx="6431">
                  <c:v>12.207000000000001</c:v>
                </c:pt>
                <c:pt idx="6432">
                  <c:v>12.048999999999999</c:v>
                </c:pt>
                <c:pt idx="6433">
                  <c:v>11.963000000000006</c:v>
                </c:pt>
                <c:pt idx="6434">
                  <c:v>11.866000000000012</c:v>
                </c:pt>
                <c:pt idx="6435">
                  <c:v>11.833</c:v>
                </c:pt>
                <c:pt idx="6436">
                  <c:v>11.782</c:v>
                </c:pt>
                <c:pt idx="6437">
                  <c:v>11.753</c:v>
                </c:pt>
                <c:pt idx="6438">
                  <c:v>11.736000000000001</c:v>
                </c:pt>
                <c:pt idx="6439">
                  <c:v>11.712</c:v>
                </c:pt>
                <c:pt idx="6440">
                  <c:v>11.707999999999998</c:v>
                </c:pt>
                <c:pt idx="6441">
                  <c:v>11.726999999999999</c:v>
                </c:pt>
                <c:pt idx="6442">
                  <c:v>11.713999999999999</c:v>
                </c:pt>
                <c:pt idx="6443">
                  <c:v>11.730999999999998</c:v>
                </c:pt>
                <c:pt idx="6444">
                  <c:v>11.717999999999998</c:v>
                </c:pt>
                <c:pt idx="6445">
                  <c:v>11.727999999999998</c:v>
                </c:pt>
                <c:pt idx="6446">
                  <c:v>11.752000000000002</c:v>
                </c:pt>
                <c:pt idx="6447">
                  <c:v>11.731999999999999</c:v>
                </c:pt>
                <c:pt idx="6448">
                  <c:v>11.736000000000001</c:v>
                </c:pt>
                <c:pt idx="6449">
                  <c:v>11.740999999999998</c:v>
                </c:pt>
                <c:pt idx="6450">
                  <c:v>11.759</c:v>
                </c:pt>
                <c:pt idx="6451">
                  <c:v>11.779</c:v>
                </c:pt>
                <c:pt idx="6452">
                  <c:v>11.78</c:v>
                </c:pt>
                <c:pt idx="6453">
                  <c:v>11.777999999999999</c:v>
                </c:pt>
                <c:pt idx="6454">
                  <c:v>11.798999999999999</c:v>
                </c:pt>
                <c:pt idx="6455">
                  <c:v>11.801</c:v>
                </c:pt>
                <c:pt idx="6456">
                  <c:v>11.811</c:v>
                </c:pt>
                <c:pt idx="6457">
                  <c:v>11.82</c:v>
                </c:pt>
                <c:pt idx="6458">
                  <c:v>11.84</c:v>
                </c:pt>
                <c:pt idx="6459">
                  <c:v>11.835000000000004</c:v>
                </c:pt>
                <c:pt idx="6460">
                  <c:v>11.84</c:v>
                </c:pt>
                <c:pt idx="6461">
                  <c:v>11.858000000000002</c:v>
                </c:pt>
                <c:pt idx="6462">
                  <c:v>11.867000000000004</c:v>
                </c:pt>
                <c:pt idx="6463">
                  <c:v>11.879000000000012</c:v>
                </c:pt>
                <c:pt idx="6464">
                  <c:v>11.906000000000002</c:v>
                </c:pt>
                <c:pt idx="6465">
                  <c:v>11.906000000000002</c:v>
                </c:pt>
                <c:pt idx="6466">
                  <c:v>11.925000000000002</c:v>
                </c:pt>
                <c:pt idx="6467">
                  <c:v>11.93</c:v>
                </c:pt>
                <c:pt idx="6468">
                  <c:v>11.936</c:v>
                </c:pt>
                <c:pt idx="6469">
                  <c:v>11.934000000000001</c:v>
                </c:pt>
                <c:pt idx="6470">
                  <c:v>11.935</c:v>
                </c:pt>
                <c:pt idx="6471">
                  <c:v>11.952000000000014</c:v>
                </c:pt>
                <c:pt idx="6472">
                  <c:v>11.967000000000002</c:v>
                </c:pt>
                <c:pt idx="6473">
                  <c:v>11.986000000000002</c:v>
                </c:pt>
                <c:pt idx="6474">
                  <c:v>11.998000000000001</c:v>
                </c:pt>
                <c:pt idx="6475">
                  <c:v>12.005000000000004</c:v>
                </c:pt>
                <c:pt idx="6476">
                  <c:v>12.005000000000004</c:v>
                </c:pt>
                <c:pt idx="6477">
                  <c:v>12.043999999999999</c:v>
                </c:pt>
                <c:pt idx="6478">
                  <c:v>12.017000000000001</c:v>
                </c:pt>
                <c:pt idx="6479">
                  <c:v>12.040999999999999</c:v>
                </c:pt>
                <c:pt idx="6480">
                  <c:v>12.029</c:v>
                </c:pt>
                <c:pt idx="6481">
                  <c:v>12.051</c:v>
                </c:pt>
                <c:pt idx="6482">
                  <c:v>12.079000000000002</c:v>
                </c:pt>
                <c:pt idx="6483">
                  <c:v>12.088000000000001</c:v>
                </c:pt>
                <c:pt idx="6484">
                  <c:v>12.1</c:v>
                </c:pt>
                <c:pt idx="6485">
                  <c:v>12.018000000000001</c:v>
                </c:pt>
                <c:pt idx="6486">
                  <c:v>12.087</c:v>
                </c:pt>
                <c:pt idx="6487">
                  <c:v>12.08</c:v>
                </c:pt>
                <c:pt idx="6488">
                  <c:v>12.082000000000004</c:v>
                </c:pt>
                <c:pt idx="6489">
                  <c:v>12.107000000000001</c:v>
                </c:pt>
                <c:pt idx="6490">
                  <c:v>12.1</c:v>
                </c:pt>
                <c:pt idx="6491">
                  <c:v>12.124000000000001</c:v>
                </c:pt>
                <c:pt idx="6492">
                  <c:v>12.120999999999999</c:v>
                </c:pt>
                <c:pt idx="6493">
                  <c:v>12.069000000000004</c:v>
                </c:pt>
                <c:pt idx="6494">
                  <c:v>12.109</c:v>
                </c:pt>
                <c:pt idx="6495">
                  <c:v>12.112</c:v>
                </c:pt>
                <c:pt idx="6496">
                  <c:v>12.15</c:v>
                </c:pt>
                <c:pt idx="6497">
                  <c:v>12.115</c:v>
                </c:pt>
                <c:pt idx="6498">
                  <c:v>11.547000000000001</c:v>
                </c:pt>
                <c:pt idx="6499">
                  <c:v>11.574</c:v>
                </c:pt>
                <c:pt idx="6500">
                  <c:v>11.63</c:v>
                </c:pt>
                <c:pt idx="6501">
                  <c:v>11.676</c:v>
                </c:pt>
                <c:pt idx="6502">
                  <c:v>11.709</c:v>
                </c:pt>
                <c:pt idx="6503">
                  <c:v>11.764000000000001</c:v>
                </c:pt>
                <c:pt idx="6504">
                  <c:v>11.772</c:v>
                </c:pt>
                <c:pt idx="6505">
                  <c:v>11.782</c:v>
                </c:pt>
                <c:pt idx="6506">
                  <c:v>11.829000000000002</c:v>
                </c:pt>
                <c:pt idx="6507">
                  <c:v>11.899000000000004</c:v>
                </c:pt>
                <c:pt idx="6508">
                  <c:v>12.970000000000002</c:v>
                </c:pt>
                <c:pt idx="6509">
                  <c:v>12.959000000000012</c:v>
                </c:pt>
                <c:pt idx="6510">
                  <c:v>12.972000000000012</c:v>
                </c:pt>
                <c:pt idx="6511">
                  <c:v>12.978</c:v>
                </c:pt>
                <c:pt idx="6512">
                  <c:v>12.970000000000002</c:v>
                </c:pt>
                <c:pt idx="6513">
                  <c:v>12.978</c:v>
                </c:pt>
                <c:pt idx="6514">
                  <c:v>12.962000000000012</c:v>
                </c:pt>
                <c:pt idx="6515">
                  <c:v>12.967000000000002</c:v>
                </c:pt>
                <c:pt idx="6516">
                  <c:v>12.964000000000002</c:v>
                </c:pt>
                <c:pt idx="6517">
                  <c:v>12.970000000000002</c:v>
                </c:pt>
                <c:pt idx="6518">
                  <c:v>12.966000000000006</c:v>
                </c:pt>
                <c:pt idx="6519">
                  <c:v>12.986000000000002</c:v>
                </c:pt>
                <c:pt idx="6520">
                  <c:v>12.971</c:v>
                </c:pt>
                <c:pt idx="6521">
                  <c:v>12.974</c:v>
                </c:pt>
                <c:pt idx="6522">
                  <c:v>12.960000000000004</c:v>
                </c:pt>
                <c:pt idx="6523">
                  <c:v>12.963000000000006</c:v>
                </c:pt>
                <c:pt idx="6524">
                  <c:v>12.970000000000002</c:v>
                </c:pt>
                <c:pt idx="6525">
                  <c:v>12.964000000000002</c:v>
                </c:pt>
                <c:pt idx="6526">
                  <c:v>12.947000000000001</c:v>
                </c:pt>
                <c:pt idx="6527">
                  <c:v>12.974</c:v>
                </c:pt>
                <c:pt idx="6528">
                  <c:v>12.963000000000006</c:v>
                </c:pt>
                <c:pt idx="6529">
                  <c:v>12.971</c:v>
                </c:pt>
                <c:pt idx="6530">
                  <c:v>12.966000000000006</c:v>
                </c:pt>
                <c:pt idx="6531">
                  <c:v>12.972000000000012</c:v>
                </c:pt>
                <c:pt idx="6532">
                  <c:v>12.965000000000014</c:v>
                </c:pt>
                <c:pt idx="6533">
                  <c:v>12.966000000000006</c:v>
                </c:pt>
                <c:pt idx="6534">
                  <c:v>12.971</c:v>
                </c:pt>
                <c:pt idx="6535">
                  <c:v>12.972000000000012</c:v>
                </c:pt>
                <c:pt idx="6536">
                  <c:v>12.959000000000012</c:v>
                </c:pt>
                <c:pt idx="6537">
                  <c:v>12.956000000000012</c:v>
                </c:pt>
                <c:pt idx="6538">
                  <c:v>12.964000000000002</c:v>
                </c:pt>
                <c:pt idx="6539">
                  <c:v>12.946</c:v>
                </c:pt>
                <c:pt idx="6540">
                  <c:v>12.974</c:v>
                </c:pt>
                <c:pt idx="6541">
                  <c:v>12.965000000000014</c:v>
                </c:pt>
                <c:pt idx="6542">
                  <c:v>12.960000000000004</c:v>
                </c:pt>
                <c:pt idx="6543">
                  <c:v>12.950000000000006</c:v>
                </c:pt>
                <c:pt idx="6544">
                  <c:v>12.955000000000014</c:v>
                </c:pt>
                <c:pt idx="6545">
                  <c:v>12.950000000000006</c:v>
                </c:pt>
                <c:pt idx="6546">
                  <c:v>12.961</c:v>
                </c:pt>
                <c:pt idx="6547">
                  <c:v>12.955000000000014</c:v>
                </c:pt>
                <c:pt idx="6548">
                  <c:v>12.895000000000012</c:v>
                </c:pt>
                <c:pt idx="6549">
                  <c:v>12.941000000000001</c:v>
                </c:pt>
                <c:pt idx="6550">
                  <c:v>12.944000000000001</c:v>
                </c:pt>
                <c:pt idx="6551">
                  <c:v>12.953000000000014</c:v>
                </c:pt>
                <c:pt idx="6552">
                  <c:v>12.946</c:v>
                </c:pt>
                <c:pt idx="6553">
                  <c:v>12.945</c:v>
                </c:pt>
                <c:pt idx="6554">
                  <c:v>12.928000000000001</c:v>
                </c:pt>
                <c:pt idx="6555">
                  <c:v>12.928000000000001</c:v>
                </c:pt>
                <c:pt idx="6556">
                  <c:v>12.942</c:v>
                </c:pt>
                <c:pt idx="6557">
                  <c:v>12.938000000000001</c:v>
                </c:pt>
                <c:pt idx="6558">
                  <c:v>12.94</c:v>
                </c:pt>
                <c:pt idx="6559">
                  <c:v>12.953000000000014</c:v>
                </c:pt>
                <c:pt idx="6560">
                  <c:v>12.932</c:v>
                </c:pt>
                <c:pt idx="6561">
                  <c:v>12.949</c:v>
                </c:pt>
                <c:pt idx="6562">
                  <c:v>12.938000000000001</c:v>
                </c:pt>
                <c:pt idx="6563">
                  <c:v>12.94</c:v>
                </c:pt>
                <c:pt idx="6564">
                  <c:v>12.931000000000001</c:v>
                </c:pt>
                <c:pt idx="6565">
                  <c:v>12.929</c:v>
                </c:pt>
                <c:pt idx="6566">
                  <c:v>12.919</c:v>
                </c:pt>
                <c:pt idx="6567">
                  <c:v>12.927</c:v>
                </c:pt>
                <c:pt idx="6568">
                  <c:v>12.918000000000001</c:v>
                </c:pt>
                <c:pt idx="6569">
                  <c:v>12.932</c:v>
                </c:pt>
                <c:pt idx="6570">
                  <c:v>12.931000000000001</c:v>
                </c:pt>
                <c:pt idx="6571">
                  <c:v>12.926</c:v>
                </c:pt>
                <c:pt idx="6572">
                  <c:v>12.921000000000001</c:v>
                </c:pt>
                <c:pt idx="6573">
                  <c:v>12.924000000000001</c:v>
                </c:pt>
                <c:pt idx="6574">
                  <c:v>12.905000000000006</c:v>
                </c:pt>
                <c:pt idx="6575">
                  <c:v>12.916000000000002</c:v>
                </c:pt>
                <c:pt idx="6576">
                  <c:v>12.927</c:v>
                </c:pt>
                <c:pt idx="6577">
                  <c:v>12.925000000000002</c:v>
                </c:pt>
                <c:pt idx="6578">
                  <c:v>12.918000000000001</c:v>
                </c:pt>
                <c:pt idx="6579">
                  <c:v>12.909000000000002</c:v>
                </c:pt>
                <c:pt idx="6580">
                  <c:v>12.906000000000002</c:v>
                </c:pt>
                <c:pt idx="6581">
                  <c:v>12.913</c:v>
                </c:pt>
                <c:pt idx="6582">
                  <c:v>12.899000000000004</c:v>
                </c:pt>
                <c:pt idx="6583">
                  <c:v>12.916000000000002</c:v>
                </c:pt>
                <c:pt idx="6584">
                  <c:v>12.919</c:v>
                </c:pt>
                <c:pt idx="6585">
                  <c:v>12.905000000000006</c:v>
                </c:pt>
                <c:pt idx="6586">
                  <c:v>12.896000000000004</c:v>
                </c:pt>
                <c:pt idx="6587">
                  <c:v>12.909000000000002</c:v>
                </c:pt>
                <c:pt idx="6588">
                  <c:v>12.897</c:v>
                </c:pt>
                <c:pt idx="6589">
                  <c:v>12.894</c:v>
                </c:pt>
                <c:pt idx="6590">
                  <c:v>12.902000000000006</c:v>
                </c:pt>
                <c:pt idx="6591">
                  <c:v>12.894</c:v>
                </c:pt>
                <c:pt idx="6592">
                  <c:v>12.888</c:v>
                </c:pt>
                <c:pt idx="6593">
                  <c:v>12.887000000000002</c:v>
                </c:pt>
                <c:pt idx="6594">
                  <c:v>12.907</c:v>
                </c:pt>
                <c:pt idx="6595">
                  <c:v>12.897</c:v>
                </c:pt>
                <c:pt idx="6596">
                  <c:v>12.871000000000002</c:v>
                </c:pt>
                <c:pt idx="6597">
                  <c:v>12.873000000000006</c:v>
                </c:pt>
                <c:pt idx="6598">
                  <c:v>12.878</c:v>
                </c:pt>
                <c:pt idx="6599">
                  <c:v>12.892000000000012</c:v>
                </c:pt>
                <c:pt idx="6600">
                  <c:v>12.884000000000002</c:v>
                </c:pt>
                <c:pt idx="6601">
                  <c:v>12.899000000000004</c:v>
                </c:pt>
                <c:pt idx="6602">
                  <c:v>12.861000000000002</c:v>
                </c:pt>
                <c:pt idx="6603">
                  <c:v>12.870000000000006</c:v>
                </c:pt>
                <c:pt idx="6604">
                  <c:v>12.883000000000004</c:v>
                </c:pt>
                <c:pt idx="6605">
                  <c:v>12.881</c:v>
                </c:pt>
                <c:pt idx="6606">
                  <c:v>12.880000000000004</c:v>
                </c:pt>
                <c:pt idx="6607">
                  <c:v>12.891</c:v>
                </c:pt>
                <c:pt idx="6608">
                  <c:v>12.867000000000004</c:v>
                </c:pt>
                <c:pt idx="6609">
                  <c:v>12.880000000000004</c:v>
                </c:pt>
                <c:pt idx="6610">
                  <c:v>12.867000000000004</c:v>
                </c:pt>
                <c:pt idx="6611">
                  <c:v>12.863000000000012</c:v>
                </c:pt>
                <c:pt idx="6612">
                  <c:v>12.878</c:v>
                </c:pt>
                <c:pt idx="6613">
                  <c:v>12.855000000000018</c:v>
                </c:pt>
                <c:pt idx="6614">
                  <c:v>12.882000000000012</c:v>
                </c:pt>
                <c:pt idx="6615">
                  <c:v>12.862000000000014</c:v>
                </c:pt>
                <c:pt idx="6616">
                  <c:v>12.856000000000014</c:v>
                </c:pt>
                <c:pt idx="6617">
                  <c:v>12.858000000000002</c:v>
                </c:pt>
                <c:pt idx="6618">
                  <c:v>12.862000000000014</c:v>
                </c:pt>
                <c:pt idx="6619">
                  <c:v>12.864000000000004</c:v>
                </c:pt>
                <c:pt idx="6620">
                  <c:v>12.856000000000014</c:v>
                </c:pt>
                <c:pt idx="6621">
                  <c:v>12.861000000000002</c:v>
                </c:pt>
                <c:pt idx="6622">
                  <c:v>12.842000000000002</c:v>
                </c:pt>
                <c:pt idx="6623">
                  <c:v>12.861000000000002</c:v>
                </c:pt>
                <c:pt idx="6624">
                  <c:v>12.857000000000006</c:v>
                </c:pt>
                <c:pt idx="6625">
                  <c:v>12.866000000000012</c:v>
                </c:pt>
                <c:pt idx="6626">
                  <c:v>12.854000000000006</c:v>
                </c:pt>
                <c:pt idx="6627">
                  <c:v>12.836</c:v>
                </c:pt>
                <c:pt idx="6628">
                  <c:v>12.831</c:v>
                </c:pt>
                <c:pt idx="6629">
                  <c:v>12.850000000000012</c:v>
                </c:pt>
                <c:pt idx="6630">
                  <c:v>12.834</c:v>
                </c:pt>
                <c:pt idx="6631">
                  <c:v>12.852000000000015</c:v>
                </c:pt>
                <c:pt idx="6632">
                  <c:v>12.834</c:v>
                </c:pt>
                <c:pt idx="6633">
                  <c:v>12.846</c:v>
                </c:pt>
                <c:pt idx="6634">
                  <c:v>12.832000000000004</c:v>
                </c:pt>
                <c:pt idx="6635">
                  <c:v>12.836</c:v>
                </c:pt>
                <c:pt idx="6636">
                  <c:v>12.824</c:v>
                </c:pt>
                <c:pt idx="6637">
                  <c:v>12.837</c:v>
                </c:pt>
                <c:pt idx="6638">
                  <c:v>12.827</c:v>
                </c:pt>
                <c:pt idx="6639">
                  <c:v>12.825000000000006</c:v>
                </c:pt>
                <c:pt idx="6640">
                  <c:v>12.83</c:v>
                </c:pt>
                <c:pt idx="6641">
                  <c:v>12.824</c:v>
                </c:pt>
                <c:pt idx="6642">
                  <c:v>12.837</c:v>
                </c:pt>
                <c:pt idx="6643">
                  <c:v>12.843</c:v>
                </c:pt>
                <c:pt idx="6644">
                  <c:v>12.827</c:v>
                </c:pt>
                <c:pt idx="6645">
                  <c:v>12.826000000000002</c:v>
                </c:pt>
                <c:pt idx="6646">
                  <c:v>12.83</c:v>
                </c:pt>
                <c:pt idx="6647">
                  <c:v>12.846</c:v>
                </c:pt>
                <c:pt idx="6648">
                  <c:v>12.83</c:v>
                </c:pt>
                <c:pt idx="6649">
                  <c:v>12.816000000000004</c:v>
                </c:pt>
                <c:pt idx="6650">
                  <c:v>12.816000000000004</c:v>
                </c:pt>
                <c:pt idx="6651">
                  <c:v>12.819000000000004</c:v>
                </c:pt>
                <c:pt idx="6652">
                  <c:v>12.818</c:v>
                </c:pt>
                <c:pt idx="6653">
                  <c:v>12.815000000000012</c:v>
                </c:pt>
                <c:pt idx="6654">
                  <c:v>12.827</c:v>
                </c:pt>
                <c:pt idx="6655">
                  <c:v>12.818</c:v>
                </c:pt>
                <c:pt idx="6656">
                  <c:v>12.812000000000006</c:v>
                </c:pt>
                <c:pt idx="6657">
                  <c:v>12.818</c:v>
                </c:pt>
                <c:pt idx="6658">
                  <c:v>12.816000000000004</c:v>
                </c:pt>
                <c:pt idx="6659">
                  <c:v>12.836</c:v>
                </c:pt>
                <c:pt idx="6660">
                  <c:v>12.827</c:v>
                </c:pt>
                <c:pt idx="6661">
                  <c:v>12.807000000000002</c:v>
                </c:pt>
                <c:pt idx="6662">
                  <c:v>12.819000000000004</c:v>
                </c:pt>
                <c:pt idx="6663">
                  <c:v>12.804</c:v>
                </c:pt>
                <c:pt idx="6664">
                  <c:v>12.823000000000002</c:v>
                </c:pt>
                <c:pt idx="6665">
                  <c:v>12.809000000000006</c:v>
                </c:pt>
                <c:pt idx="6666">
                  <c:v>12.82</c:v>
                </c:pt>
                <c:pt idx="6667">
                  <c:v>12.798999999999999</c:v>
                </c:pt>
                <c:pt idx="6668">
                  <c:v>12.822000000000006</c:v>
                </c:pt>
                <c:pt idx="6669">
                  <c:v>12.834</c:v>
                </c:pt>
                <c:pt idx="6670">
                  <c:v>12.806000000000004</c:v>
                </c:pt>
                <c:pt idx="6671">
                  <c:v>12.815000000000012</c:v>
                </c:pt>
                <c:pt idx="6672">
                  <c:v>12.812000000000006</c:v>
                </c:pt>
                <c:pt idx="6673">
                  <c:v>12.818</c:v>
                </c:pt>
                <c:pt idx="6674">
                  <c:v>12.809000000000006</c:v>
                </c:pt>
                <c:pt idx="6675">
                  <c:v>12.810000000000002</c:v>
                </c:pt>
                <c:pt idx="6676">
                  <c:v>12.819000000000004</c:v>
                </c:pt>
                <c:pt idx="6677">
                  <c:v>12.807000000000002</c:v>
                </c:pt>
                <c:pt idx="6678">
                  <c:v>12.811</c:v>
                </c:pt>
                <c:pt idx="6679">
                  <c:v>12.797000000000001</c:v>
                </c:pt>
                <c:pt idx="6680">
                  <c:v>12.815000000000012</c:v>
                </c:pt>
                <c:pt idx="6681">
                  <c:v>12.806000000000004</c:v>
                </c:pt>
                <c:pt idx="6682">
                  <c:v>12.805000000000012</c:v>
                </c:pt>
                <c:pt idx="6683">
                  <c:v>12.818</c:v>
                </c:pt>
                <c:pt idx="6684">
                  <c:v>12.810000000000002</c:v>
                </c:pt>
                <c:pt idx="6685">
                  <c:v>12.804</c:v>
                </c:pt>
                <c:pt idx="6686">
                  <c:v>12.815000000000012</c:v>
                </c:pt>
                <c:pt idx="6687">
                  <c:v>12.801</c:v>
                </c:pt>
                <c:pt idx="6688">
                  <c:v>12.83</c:v>
                </c:pt>
                <c:pt idx="6689">
                  <c:v>12.801</c:v>
                </c:pt>
                <c:pt idx="6690">
                  <c:v>12.794</c:v>
                </c:pt>
                <c:pt idx="6691">
                  <c:v>12.8</c:v>
                </c:pt>
                <c:pt idx="6692">
                  <c:v>12.791</c:v>
                </c:pt>
                <c:pt idx="6693">
                  <c:v>12.814</c:v>
                </c:pt>
                <c:pt idx="6694">
                  <c:v>12.809000000000006</c:v>
                </c:pt>
                <c:pt idx="6695">
                  <c:v>12.773</c:v>
                </c:pt>
                <c:pt idx="6696">
                  <c:v>12.777000000000001</c:v>
                </c:pt>
                <c:pt idx="6697">
                  <c:v>12.812000000000006</c:v>
                </c:pt>
                <c:pt idx="6698">
                  <c:v>12.772</c:v>
                </c:pt>
                <c:pt idx="6699">
                  <c:v>12.774000000000001</c:v>
                </c:pt>
                <c:pt idx="6700">
                  <c:v>12.771000000000001</c:v>
                </c:pt>
                <c:pt idx="6701">
                  <c:v>12.77</c:v>
                </c:pt>
                <c:pt idx="6702">
                  <c:v>12.753</c:v>
                </c:pt>
                <c:pt idx="6703">
                  <c:v>12.769</c:v>
                </c:pt>
                <c:pt idx="6704">
                  <c:v>12.756</c:v>
                </c:pt>
                <c:pt idx="6705">
                  <c:v>12.740999999999998</c:v>
                </c:pt>
                <c:pt idx="6706">
                  <c:v>12.746</c:v>
                </c:pt>
                <c:pt idx="6707">
                  <c:v>12.73</c:v>
                </c:pt>
                <c:pt idx="6708">
                  <c:v>12.717999999999998</c:v>
                </c:pt>
                <c:pt idx="6709">
                  <c:v>12.723999999999998</c:v>
                </c:pt>
                <c:pt idx="6710">
                  <c:v>12.703000000000001</c:v>
                </c:pt>
                <c:pt idx="6711">
                  <c:v>12.705</c:v>
                </c:pt>
                <c:pt idx="6712">
                  <c:v>12.682</c:v>
                </c:pt>
                <c:pt idx="6713">
                  <c:v>12.66</c:v>
                </c:pt>
                <c:pt idx="6714">
                  <c:v>12.669</c:v>
                </c:pt>
                <c:pt idx="6715">
                  <c:v>12.633000000000001</c:v>
                </c:pt>
                <c:pt idx="6716">
                  <c:v>12.608000000000001</c:v>
                </c:pt>
                <c:pt idx="6717">
                  <c:v>12.606</c:v>
                </c:pt>
                <c:pt idx="6718">
                  <c:v>12.567</c:v>
                </c:pt>
                <c:pt idx="6719">
                  <c:v>12.551</c:v>
                </c:pt>
                <c:pt idx="6720">
                  <c:v>12.518000000000001</c:v>
                </c:pt>
                <c:pt idx="6721">
                  <c:v>12.495000000000006</c:v>
                </c:pt>
                <c:pt idx="6722">
                  <c:v>12.413</c:v>
                </c:pt>
                <c:pt idx="6723">
                  <c:v>12.388</c:v>
                </c:pt>
                <c:pt idx="6724">
                  <c:v>12.353000000000012</c:v>
                </c:pt>
                <c:pt idx="6725">
                  <c:v>12.3</c:v>
                </c:pt>
                <c:pt idx="6726">
                  <c:v>12.240999999999998</c:v>
                </c:pt>
                <c:pt idx="6727">
                  <c:v>12.207000000000001</c:v>
                </c:pt>
                <c:pt idx="6728">
                  <c:v>12.147999999999998</c:v>
                </c:pt>
                <c:pt idx="6729">
                  <c:v>12.091000000000001</c:v>
                </c:pt>
                <c:pt idx="6730">
                  <c:v>12.046000000000001</c:v>
                </c:pt>
                <c:pt idx="6731">
                  <c:v>11.972000000000012</c:v>
                </c:pt>
                <c:pt idx="6732">
                  <c:v>11.912000000000004</c:v>
                </c:pt>
                <c:pt idx="6733">
                  <c:v>11.847</c:v>
                </c:pt>
                <c:pt idx="6734">
                  <c:v>11.832000000000004</c:v>
                </c:pt>
                <c:pt idx="6735">
                  <c:v>11.79</c:v>
                </c:pt>
                <c:pt idx="6736">
                  <c:v>11.746999999999998</c:v>
                </c:pt>
                <c:pt idx="6737">
                  <c:v>11.722</c:v>
                </c:pt>
                <c:pt idx="6738">
                  <c:v>11.707000000000001</c:v>
                </c:pt>
                <c:pt idx="6739">
                  <c:v>11.692</c:v>
                </c:pt>
                <c:pt idx="6740">
                  <c:v>11.667</c:v>
                </c:pt>
                <c:pt idx="6741">
                  <c:v>11.641999999999999</c:v>
                </c:pt>
                <c:pt idx="6742">
                  <c:v>11.636000000000001</c:v>
                </c:pt>
                <c:pt idx="6743">
                  <c:v>11.636000000000001</c:v>
                </c:pt>
                <c:pt idx="6744">
                  <c:v>11.623000000000001</c:v>
                </c:pt>
                <c:pt idx="6745">
                  <c:v>11.616</c:v>
                </c:pt>
                <c:pt idx="6746">
                  <c:v>11.621</c:v>
                </c:pt>
                <c:pt idx="6747">
                  <c:v>11.618</c:v>
                </c:pt>
                <c:pt idx="6748">
                  <c:v>11.607000000000001</c:v>
                </c:pt>
                <c:pt idx="6749">
                  <c:v>11.615</c:v>
                </c:pt>
                <c:pt idx="6750">
                  <c:v>11.63</c:v>
                </c:pt>
                <c:pt idx="6751">
                  <c:v>11.637</c:v>
                </c:pt>
                <c:pt idx="6752">
                  <c:v>11.640999999999998</c:v>
                </c:pt>
                <c:pt idx="6753">
                  <c:v>11.641999999999999</c:v>
                </c:pt>
                <c:pt idx="6754">
                  <c:v>11.652000000000006</c:v>
                </c:pt>
                <c:pt idx="6755">
                  <c:v>11.674000000000001</c:v>
                </c:pt>
                <c:pt idx="6756">
                  <c:v>11.637</c:v>
                </c:pt>
                <c:pt idx="6757">
                  <c:v>11.682</c:v>
                </c:pt>
                <c:pt idx="6758">
                  <c:v>11.659000000000002</c:v>
                </c:pt>
                <c:pt idx="6759">
                  <c:v>11.693</c:v>
                </c:pt>
                <c:pt idx="6760">
                  <c:v>11.706</c:v>
                </c:pt>
                <c:pt idx="6761">
                  <c:v>11.7</c:v>
                </c:pt>
                <c:pt idx="6762">
                  <c:v>11.723000000000001</c:v>
                </c:pt>
                <c:pt idx="6763">
                  <c:v>11.71</c:v>
                </c:pt>
                <c:pt idx="6764">
                  <c:v>11.726000000000001</c:v>
                </c:pt>
                <c:pt idx="6765">
                  <c:v>11.716000000000001</c:v>
                </c:pt>
                <c:pt idx="6766">
                  <c:v>12.960000000000004</c:v>
                </c:pt>
                <c:pt idx="6767">
                  <c:v>12.943</c:v>
                </c:pt>
                <c:pt idx="6768">
                  <c:v>12.938000000000001</c:v>
                </c:pt>
                <c:pt idx="6769">
                  <c:v>12.978</c:v>
                </c:pt>
                <c:pt idx="6770">
                  <c:v>12.957000000000004</c:v>
                </c:pt>
                <c:pt idx="6771">
                  <c:v>12.973000000000004</c:v>
                </c:pt>
                <c:pt idx="6772">
                  <c:v>12.975000000000012</c:v>
                </c:pt>
                <c:pt idx="6773">
                  <c:v>12.957000000000004</c:v>
                </c:pt>
                <c:pt idx="6774">
                  <c:v>12.960000000000004</c:v>
                </c:pt>
                <c:pt idx="6775">
                  <c:v>12.956000000000012</c:v>
                </c:pt>
                <c:pt idx="6776">
                  <c:v>12.963000000000006</c:v>
                </c:pt>
                <c:pt idx="6777">
                  <c:v>12.964000000000002</c:v>
                </c:pt>
                <c:pt idx="6778">
                  <c:v>12.957000000000004</c:v>
                </c:pt>
                <c:pt idx="6779">
                  <c:v>12.964000000000002</c:v>
                </c:pt>
                <c:pt idx="6780">
                  <c:v>12.959000000000012</c:v>
                </c:pt>
                <c:pt idx="6781">
                  <c:v>12.965000000000014</c:v>
                </c:pt>
                <c:pt idx="6782">
                  <c:v>12.962000000000012</c:v>
                </c:pt>
                <c:pt idx="6783">
                  <c:v>12.951000000000002</c:v>
                </c:pt>
                <c:pt idx="6784">
                  <c:v>12.961</c:v>
                </c:pt>
                <c:pt idx="6785">
                  <c:v>12.959000000000012</c:v>
                </c:pt>
                <c:pt idx="6786">
                  <c:v>12.953000000000014</c:v>
                </c:pt>
                <c:pt idx="6787">
                  <c:v>12.963000000000006</c:v>
                </c:pt>
                <c:pt idx="6788">
                  <c:v>12.964000000000002</c:v>
                </c:pt>
                <c:pt idx="6789">
                  <c:v>12.947000000000001</c:v>
                </c:pt>
                <c:pt idx="6790">
                  <c:v>12.951000000000002</c:v>
                </c:pt>
                <c:pt idx="6791">
                  <c:v>12.952000000000014</c:v>
                </c:pt>
                <c:pt idx="6792">
                  <c:v>12.963000000000006</c:v>
                </c:pt>
                <c:pt idx="6793">
                  <c:v>12.967000000000002</c:v>
                </c:pt>
                <c:pt idx="6794">
                  <c:v>12.959000000000012</c:v>
                </c:pt>
                <c:pt idx="6795">
                  <c:v>12.948</c:v>
                </c:pt>
                <c:pt idx="6796">
                  <c:v>12.960000000000004</c:v>
                </c:pt>
                <c:pt idx="6797">
                  <c:v>12.958</c:v>
                </c:pt>
                <c:pt idx="6798">
                  <c:v>12.962000000000012</c:v>
                </c:pt>
                <c:pt idx="6799">
                  <c:v>12.960000000000004</c:v>
                </c:pt>
                <c:pt idx="6800">
                  <c:v>12.966000000000006</c:v>
                </c:pt>
                <c:pt idx="6801">
                  <c:v>12.949</c:v>
                </c:pt>
                <c:pt idx="6802">
                  <c:v>12.961</c:v>
                </c:pt>
                <c:pt idx="6803">
                  <c:v>12.950000000000006</c:v>
                </c:pt>
                <c:pt idx="6804">
                  <c:v>12.950000000000006</c:v>
                </c:pt>
                <c:pt idx="6805">
                  <c:v>12.948</c:v>
                </c:pt>
                <c:pt idx="6806">
                  <c:v>12.942</c:v>
                </c:pt>
                <c:pt idx="6807">
                  <c:v>12.936</c:v>
                </c:pt>
                <c:pt idx="6808">
                  <c:v>12.93</c:v>
                </c:pt>
                <c:pt idx="6809">
                  <c:v>12.950000000000006</c:v>
                </c:pt>
                <c:pt idx="6810">
                  <c:v>12.961</c:v>
                </c:pt>
                <c:pt idx="6811">
                  <c:v>12.942</c:v>
                </c:pt>
                <c:pt idx="6812">
                  <c:v>12.939</c:v>
                </c:pt>
                <c:pt idx="6813">
                  <c:v>12.931000000000001</c:v>
                </c:pt>
                <c:pt idx="6814">
                  <c:v>12.936</c:v>
                </c:pt>
                <c:pt idx="6815">
                  <c:v>12.942</c:v>
                </c:pt>
                <c:pt idx="6816">
                  <c:v>12.918000000000001</c:v>
                </c:pt>
                <c:pt idx="6817">
                  <c:v>12.918000000000001</c:v>
                </c:pt>
                <c:pt idx="6818">
                  <c:v>12.937000000000001</c:v>
                </c:pt>
                <c:pt idx="6819">
                  <c:v>12.943</c:v>
                </c:pt>
                <c:pt idx="6820">
                  <c:v>12.942</c:v>
                </c:pt>
                <c:pt idx="6821">
                  <c:v>12.947000000000001</c:v>
                </c:pt>
                <c:pt idx="6822">
                  <c:v>12.937000000000001</c:v>
                </c:pt>
                <c:pt idx="6823">
                  <c:v>12.902000000000006</c:v>
                </c:pt>
                <c:pt idx="6824">
                  <c:v>12.915000000000004</c:v>
                </c:pt>
                <c:pt idx="6825">
                  <c:v>12.942</c:v>
                </c:pt>
                <c:pt idx="6826">
                  <c:v>12.92</c:v>
                </c:pt>
                <c:pt idx="6827">
                  <c:v>12.917</c:v>
                </c:pt>
                <c:pt idx="6828">
                  <c:v>12.919</c:v>
                </c:pt>
                <c:pt idx="6829">
                  <c:v>12.925000000000002</c:v>
                </c:pt>
                <c:pt idx="6830">
                  <c:v>12.928000000000001</c:v>
                </c:pt>
                <c:pt idx="6831">
                  <c:v>12.907</c:v>
                </c:pt>
                <c:pt idx="6832">
                  <c:v>12.919</c:v>
                </c:pt>
                <c:pt idx="6833">
                  <c:v>12.916000000000002</c:v>
                </c:pt>
                <c:pt idx="6834">
                  <c:v>12.91</c:v>
                </c:pt>
                <c:pt idx="6835">
                  <c:v>12.917</c:v>
                </c:pt>
                <c:pt idx="6836">
                  <c:v>12.904</c:v>
                </c:pt>
                <c:pt idx="6837">
                  <c:v>12.900000000000002</c:v>
                </c:pt>
                <c:pt idx="6838">
                  <c:v>12.898</c:v>
                </c:pt>
                <c:pt idx="6839">
                  <c:v>12.895000000000012</c:v>
                </c:pt>
                <c:pt idx="6840">
                  <c:v>12.913</c:v>
                </c:pt>
                <c:pt idx="6841">
                  <c:v>12.917</c:v>
                </c:pt>
                <c:pt idx="6842">
                  <c:v>12.898</c:v>
                </c:pt>
                <c:pt idx="6843">
                  <c:v>12.898</c:v>
                </c:pt>
                <c:pt idx="6844">
                  <c:v>12.914</c:v>
                </c:pt>
                <c:pt idx="6845">
                  <c:v>12.863000000000012</c:v>
                </c:pt>
                <c:pt idx="6846">
                  <c:v>12.884000000000002</c:v>
                </c:pt>
                <c:pt idx="6847">
                  <c:v>12.880000000000004</c:v>
                </c:pt>
                <c:pt idx="6848">
                  <c:v>12.876000000000014</c:v>
                </c:pt>
                <c:pt idx="6849">
                  <c:v>12.885000000000012</c:v>
                </c:pt>
                <c:pt idx="6850">
                  <c:v>12.891</c:v>
                </c:pt>
                <c:pt idx="6851">
                  <c:v>12.876000000000014</c:v>
                </c:pt>
                <c:pt idx="6852">
                  <c:v>12.889000000000006</c:v>
                </c:pt>
                <c:pt idx="6853">
                  <c:v>12.880000000000004</c:v>
                </c:pt>
                <c:pt idx="6854">
                  <c:v>12.874000000000002</c:v>
                </c:pt>
                <c:pt idx="6855">
                  <c:v>12.879000000000012</c:v>
                </c:pt>
                <c:pt idx="6856">
                  <c:v>12.878</c:v>
                </c:pt>
                <c:pt idx="6857">
                  <c:v>12.892000000000012</c:v>
                </c:pt>
                <c:pt idx="6858">
                  <c:v>12.886000000000006</c:v>
                </c:pt>
                <c:pt idx="6859">
                  <c:v>12.888</c:v>
                </c:pt>
                <c:pt idx="6860">
                  <c:v>12.865000000000014</c:v>
                </c:pt>
                <c:pt idx="6861">
                  <c:v>12.874000000000002</c:v>
                </c:pt>
                <c:pt idx="6862">
                  <c:v>12.879000000000012</c:v>
                </c:pt>
                <c:pt idx="6863">
                  <c:v>12.877000000000002</c:v>
                </c:pt>
                <c:pt idx="6864">
                  <c:v>12.866000000000012</c:v>
                </c:pt>
                <c:pt idx="6865">
                  <c:v>12.899000000000004</c:v>
                </c:pt>
                <c:pt idx="6866">
                  <c:v>12.876000000000014</c:v>
                </c:pt>
                <c:pt idx="6867">
                  <c:v>12.880000000000004</c:v>
                </c:pt>
                <c:pt idx="6868">
                  <c:v>12.863000000000012</c:v>
                </c:pt>
                <c:pt idx="6869">
                  <c:v>12.873000000000006</c:v>
                </c:pt>
                <c:pt idx="6870">
                  <c:v>12.885000000000012</c:v>
                </c:pt>
                <c:pt idx="6871">
                  <c:v>12.875000000000014</c:v>
                </c:pt>
                <c:pt idx="6872">
                  <c:v>12.851000000000004</c:v>
                </c:pt>
                <c:pt idx="6873">
                  <c:v>12.872000000000014</c:v>
                </c:pt>
                <c:pt idx="6874">
                  <c:v>12.858000000000002</c:v>
                </c:pt>
                <c:pt idx="6875">
                  <c:v>12.866000000000012</c:v>
                </c:pt>
                <c:pt idx="6876">
                  <c:v>12.864000000000004</c:v>
                </c:pt>
                <c:pt idx="6877">
                  <c:v>12.866000000000012</c:v>
                </c:pt>
                <c:pt idx="6878">
                  <c:v>12.856000000000014</c:v>
                </c:pt>
                <c:pt idx="6879">
                  <c:v>12.856000000000014</c:v>
                </c:pt>
                <c:pt idx="6880">
                  <c:v>12.853000000000012</c:v>
                </c:pt>
                <c:pt idx="6881">
                  <c:v>12.858000000000002</c:v>
                </c:pt>
                <c:pt idx="6882">
                  <c:v>12.857000000000006</c:v>
                </c:pt>
                <c:pt idx="6883">
                  <c:v>12.845000000000002</c:v>
                </c:pt>
                <c:pt idx="6884">
                  <c:v>12.861000000000002</c:v>
                </c:pt>
                <c:pt idx="6885">
                  <c:v>12.851000000000004</c:v>
                </c:pt>
                <c:pt idx="6886">
                  <c:v>12.844000000000001</c:v>
                </c:pt>
                <c:pt idx="6887">
                  <c:v>12.843</c:v>
                </c:pt>
                <c:pt idx="6888">
                  <c:v>12.861000000000002</c:v>
                </c:pt>
                <c:pt idx="6889">
                  <c:v>12.858000000000002</c:v>
                </c:pt>
                <c:pt idx="6890">
                  <c:v>12.856000000000014</c:v>
                </c:pt>
                <c:pt idx="6891">
                  <c:v>12.841000000000001</c:v>
                </c:pt>
                <c:pt idx="6892">
                  <c:v>12.838000000000001</c:v>
                </c:pt>
                <c:pt idx="6893">
                  <c:v>12.84</c:v>
                </c:pt>
                <c:pt idx="6894">
                  <c:v>12.849</c:v>
                </c:pt>
                <c:pt idx="6895">
                  <c:v>12.849</c:v>
                </c:pt>
                <c:pt idx="6896">
                  <c:v>12.828000000000001</c:v>
                </c:pt>
                <c:pt idx="6897">
                  <c:v>12.828000000000001</c:v>
                </c:pt>
                <c:pt idx="6898">
                  <c:v>12.839</c:v>
                </c:pt>
                <c:pt idx="6899">
                  <c:v>12.837</c:v>
                </c:pt>
                <c:pt idx="6900">
                  <c:v>12.836</c:v>
                </c:pt>
                <c:pt idx="6901">
                  <c:v>12.851000000000004</c:v>
                </c:pt>
                <c:pt idx="6902">
                  <c:v>12.834</c:v>
                </c:pt>
                <c:pt idx="6903">
                  <c:v>12.833</c:v>
                </c:pt>
                <c:pt idx="6904">
                  <c:v>12.846</c:v>
                </c:pt>
                <c:pt idx="6905">
                  <c:v>12.84</c:v>
                </c:pt>
                <c:pt idx="6906">
                  <c:v>12.850000000000012</c:v>
                </c:pt>
                <c:pt idx="6907">
                  <c:v>12.837</c:v>
                </c:pt>
                <c:pt idx="6908">
                  <c:v>12.834</c:v>
                </c:pt>
                <c:pt idx="6909">
                  <c:v>12.836</c:v>
                </c:pt>
                <c:pt idx="6910">
                  <c:v>12.83</c:v>
                </c:pt>
                <c:pt idx="6911">
                  <c:v>12.843</c:v>
                </c:pt>
                <c:pt idx="6912">
                  <c:v>12.848000000000001</c:v>
                </c:pt>
                <c:pt idx="6913">
                  <c:v>12.842000000000002</c:v>
                </c:pt>
                <c:pt idx="6914">
                  <c:v>12.827</c:v>
                </c:pt>
                <c:pt idx="6915">
                  <c:v>12.845000000000002</c:v>
                </c:pt>
                <c:pt idx="6916">
                  <c:v>12.849</c:v>
                </c:pt>
                <c:pt idx="6917">
                  <c:v>12.837</c:v>
                </c:pt>
                <c:pt idx="6918">
                  <c:v>12.846</c:v>
                </c:pt>
                <c:pt idx="6919">
                  <c:v>12.831</c:v>
                </c:pt>
                <c:pt idx="6920">
                  <c:v>12.858000000000002</c:v>
                </c:pt>
                <c:pt idx="6921">
                  <c:v>12.844000000000001</c:v>
                </c:pt>
                <c:pt idx="6922">
                  <c:v>12.831</c:v>
                </c:pt>
                <c:pt idx="6923">
                  <c:v>12.826000000000002</c:v>
                </c:pt>
                <c:pt idx="6924">
                  <c:v>12.838000000000001</c:v>
                </c:pt>
                <c:pt idx="6925">
                  <c:v>12.834</c:v>
                </c:pt>
                <c:pt idx="6926">
                  <c:v>12.827</c:v>
                </c:pt>
                <c:pt idx="6927">
                  <c:v>12.829000000000002</c:v>
                </c:pt>
                <c:pt idx="6928">
                  <c:v>12.858000000000002</c:v>
                </c:pt>
                <c:pt idx="6929">
                  <c:v>12.828000000000001</c:v>
                </c:pt>
                <c:pt idx="6930">
                  <c:v>12.828000000000001</c:v>
                </c:pt>
                <c:pt idx="6931">
                  <c:v>12.841000000000001</c:v>
                </c:pt>
                <c:pt idx="6932">
                  <c:v>12.835000000000004</c:v>
                </c:pt>
                <c:pt idx="6933">
                  <c:v>12.833</c:v>
                </c:pt>
                <c:pt idx="6934">
                  <c:v>12.828000000000001</c:v>
                </c:pt>
                <c:pt idx="6935">
                  <c:v>12.84</c:v>
                </c:pt>
                <c:pt idx="6936">
                  <c:v>12.83</c:v>
                </c:pt>
                <c:pt idx="6937">
                  <c:v>12.835000000000004</c:v>
                </c:pt>
                <c:pt idx="6938">
                  <c:v>12.829000000000002</c:v>
                </c:pt>
                <c:pt idx="6939">
                  <c:v>12.833</c:v>
                </c:pt>
                <c:pt idx="6940">
                  <c:v>12.842000000000002</c:v>
                </c:pt>
                <c:pt idx="6941">
                  <c:v>12.832000000000004</c:v>
                </c:pt>
                <c:pt idx="6942">
                  <c:v>12.835000000000004</c:v>
                </c:pt>
                <c:pt idx="6943">
                  <c:v>12.831</c:v>
                </c:pt>
                <c:pt idx="6944">
                  <c:v>12.810000000000002</c:v>
                </c:pt>
                <c:pt idx="6945">
                  <c:v>12.828000000000001</c:v>
                </c:pt>
                <c:pt idx="6946">
                  <c:v>12.832000000000004</c:v>
                </c:pt>
                <c:pt idx="6947">
                  <c:v>12.821</c:v>
                </c:pt>
                <c:pt idx="6948">
                  <c:v>12.822000000000006</c:v>
                </c:pt>
                <c:pt idx="6949">
                  <c:v>12.844000000000001</c:v>
                </c:pt>
                <c:pt idx="6950">
                  <c:v>12.82</c:v>
                </c:pt>
                <c:pt idx="6951">
                  <c:v>12.815000000000012</c:v>
                </c:pt>
                <c:pt idx="6952">
                  <c:v>12.823</c:v>
                </c:pt>
                <c:pt idx="6953">
                  <c:v>12.815000000000012</c:v>
                </c:pt>
                <c:pt idx="6954">
                  <c:v>12.821</c:v>
                </c:pt>
                <c:pt idx="6955">
                  <c:v>12.833</c:v>
                </c:pt>
                <c:pt idx="6956">
                  <c:v>12.824</c:v>
                </c:pt>
                <c:pt idx="6957">
                  <c:v>12.812000000000006</c:v>
                </c:pt>
                <c:pt idx="6958">
                  <c:v>12.818</c:v>
                </c:pt>
                <c:pt idx="6959">
                  <c:v>12.802000000000012</c:v>
                </c:pt>
                <c:pt idx="6960">
                  <c:v>12.821</c:v>
                </c:pt>
                <c:pt idx="6961">
                  <c:v>12.834</c:v>
                </c:pt>
                <c:pt idx="6962">
                  <c:v>12.83</c:v>
                </c:pt>
                <c:pt idx="6963">
                  <c:v>12.821</c:v>
                </c:pt>
                <c:pt idx="6964">
                  <c:v>12.824</c:v>
                </c:pt>
                <c:pt idx="6965">
                  <c:v>12.821</c:v>
                </c:pt>
                <c:pt idx="6966">
                  <c:v>12.798999999999999</c:v>
                </c:pt>
                <c:pt idx="6967">
                  <c:v>12.814</c:v>
                </c:pt>
                <c:pt idx="6968">
                  <c:v>12.827</c:v>
                </c:pt>
                <c:pt idx="6969">
                  <c:v>12.818</c:v>
                </c:pt>
                <c:pt idx="6970">
                  <c:v>12.828000000000001</c:v>
                </c:pt>
                <c:pt idx="6971">
                  <c:v>12.807000000000002</c:v>
                </c:pt>
                <c:pt idx="6972">
                  <c:v>12.822000000000006</c:v>
                </c:pt>
                <c:pt idx="6973">
                  <c:v>12.813000000000002</c:v>
                </c:pt>
                <c:pt idx="6974">
                  <c:v>12.819000000000004</c:v>
                </c:pt>
                <c:pt idx="6975">
                  <c:v>12.808</c:v>
                </c:pt>
                <c:pt idx="6976">
                  <c:v>12.807</c:v>
                </c:pt>
                <c:pt idx="6977">
                  <c:v>12.809000000000006</c:v>
                </c:pt>
                <c:pt idx="6978">
                  <c:v>12.819000000000004</c:v>
                </c:pt>
                <c:pt idx="6979">
                  <c:v>12.835000000000004</c:v>
                </c:pt>
                <c:pt idx="6980">
                  <c:v>12.812000000000006</c:v>
                </c:pt>
                <c:pt idx="6981">
                  <c:v>12.813000000000002</c:v>
                </c:pt>
                <c:pt idx="6982">
                  <c:v>12.807000000000002</c:v>
                </c:pt>
                <c:pt idx="6983">
                  <c:v>12.808</c:v>
                </c:pt>
                <c:pt idx="6984">
                  <c:v>12.813000000000002</c:v>
                </c:pt>
                <c:pt idx="6985">
                  <c:v>12.807</c:v>
                </c:pt>
                <c:pt idx="6986">
                  <c:v>12.803000000000004</c:v>
                </c:pt>
                <c:pt idx="6987">
                  <c:v>12.808</c:v>
                </c:pt>
                <c:pt idx="6988">
                  <c:v>12.809000000000006</c:v>
                </c:pt>
                <c:pt idx="6989">
                  <c:v>12.816000000000004</c:v>
                </c:pt>
                <c:pt idx="6990">
                  <c:v>12.806000000000004</c:v>
                </c:pt>
                <c:pt idx="6991">
                  <c:v>12.815000000000012</c:v>
                </c:pt>
                <c:pt idx="6992">
                  <c:v>12.805000000000012</c:v>
                </c:pt>
                <c:pt idx="6993">
                  <c:v>12.819000000000004</c:v>
                </c:pt>
                <c:pt idx="6994">
                  <c:v>12.803000000000004</c:v>
                </c:pt>
                <c:pt idx="6995">
                  <c:v>12.797000000000001</c:v>
                </c:pt>
                <c:pt idx="6996">
                  <c:v>12.816000000000004</c:v>
                </c:pt>
                <c:pt idx="6997">
                  <c:v>12.81</c:v>
                </c:pt>
                <c:pt idx="6998">
                  <c:v>12.808</c:v>
                </c:pt>
                <c:pt idx="6999">
                  <c:v>12.803000000000004</c:v>
                </c:pt>
                <c:pt idx="7000">
                  <c:v>12.786</c:v>
                </c:pt>
                <c:pt idx="7001">
                  <c:v>12.793000000000001</c:v>
                </c:pt>
                <c:pt idx="7002">
                  <c:v>12.786</c:v>
                </c:pt>
                <c:pt idx="7003">
                  <c:v>12.785</c:v>
                </c:pt>
                <c:pt idx="7004">
                  <c:v>12.793999999999999</c:v>
                </c:pt>
                <c:pt idx="7005">
                  <c:v>12.797000000000001</c:v>
                </c:pt>
                <c:pt idx="7006">
                  <c:v>12.785</c:v>
                </c:pt>
                <c:pt idx="7007">
                  <c:v>12.778</c:v>
                </c:pt>
                <c:pt idx="7008">
                  <c:v>12.776</c:v>
                </c:pt>
                <c:pt idx="7009">
                  <c:v>12.792</c:v>
                </c:pt>
                <c:pt idx="7010">
                  <c:v>12.785</c:v>
                </c:pt>
                <c:pt idx="7011">
                  <c:v>12.792</c:v>
                </c:pt>
                <c:pt idx="7012">
                  <c:v>12.761000000000001</c:v>
                </c:pt>
                <c:pt idx="7013">
                  <c:v>12.777000000000001</c:v>
                </c:pt>
                <c:pt idx="7014">
                  <c:v>12.787999999999998</c:v>
                </c:pt>
                <c:pt idx="7015">
                  <c:v>12.745999999999999</c:v>
                </c:pt>
                <c:pt idx="7016">
                  <c:v>12.761000000000001</c:v>
                </c:pt>
                <c:pt idx="7017">
                  <c:v>12.753</c:v>
                </c:pt>
                <c:pt idx="7018">
                  <c:v>12.751000000000001</c:v>
                </c:pt>
                <c:pt idx="7019">
                  <c:v>12.745999999999999</c:v>
                </c:pt>
                <c:pt idx="7020">
                  <c:v>12.743</c:v>
                </c:pt>
                <c:pt idx="7021">
                  <c:v>12.748999999999999</c:v>
                </c:pt>
                <c:pt idx="7022">
                  <c:v>12.739999999999998</c:v>
                </c:pt>
                <c:pt idx="7023">
                  <c:v>12.744999999999999</c:v>
                </c:pt>
                <c:pt idx="7024">
                  <c:v>12.733999999999998</c:v>
                </c:pt>
                <c:pt idx="7025">
                  <c:v>12.712</c:v>
                </c:pt>
                <c:pt idx="7026">
                  <c:v>12.709999999999999</c:v>
                </c:pt>
                <c:pt idx="7027">
                  <c:v>12.718999999999999</c:v>
                </c:pt>
                <c:pt idx="7028">
                  <c:v>12.693</c:v>
                </c:pt>
                <c:pt idx="7029">
                  <c:v>12.713999999999999</c:v>
                </c:pt>
                <c:pt idx="7030">
                  <c:v>12.728999999999999</c:v>
                </c:pt>
                <c:pt idx="7031">
                  <c:v>12.707000000000001</c:v>
                </c:pt>
                <c:pt idx="7032">
                  <c:v>12.694000000000001</c:v>
                </c:pt>
                <c:pt idx="7033">
                  <c:v>12.689</c:v>
                </c:pt>
                <c:pt idx="7034">
                  <c:v>12.695</c:v>
                </c:pt>
                <c:pt idx="7035">
                  <c:v>12.656000000000002</c:v>
                </c:pt>
                <c:pt idx="7036">
                  <c:v>12.662000000000004</c:v>
                </c:pt>
                <c:pt idx="7037">
                  <c:v>12.638999999999999</c:v>
                </c:pt>
                <c:pt idx="7038">
                  <c:v>12.640999999999998</c:v>
                </c:pt>
                <c:pt idx="7039">
                  <c:v>12.632</c:v>
                </c:pt>
                <c:pt idx="7040">
                  <c:v>12.62</c:v>
                </c:pt>
                <c:pt idx="7041">
                  <c:v>12.594000000000001</c:v>
                </c:pt>
                <c:pt idx="7042">
                  <c:v>12.595000000000002</c:v>
                </c:pt>
                <c:pt idx="7043">
                  <c:v>12.584</c:v>
                </c:pt>
                <c:pt idx="7044">
                  <c:v>12.567</c:v>
                </c:pt>
                <c:pt idx="7045">
                  <c:v>12.553000000000004</c:v>
                </c:pt>
                <c:pt idx="7046">
                  <c:v>12.545</c:v>
                </c:pt>
                <c:pt idx="7047">
                  <c:v>12.525</c:v>
                </c:pt>
                <c:pt idx="7048">
                  <c:v>12.504</c:v>
                </c:pt>
                <c:pt idx="7049">
                  <c:v>12.476000000000004</c:v>
                </c:pt>
                <c:pt idx="7050">
                  <c:v>12.463000000000006</c:v>
                </c:pt>
                <c:pt idx="7051">
                  <c:v>12.42</c:v>
                </c:pt>
                <c:pt idx="7052">
                  <c:v>12.423</c:v>
                </c:pt>
                <c:pt idx="7053">
                  <c:v>12.380000000000004</c:v>
                </c:pt>
                <c:pt idx="7054">
                  <c:v>12.373000000000006</c:v>
                </c:pt>
                <c:pt idx="7055">
                  <c:v>12.360000000000012</c:v>
                </c:pt>
                <c:pt idx="7056">
                  <c:v>12.323</c:v>
                </c:pt>
                <c:pt idx="7057">
                  <c:v>12.301</c:v>
                </c:pt>
                <c:pt idx="7058">
                  <c:v>12.272</c:v>
                </c:pt>
                <c:pt idx="7059">
                  <c:v>12.238999999999999</c:v>
                </c:pt>
                <c:pt idx="7060">
                  <c:v>12.210999999999999</c:v>
                </c:pt>
                <c:pt idx="7061">
                  <c:v>12.204000000000001</c:v>
                </c:pt>
                <c:pt idx="7062">
                  <c:v>12.145</c:v>
                </c:pt>
                <c:pt idx="7063">
                  <c:v>12.143999999999998</c:v>
                </c:pt>
                <c:pt idx="7064">
                  <c:v>12.109</c:v>
                </c:pt>
                <c:pt idx="7065">
                  <c:v>12.088000000000001</c:v>
                </c:pt>
                <c:pt idx="7066">
                  <c:v>12.037000000000001</c:v>
                </c:pt>
                <c:pt idx="7067">
                  <c:v>12.029</c:v>
                </c:pt>
                <c:pt idx="7068">
                  <c:v>11.995000000000006</c:v>
                </c:pt>
                <c:pt idx="7069">
                  <c:v>11.968</c:v>
                </c:pt>
                <c:pt idx="7070">
                  <c:v>11.962000000000012</c:v>
                </c:pt>
                <c:pt idx="7071">
                  <c:v>11.911</c:v>
                </c:pt>
                <c:pt idx="7072">
                  <c:v>11.914</c:v>
                </c:pt>
                <c:pt idx="7073">
                  <c:v>11.893000000000002</c:v>
                </c:pt>
                <c:pt idx="7074">
                  <c:v>11.870000000000006</c:v>
                </c:pt>
                <c:pt idx="7075">
                  <c:v>11.846</c:v>
                </c:pt>
                <c:pt idx="7076">
                  <c:v>11.819000000000004</c:v>
                </c:pt>
                <c:pt idx="7077">
                  <c:v>11.819000000000004</c:v>
                </c:pt>
                <c:pt idx="7078">
                  <c:v>11.792</c:v>
                </c:pt>
                <c:pt idx="7079">
                  <c:v>11.746</c:v>
                </c:pt>
                <c:pt idx="7080">
                  <c:v>11.751000000000001</c:v>
                </c:pt>
                <c:pt idx="7081">
                  <c:v>11.725</c:v>
                </c:pt>
                <c:pt idx="7082">
                  <c:v>11.723999999999998</c:v>
                </c:pt>
                <c:pt idx="7083">
                  <c:v>11.713000000000001</c:v>
                </c:pt>
                <c:pt idx="7084">
                  <c:v>11.701000000000001</c:v>
                </c:pt>
                <c:pt idx="7085">
                  <c:v>11.699</c:v>
                </c:pt>
                <c:pt idx="7086">
                  <c:v>11.67</c:v>
                </c:pt>
                <c:pt idx="7087">
                  <c:v>11.662000000000004</c:v>
                </c:pt>
                <c:pt idx="7088">
                  <c:v>11.64</c:v>
                </c:pt>
                <c:pt idx="7089">
                  <c:v>11.662000000000004</c:v>
                </c:pt>
                <c:pt idx="7090">
                  <c:v>11.633000000000001</c:v>
                </c:pt>
                <c:pt idx="7091">
                  <c:v>11.640999999999998</c:v>
                </c:pt>
                <c:pt idx="7092">
                  <c:v>11.627999999999998</c:v>
                </c:pt>
                <c:pt idx="7093">
                  <c:v>11.647999999999998</c:v>
                </c:pt>
                <c:pt idx="7094">
                  <c:v>11.617999999999999</c:v>
                </c:pt>
                <c:pt idx="7095">
                  <c:v>11.641999999999999</c:v>
                </c:pt>
                <c:pt idx="7096">
                  <c:v>11.618</c:v>
                </c:pt>
                <c:pt idx="7097">
                  <c:v>11.622</c:v>
                </c:pt>
                <c:pt idx="7098">
                  <c:v>11.623000000000001</c:v>
                </c:pt>
                <c:pt idx="7099">
                  <c:v>11.629999999999999</c:v>
                </c:pt>
                <c:pt idx="7100">
                  <c:v>11.614000000000001</c:v>
                </c:pt>
                <c:pt idx="7101">
                  <c:v>11.629</c:v>
                </c:pt>
                <c:pt idx="7102">
                  <c:v>11.602</c:v>
                </c:pt>
                <c:pt idx="7103">
                  <c:v>11.62</c:v>
                </c:pt>
                <c:pt idx="7104">
                  <c:v>11.627000000000001</c:v>
                </c:pt>
                <c:pt idx="7105">
                  <c:v>11.617000000000001</c:v>
                </c:pt>
                <c:pt idx="7106">
                  <c:v>11.627999999999998</c:v>
                </c:pt>
                <c:pt idx="7107">
                  <c:v>11.62</c:v>
                </c:pt>
                <c:pt idx="7108">
                  <c:v>11.643999999999998</c:v>
                </c:pt>
                <c:pt idx="7109">
                  <c:v>11.641999999999999</c:v>
                </c:pt>
                <c:pt idx="7110">
                  <c:v>11.641999999999999</c:v>
                </c:pt>
                <c:pt idx="7111">
                  <c:v>11.630999999999998</c:v>
                </c:pt>
                <c:pt idx="7112">
                  <c:v>11.665000000000004</c:v>
                </c:pt>
                <c:pt idx="7113">
                  <c:v>11.651</c:v>
                </c:pt>
                <c:pt idx="7114">
                  <c:v>11.640999999999998</c:v>
                </c:pt>
                <c:pt idx="7115">
                  <c:v>11.669</c:v>
                </c:pt>
                <c:pt idx="7116">
                  <c:v>11.653000000000002</c:v>
                </c:pt>
                <c:pt idx="7117">
                  <c:v>11.661</c:v>
                </c:pt>
                <c:pt idx="7118">
                  <c:v>11.659000000000002</c:v>
                </c:pt>
                <c:pt idx="7119">
                  <c:v>11.669</c:v>
                </c:pt>
                <c:pt idx="7120">
                  <c:v>11.677</c:v>
                </c:pt>
                <c:pt idx="7121">
                  <c:v>11.688000000000001</c:v>
                </c:pt>
                <c:pt idx="7122">
                  <c:v>11.702</c:v>
                </c:pt>
                <c:pt idx="7123">
                  <c:v>11.659000000000002</c:v>
                </c:pt>
                <c:pt idx="7124">
                  <c:v>11.692</c:v>
                </c:pt>
                <c:pt idx="7125">
                  <c:v>11.703000000000001</c:v>
                </c:pt>
                <c:pt idx="7126">
                  <c:v>11.709</c:v>
                </c:pt>
                <c:pt idx="7127">
                  <c:v>11.713999999999999</c:v>
                </c:pt>
                <c:pt idx="7128">
                  <c:v>11.728999999999999</c:v>
                </c:pt>
                <c:pt idx="7129">
                  <c:v>11.742999999999999</c:v>
                </c:pt>
                <c:pt idx="7130">
                  <c:v>11.736000000000001</c:v>
                </c:pt>
                <c:pt idx="7131">
                  <c:v>11.751000000000001</c:v>
                </c:pt>
                <c:pt idx="7132">
                  <c:v>11.762</c:v>
                </c:pt>
                <c:pt idx="7133">
                  <c:v>11.759</c:v>
                </c:pt>
                <c:pt idx="7134">
                  <c:v>11.775</c:v>
                </c:pt>
                <c:pt idx="7135">
                  <c:v>11.783000000000001</c:v>
                </c:pt>
                <c:pt idx="7136">
                  <c:v>11.793999999999999</c:v>
                </c:pt>
                <c:pt idx="7137">
                  <c:v>11.803000000000004</c:v>
                </c:pt>
                <c:pt idx="7138">
                  <c:v>11.808</c:v>
                </c:pt>
                <c:pt idx="7139">
                  <c:v>11.814</c:v>
                </c:pt>
                <c:pt idx="7140">
                  <c:v>11.82</c:v>
                </c:pt>
                <c:pt idx="7141">
                  <c:v>11.823</c:v>
                </c:pt>
                <c:pt idx="7142">
                  <c:v>11.837</c:v>
                </c:pt>
                <c:pt idx="7143">
                  <c:v>11.849</c:v>
                </c:pt>
                <c:pt idx="7144">
                  <c:v>11.844000000000001</c:v>
                </c:pt>
                <c:pt idx="7145">
                  <c:v>11.856000000000014</c:v>
                </c:pt>
                <c:pt idx="7146">
                  <c:v>11.870000000000006</c:v>
                </c:pt>
                <c:pt idx="7147">
                  <c:v>11.868</c:v>
                </c:pt>
                <c:pt idx="7148">
                  <c:v>11.882000000000012</c:v>
                </c:pt>
                <c:pt idx="7149">
                  <c:v>11.88</c:v>
                </c:pt>
                <c:pt idx="7150">
                  <c:v>11.894</c:v>
                </c:pt>
                <c:pt idx="7151">
                  <c:v>11.899000000000004</c:v>
                </c:pt>
                <c:pt idx="7152">
                  <c:v>11.913</c:v>
                </c:pt>
                <c:pt idx="7153">
                  <c:v>11.908000000000001</c:v>
                </c:pt>
                <c:pt idx="7154">
                  <c:v>11.921000000000001</c:v>
                </c:pt>
                <c:pt idx="7155">
                  <c:v>11.931000000000001</c:v>
                </c:pt>
                <c:pt idx="7156">
                  <c:v>11.926</c:v>
                </c:pt>
                <c:pt idx="7157">
                  <c:v>11.937000000000001</c:v>
                </c:pt>
                <c:pt idx="7158">
                  <c:v>11.945</c:v>
                </c:pt>
                <c:pt idx="7159">
                  <c:v>11.953000000000014</c:v>
                </c:pt>
                <c:pt idx="7160">
                  <c:v>11.953000000000014</c:v>
                </c:pt>
                <c:pt idx="7161">
                  <c:v>11.973000000000004</c:v>
                </c:pt>
                <c:pt idx="7162">
                  <c:v>11.982000000000006</c:v>
                </c:pt>
                <c:pt idx="7163">
                  <c:v>11.987</c:v>
                </c:pt>
                <c:pt idx="7164">
                  <c:v>11.975000000000012</c:v>
                </c:pt>
                <c:pt idx="7165">
                  <c:v>11.988</c:v>
                </c:pt>
                <c:pt idx="7166">
                  <c:v>11.994</c:v>
                </c:pt>
                <c:pt idx="7167">
                  <c:v>12.001000000000001</c:v>
                </c:pt>
                <c:pt idx="7168">
                  <c:v>12.017000000000001</c:v>
                </c:pt>
                <c:pt idx="7169">
                  <c:v>12.013</c:v>
                </c:pt>
                <c:pt idx="7170">
                  <c:v>12.002000000000002</c:v>
                </c:pt>
                <c:pt idx="7171">
                  <c:v>12.034000000000001</c:v>
                </c:pt>
                <c:pt idx="7172">
                  <c:v>12.039</c:v>
                </c:pt>
                <c:pt idx="7173">
                  <c:v>12.03</c:v>
                </c:pt>
                <c:pt idx="7174">
                  <c:v>12.027999999999999</c:v>
                </c:pt>
                <c:pt idx="7175">
                  <c:v>12.039</c:v>
                </c:pt>
                <c:pt idx="7176">
                  <c:v>12.061</c:v>
                </c:pt>
                <c:pt idx="7177">
                  <c:v>12.054</c:v>
                </c:pt>
                <c:pt idx="7178">
                  <c:v>12.045</c:v>
                </c:pt>
                <c:pt idx="7179">
                  <c:v>12.062000000000006</c:v>
                </c:pt>
                <c:pt idx="7180">
                  <c:v>12.076000000000002</c:v>
                </c:pt>
                <c:pt idx="7181">
                  <c:v>12.081</c:v>
                </c:pt>
                <c:pt idx="7182">
                  <c:v>12.094000000000001</c:v>
                </c:pt>
                <c:pt idx="7183">
                  <c:v>12.102</c:v>
                </c:pt>
                <c:pt idx="7184">
                  <c:v>12.098000000000001</c:v>
                </c:pt>
                <c:pt idx="7185">
                  <c:v>12.076000000000002</c:v>
                </c:pt>
                <c:pt idx="7186">
                  <c:v>12.1</c:v>
                </c:pt>
                <c:pt idx="7187">
                  <c:v>12.102</c:v>
                </c:pt>
                <c:pt idx="7188">
                  <c:v>12.111000000000001</c:v>
                </c:pt>
                <c:pt idx="7189">
                  <c:v>12.101000000000001</c:v>
                </c:pt>
                <c:pt idx="7190">
                  <c:v>12.115</c:v>
                </c:pt>
                <c:pt idx="7191">
                  <c:v>12.130999999999998</c:v>
                </c:pt>
                <c:pt idx="7192">
                  <c:v>12.133000000000001</c:v>
                </c:pt>
                <c:pt idx="7193">
                  <c:v>12.125</c:v>
                </c:pt>
                <c:pt idx="7194">
                  <c:v>12.154</c:v>
                </c:pt>
                <c:pt idx="7195">
                  <c:v>12.138999999999999</c:v>
                </c:pt>
                <c:pt idx="7196">
                  <c:v>12.147999999999998</c:v>
                </c:pt>
                <c:pt idx="7197">
                  <c:v>12.139999999999999</c:v>
                </c:pt>
                <c:pt idx="7198">
                  <c:v>12.15</c:v>
                </c:pt>
                <c:pt idx="7199">
                  <c:v>12.155000000000006</c:v>
                </c:pt>
                <c:pt idx="7200">
                  <c:v>12.147999999999998</c:v>
                </c:pt>
                <c:pt idx="7201">
                  <c:v>12.175000000000002</c:v>
                </c:pt>
                <c:pt idx="7202">
                  <c:v>12.178000000000001</c:v>
                </c:pt>
                <c:pt idx="7203">
                  <c:v>12.183</c:v>
                </c:pt>
                <c:pt idx="7204">
                  <c:v>12.164</c:v>
                </c:pt>
                <c:pt idx="7205">
                  <c:v>12.16</c:v>
                </c:pt>
                <c:pt idx="7206">
                  <c:v>12.173</c:v>
                </c:pt>
                <c:pt idx="7207">
                  <c:v>12.189</c:v>
                </c:pt>
                <c:pt idx="7208">
                  <c:v>12.205</c:v>
                </c:pt>
                <c:pt idx="7209">
                  <c:v>12.197999999999999</c:v>
                </c:pt>
                <c:pt idx="7210">
                  <c:v>12.178000000000001</c:v>
                </c:pt>
                <c:pt idx="7211">
                  <c:v>12.207000000000001</c:v>
                </c:pt>
                <c:pt idx="7212">
                  <c:v>12.226999999999999</c:v>
                </c:pt>
                <c:pt idx="7213">
                  <c:v>12.207000000000001</c:v>
                </c:pt>
                <c:pt idx="7214">
                  <c:v>12.219999999999999</c:v>
                </c:pt>
                <c:pt idx="7215">
                  <c:v>12.223000000000001</c:v>
                </c:pt>
                <c:pt idx="7216">
                  <c:v>12.201000000000001</c:v>
                </c:pt>
                <c:pt idx="7217">
                  <c:v>12.251000000000001</c:v>
                </c:pt>
                <c:pt idx="7218">
                  <c:v>11.802000000000012</c:v>
                </c:pt>
                <c:pt idx="7219">
                  <c:v>11.806000000000004</c:v>
                </c:pt>
                <c:pt idx="7220">
                  <c:v>11.795</c:v>
                </c:pt>
                <c:pt idx="7221">
                  <c:v>11.83</c:v>
                </c:pt>
                <c:pt idx="7222">
                  <c:v>11.812000000000006</c:v>
                </c:pt>
                <c:pt idx="7223">
                  <c:v>11.833</c:v>
                </c:pt>
                <c:pt idx="7224">
                  <c:v>11.816000000000004</c:v>
                </c:pt>
                <c:pt idx="7225">
                  <c:v>11.835000000000004</c:v>
                </c:pt>
                <c:pt idx="7226">
                  <c:v>11.860000000000012</c:v>
                </c:pt>
                <c:pt idx="7227">
                  <c:v>11.839</c:v>
                </c:pt>
                <c:pt idx="7228">
                  <c:v>11.828000000000001</c:v>
                </c:pt>
                <c:pt idx="7229">
                  <c:v>11.860000000000012</c:v>
                </c:pt>
                <c:pt idx="7230">
                  <c:v>11.849</c:v>
                </c:pt>
                <c:pt idx="7231">
                  <c:v>11.83</c:v>
                </c:pt>
                <c:pt idx="7232">
                  <c:v>11.863000000000012</c:v>
                </c:pt>
                <c:pt idx="7233">
                  <c:v>11.869000000000012</c:v>
                </c:pt>
                <c:pt idx="7234">
                  <c:v>11.852000000000015</c:v>
                </c:pt>
                <c:pt idx="7235">
                  <c:v>11.881</c:v>
                </c:pt>
                <c:pt idx="7236">
                  <c:v>11.872000000000014</c:v>
                </c:pt>
                <c:pt idx="7237">
                  <c:v>11.871</c:v>
                </c:pt>
                <c:pt idx="7238">
                  <c:v>11.891</c:v>
                </c:pt>
                <c:pt idx="7239">
                  <c:v>11.902000000000006</c:v>
                </c:pt>
                <c:pt idx="7240">
                  <c:v>11.885000000000012</c:v>
                </c:pt>
                <c:pt idx="7241">
                  <c:v>11.866000000000012</c:v>
                </c:pt>
                <c:pt idx="7242">
                  <c:v>11.913</c:v>
                </c:pt>
                <c:pt idx="7243">
                  <c:v>11.926</c:v>
                </c:pt>
                <c:pt idx="7244">
                  <c:v>11.895000000000012</c:v>
                </c:pt>
                <c:pt idx="7245">
                  <c:v>11.938000000000001</c:v>
                </c:pt>
                <c:pt idx="7246">
                  <c:v>11.931000000000001</c:v>
                </c:pt>
                <c:pt idx="7247">
                  <c:v>11.907</c:v>
                </c:pt>
                <c:pt idx="7248">
                  <c:v>11.942</c:v>
                </c:pt>
                <c:pt idx="7249">
                  <c:v>11.932</c:v>
                </c:pt>
                <c:pt idx="7250">
                  <c:v>11.96</c:v>
                </c:pt>
                <c:pt idx="7251">
                  <c:v>11.949</c:v>
                </c:pt>
                <c:pt idx="7252">
                  <c:v>11.933</c:v>
                </c:pt>
                <c:pt idx="7253">
                  <c:v>11.947000000000001</c:v>
                </c:pt>
                <c:pt idx="7254">
                  <c:v>12.003</c:v>
                </c:pt>
                <c:pt idx="7255">
                  <c:v>11.953000000000014</c:v>
                </c:pt>
                <c:pt idx="7256">
                  <c:v>11.99</c:v>
                </c:pt>
                <c:pt idx="7257">
                  <c:v>11.962000000000012</c:v>
                </c:pt>
                <c:pt idx="7258">
                  <c:v>11.953000000000014</c:v>
                </c:pt>
                <c:pt idx="7259">
                  <c:v>11.976000000000004</c:v>
                </c:pt>
                <c:pt idx="7260">
                  <c:v>11.999000000000002</c:v>
                </c:pt>
                <c:pt idx="7261">
                  <c:v>11.98</c:v>
                </c:pt>
                <c:pt idx="7262">
                  <c:v>11.987</c:v>
                </c:pt>
                <c:pt idx="7263">
                  <c:v>11.963000000000006</c:v>
                </c:pt>
                <c:pt idx="7264">
                  <c:v>11.957000000000004</c:v>
                </c:pt>
                <c:pt idx="7265">
                  <c:v>12.018000000000001</c:v>
                </c:pt>
                <c:pt idx="7266">
                  <c:v>12.013</c:v>
                </c:pt>
                <c:pt idx="7267">
                  <c:v>11.989000000000004</c:v>
                </c:pt>
                <c:pt idx="7268">
                  <c:v>12.02</c:v>
                </c:pt>
                <c:pt idx="7269">
                  <c:v>11.965000000000014</c:v>
                </c:pt>
                <c:pt idx="7270">
                  <c:v>11.998000000000001</c:v>
                </c:pt>
                <c:pt idx="7271">
                  <c:v>12.009</c:v>
                </c:pt>
                <c:pt idx="7272">
                  <c:v>12.037999999999998</c:v>
                </c:pt>
                <c:pt idx="7273">
                  <c:v>11.988</c:v>
                </c:pt>
                <c:pt idx="7274">
                  <c:v>12.029</c:v>
                </c:pt>
                <c:pt idx="7275">
                  <c:v>12.035</c:v>
                </c:pt>
                <c:pt idx="7276">
                  <c:v>12.053000000000004</c:v>
                </c:pt>
                <c:pt idx="7277">
                  <c:v>12.065000000000012</c:v>
                </c:pt>
                <c:pt idx="7278">
                  <c:v>12.015000000000002</c:v>
                </c:pt>
                <c:pt idx="7279">
                  <c:v>12.024000000000001</c:v>
                </c:pt>
                <c:pt idx="7280">
                  <c:v>12.027000000000001</c:v>
                </c:pt>
                <c:pt idx="7281">
                  <c:v>12.024000000000001</c:v>
                </c:pt>
                <c:pt idx="7282">
                  <c:v>12.058</c:v>
                </c:pt>
                <c:pt idx="7283">
                  <c:v>12.072000000000006</c:v>
                </c:pt>
                <c:pt idx="7284">
                  <c:v>12.063000000000002</c:v>
                </c:pt>
                <c:pt idx="7285">
                  <c:v>12.066000000000004</c:v>
                </c:pt>
                <c:pt idx="7286">
                  <c:v>12.064</c:v>
                </c:pt>
                <c:pt idx="7287">
                  <c:v>12.081</c:v>
                </c:pt>
                <c:pt idx="7288">
                  <c:v>12.064</c:v>
                </c:pt>
                <c:pt idx="7289">
                  <c:v>12.107000000000001</c:v>
                </c:pt>
                <c:pt idx="7290">
                  <c:v>12.035</c:v>
                </c:pt>
                <c:pt idx="7291">
                  <c:v>12.071</c:v>
                </c:pt>
                <c:pt idx="7292">
                  <c:v>12.095000000000002</c:v>
                </c:pt>
                <c:pt idx="7293">
                  <c:v>12.092000000000002</c:v>
                </c:pt>
                <c:pt idx="7294">
                  <c:v>12.06</c:v>
                </c:pt>
                <c:pt idx="7295">
                  <c:v>12.091000000000001</c:v>
                </c:pt>
                <c:pt idx="7296">
                  <c:v>12.116</c:v>
                </c:pt>
                <c:pt idx="7297">
                  <c:v>12.075000000000006</c:v>
                </c:pt>
                <c:pt idx="7298">
                  <c:v>12.087</c:v>
                </c:pt>
                <c:pt idx="7299">
                  <c:v>12.093</c:v>
                </c:pt>
                <c:pt idx="7300">
                  <c:v>12.106</c:v>
                </c:pt>
                <c:pt idx="7301">
                  <c:v>12.082000000000004</c:v>
                </c:pt>
                <c:pt idx="7302">
                  <c:v>12.108000000000001</c:v>
                </c:pt>
                <c:pt idx="7303">
                  <c:v>12.106</c:v>
                </c:pt>
                <c:pt idx="7304">
                  <c:v>12.11</c:v>
                </c:pt>
                <c:pt idx="7305">
                  <c:v>12.129999999999999</c:v>
                </c:pt>
                <c:pt idx="7306">
                  <c:v>12.124000000000001</c:v>
                </c:pt>
                <c:pt idx="7307">
                  <c:v>12.16</c:v>
                </c:pt>
                <c:pt idx="7308">
                  <c:v>12.146999999999998</c:v>
                </c:pt>
                <c:pt idx="7309">
                  <c:v>12.163</c:v>
                </c:pt>
                <c:pt idx="7310">
                  <c:v>12.120999999999999</c:v>
                </c:pt>
                <c:pt idx="7311">
                  <c:v>12.132</c:v>
                </c:pt>
                <c:pt idx="7312">
                  <c:v>12.146000000000001</c:v>
                </c:pt>
                <c:pt idx="7313">
                  <c:v>12.164</c:v>
                </c:pt>
                <c:pt idx="7314">
                  <c:v>12.155000000000006</c:v>
                </c:pt>
                <c:pt idx="7315">
                  <c:v>12.156000000000002</c:v>
                </c:pt>
                <c:pt idx="7316">
                  <c:v>12.166</c:v>
                </c:pt>
                <c:pt idx="7317">
                  <c:v>12.181000000000001</c:v>
                </c:pt>
                <c:pt idx="7318">
                  <c:v>12.18</c:v>
                </c:pt>
                <c:pt idx="7319">
                  <c:v>12.18</c:v>
                </c:pt>
                <c:pt idx="7320">
                  <c:v>12.166</c:v>
                </c:pt>
                <c:pt idx="7321">
                  <c:v>12.189</c:v>
                </c:pt>
                <c:pt idx="7322">
                  <c:v>12.199</c:v>
                </c:pt>
                <c:pt idx="7323">
                  <c:v>12.184000000000001</c:v>
                </c:pt>
                <c:pt idx="7324">
                  <c:v>12.184000000000001</c:v>
                </c:pt>
                <c:pt idx="7325">
                  <c:v>12.195</c:v>
                </c:pt>
                <c:pt idx="7326">
                  <c:v>12.205</c:v>
                </c:pt>
                <c:pt idx="7327">
                  <c:v>12.207000000000001</c:v>
                </c:pt>
                <c:pt idx="7328">
                  <c:v>12.188000000000001</c:v>
                </c:pt>
                <c:pt idx="7329">
                  <c:v>12.206</c:v>
                </c:pt>
                <c:pt idx="7330">
                  <c:v>12.227999999999998</c:v>
                </c:pt>
                <c:pt idx="7331">
                  <c:v>12.219999999999999</c:v>
                </c:pt>
                <c:pt idx="7332">
                  <c:v>12.223000000000001</c:v>
                </c:pt>
                <c:pt idx="7333">
                  <c:v>12.226000000000001</c:v>
                </c:pt>
                <c:pt idx="7334">
                  <c:v>12.223999999999998</c:v>
                </c:pt>
                <c:pt idx="7335">
                  <c:v>12.225</c:v>
                </c:pt>
                <c:pt idx="7336">
                  <c:v>12.237999999999998</c:v>
                </c:pt>
                <c:pt idx="7337">
                  <c:v>12.254</c:v>
                </c:pt>
                <c:pt idx="7338">
                  <c:v>12.25</c:v>
                </c:pt>
                <c:pt idx="7339">
                  <c:v>12.242999999999999</c:v>
                </c:pt>
                <c:pt idx="7340">
                  <c:v>12.265000000000002</c:v>
                </c:pt>
                <c:pt idx="7341">
                  <c:v>12.262</c:v>
                </c:pt>
                <c:pt idx="7342">
                  <c:v>12.289</c:v>
                </c:pt>
                <c:pt idx="7343">
                  <c:v>12.256</c:v>
                </c:pt>
                <c:pt idx="7344">
                  <c:v>12.261000000000001</c:v>
                </c:pt>
                <c:pt idx="7345">
                  <c:v>12.281000000000001</c:v>
                </c:pt>
                <c:pt idx="7346">
                  <c:v>12.287000000000001</c:v>
                </c:pt>
                <c:pt idx="7347">
                  <c:v>12.267000000000001</c:v>
                </c:pt>
                <c:pt idx="7348">
                  <c:v>12.272</c:v>
                </c:pt>
                <c:pt idx="7349">
                  <c:v>12.279</c:v>
                </c:pt>
                <c:pt idx="7350">
                  <c:v>12.296000000000001</c:v>
                </c:pt>
                <c:pt idx="7351">
                  <c:v>12.293999999999999</c:v>
                </c:pt>
                <c:pt idx="7352">
                  <c:v>12.293000000000001</c:v>
                </c:pt>
                <c:pt idx="7353">
                  <c:v>12.325000000000006</c:v>
                </c:pt>
                <c:pt idx="7354">
                  <c:v>12.308</c:v>
                </c:pt>
                <c:pt idx="7355">
                  <c:v>12.32</c:v>
                </c:pt>
                <c:pt idx="7356">
                  <c:v>12.322000000000006</c:v>
                </c:pt>
                <c:pt idx="7357">
                  <c:v>12.31</c:v>
                </c:pt>
                <c:pt idx="7358">
                  <c:v>12.293000000000001</c:v>
                </c:pt>
                <c:pt idx="7359">
                  <c:v>12.308</c:v>
                </c:pt>
                <c:pt idx="7360">
                  <c:v>12.319000000000004</c:v>
                </c:pt>
                <c:pt idx="7361">
                  <c:v>12.337</c:v>
                </c:pt>
                <c:pt idx="7362">
                  <c:v>12.325000000000006</c:v>
                </c:pt>
                <c:pt idx="7363">
                  <c:v>12.352000000000015</c:v>
                </c:pt>
                <c:pt idx="7364">
                  <c:v>12.334</c:v>
                </c:pt>
                <c:pt idx="7365">
                  <c:v>12.335000000000004</c:v>
                </c:pt>
                <c:pt idx="7366">
                  <c:v>12.307</c:v>
                </c:pt>
                <c:pt idx="7367">
                  <c:v>12.312000000000006</c:v>
                </c:pt>
                <c:pt idx="7368">
                  <c:v>12.342000000000002</c:v>
                </c:pt>
                <c:pt idx="7369">
                  <c:v>12.348000000000001</c:v>
                </c:pt>
                <c:pt idx="7370">
                  <c:v>12.356000000000014</c:v>
                </c:pt>
                <c:pt idx="7371">
                  <c:v>12.364000000000004</c:v>
                </c:pt>
                <c:pt idx="7372">
                  <c:v>12.354000000000006</c:v>
                </c:pt>
                <c:pt idx="7373">
                  <c:v>12.353000000000012</c:v>
                </c:pt>
                <c:pt idx="7374">
                  <c:v>12.389000000000006</c:v>
                </c:pt>
                <c:pt idx="7375">
                  <c:v>12.376000000000014</c:v>
                </c:pt>
                <c:pt idx="7376">
                  <c:v>12.370000000000006</c:v>
                </c:pt>
                <c:pt idx="7377">
                  <c:v>12.371</c:v>
                </c:pt>
                <c:pt idx="7378">
                  <c:v>12.359000000000014</c:v>
                </c:pt>
                <c:pt idx="7379">
                  <c:v>12.359000000000014</c:v>
                </c:pt>
                <c:pt idx="7380">
                  <c:v>12.379000000000012</c:v>
                </c:pt>
                <c:pt idx="7381">
                  <c:v>12.385000000000012</c:v>
                </c:pt>
                <c:pt idx="7382">
                  <c:v>12.378</c:v>
                </c:pt>
                <c:pt idx="7383">
                  <c:v>12.379000000000012</c:v>
                </c:pt>
                <c:pt idx="7384">
                  <c:v>12.386000000000006</c:v>
                </c:pt>
                <c:pt idx="7385">
                  <c:v>12.386000000000006</c:v>
                </c:pt>
                <c:pt idx="7386">
                  <c:v>12.399000000000004</c:v>
                </c:pt>
                <c:pt idx="7387">
                  <c:v>12.406000000000002</c:v>
                </c:pt>
                <c:pt idx="7388">
                  <c:v>12.408000000000001</c:v>
                </c:pt>
                <c:pt idx="7389">
                  <c:v>12.41</c:v>
                </c:pt>
                <c:pt idx="7390">
                  <c:v>12.404</c:v>
                </c:pt>
                <c:pt idx="7391">
                  <c:v>12.42</c:v>
                </c:pt>
                <c:pt idx="7392">
                  <c:v>12.417</c:v>
                </c:pt>
                <c:pt idx="7393">
                  <c:v>12.428000000000001</c:v>
                </c:pt>
                <c:pt idx="7394">
                  <c:v>12.434000000000001</c:v>
                </c:pt>
                <c:pt idx="7395">
                  <c:v>12.443</c:v>
                </c:pt>
                <c:pt idx="7396">
                  <c:v>12.438000000000001</c:v>
                </c:pt>
                <c:pt idx="7397">
                  <c:v>12.4</c:v>
                </c:pt>
                <c:pt idx="7398">
                  <c:v>12.429</c:v>
                </c:pt>
                <c:pt idx="7399">
                  <c:v>12.431000000000001</c:v>
                </c:pt>
                <c:pt idx="7400">
                  <c:v>12.457000000000004</c:v>
                </c:pt>
                <c:pt idx="7401">
                  <c:v>12.453000000000014</c:v>
                </c:pt>
                <c:pt idx="7402">
                  <c:v>12.475000000000012</c:v>
                </c:pt>
                <c:pt idx="7403">
                  <c:v>12.464</c:v>
                </c:pt>
                <c:pt idx="7404">
                  <c:v>12.461</c:v>
                </c:pt>
                <c:pt idx="7405">
                  <c:v>12.471</c:v>
                </c:pt>
                <c:pt idx="7406">
                  <c:v>12.473000000000004</c:v>
                </c:pt>
                <c:pt idx="7407">
                  <c:v>12.476000000000004</c:v>
                </c:pt>
                <c:pt idx="7408">
                  <c:v>12.47</c:v>
                </c:pt>
                <c:pt idx="7409">
                  <c:v>12.477</c:v>
                </c:pt>
                <c:pt idx="7410">
                  <c:v>12.475000000000012</c:v>
                </c:pt>
                <c:pt idx="7411">
                  <c:v>12.463000000000006</c:v>
                </c:pt>
                <c:pt idx="7412">
                  <c:v>12.48</c:v>
                </c:pt>
                <c:pt idx="7413">
                  <c:v>12.488</c:v>
                </c:pt>
                <c:pt idx="7414">
                  <c:v>12.496</c:v>
                </c:pt>
                <c:pt idx="7415">
                  <c:v>12.502000000000002</c:v>
                </c:pt>
                <c:pt idx="7416">
                  <c:v>12.502000000000002</c:v>
                </c:pt>
                <c:pt idx="7417">
                  <c:v>12.501000000000001</c:v>
                </c:pt>
                <c:pt idx="7418">
                  <c:v>12.494</c:v>
                </c:pt>
                <c:pt idx="7419">
                  <c:v>12.5</c:v>
                </c:pt>
                <c:pt idx="7420">
                  <c:v>12.51</c:v>
                </c:pt>
                <c:pt idx="7421">
                  <c:v>12.518000000000001</c:v>
                </c:pt>
                <c:pt idx="7422">
                  <c:v>12.506</c:v>
                </c:pt>
                <c:pt idx="7423">
                  <c:v>12.494</c:v>
                </c:pt>
                <c:pt idx="7424">
                  <c:v>12.527999999999999</c:v>
                </c:pt>
                <c:pt idx="7425">
                  <c:v>12.54</c:v>
                </c:pt>
                <c:pt idx="7426">
                  <c:v>12.53</c:v>
                </c:pt>
                <c:pt idx="7427">
                  <c:v>12.526</c:v>
                </c:pt>
                <c:pt idx="7428">
                  <c:v>12.543999999999999</c:v>
                </c:pt>
                <c:pt idx="7429">
                  <c:v>12.525</c:v>
                </c:pt>
                <c:pt idx="7430">
                  <c:v>12.546000000000001</c:v>
                </c:pt>
                <c:pt idx="7431">
                  <c:v>12.537999999999998</c:v>
                </c:pt>
                <c:pt idx="7432">
                  <c:v>12.553000000000004</c:v>
                </c:pt>
                <c:pt idx="7433">
                  <c:v>12.542</c:v>
                </c:pt>
                <c:pt idx="7434">
                  <c:v>12.535</c:v>
                </c:pt>
                <c:pt idx="7435">
                  <c:v>12.567</c:v>
                </c:pt>
                <c:pt idx="7436">
                  <c:v>12.543000000000001</c:v>
                </c:pt>
                <c:pt idx="7437">
                  <c:v>12.554</c:v>
                </c:pt>
                <c:pt idx="7438">
                  <c:v>12.540999999999999</c:v>
                </c:pt>
                <c:pt idx="7439">
                  <c:v>12.540999999999999</c:v>
                </c:pt>
                <c:pt idx="7440">
                  <c:v>12.554</c:v>
                </c:pt>
                <c:pt idx="7441">
                  <c:v>12.554</c:v>
                </c:pt>
                <c:pt idx="7442">
                  <c:v>12.582000000000004</c:v>
                </c:pt>
                <c:pt idx="7443">
                  <c:v>12.574</c:v>
                </c:pt>
                <c:pt idx="7444">
                  <c:v>12.582000000000004</c:v>
                </c:pt>
                <c:pt idx="7445">
                  <c:v>12.578000000000001</c:v>
                </c:pt>
                <c:pt idx="7446">
                  <c:v>12.571</c:v>
                </c:pt>
                <c:pt idx="7447">
                  <c:v>12.612</c:v>
                </c:pt>
                <c:pt idx="7448">
                  <c:v>12.599</c:v>
                </c:pt>
                <c:pt idx="7449">
                  <c:v>12.588000000000001</c:v>
                </c:pt>
                <c:pt idx="7450">
                  <c:v>12.61</c:v>
                </c:pt>
                <c:pt idx="7451">
                  <c:v>12.585000000000004</c:v>
                </c:pt>
                <c:pt idx="7452">
                  <c:v>12.626000000000001</c:v>
                </c:pt>
                <c:pt idx="7453">
                  <c:v>12.615</c:v>
                </c:pt>
                <c:pt idx="7454">
                  <c:v>12.592000000000002</c:v>
                </c:pt>
                <c:pt idx="7455">
                  <c:v>12.594000000000001</c:v>
                </c:pt>
                <c:pt idx="7456">
                  <c:v>12.602</c:v>
                </c:pt>
                <c:pt idx="7457">
                  <c:v>12.604000000000001</c:v>
                </c:pt>
                <c:pt idx="7458">
                  <c:v>12.619</c:v>
                </c:pt>
                <c:pt idx="7459">
                  <c:v>12.613</c:v>
                </c:pt>
                <c:pt idx="7460">
                  <c:v>12.612</c:v>
                </c:pt>
                <c:pt idx="7461">
                  <c:v>12.620999999999999</c:v>
                </c:pt>
                <c:pt idx="7462">
                  <c:v>12.636999999999999</c:v>
                </c:pt>
                <c:pt idx="7463">
                  <c:v>12.622</c:v>
                </c:pt>
                <c:pt idx="7464">
                  <c:v>12.601000000000001</c:v>
                </c:pt>
                <c:pt idx="7465">
                  <c:v>12.617000000000001</c:v>
                </c:pt>
                <c:pt idx="7466">
                  <c:v>12.632</c:v>
                </c:pt>
                <c:pt idx="7467">
                  <c:v>12.627999999999998</c:v>
                </c:pt>
                <c:pt idx="7468">
                  <c:v>12.658000000000001</c:v>
                </c:pt>
                <c:pt idx="7469">
                  <c:v>12.629999999999999</c:v>
                </c:pt>
                <c:pt idx="7470">
                  <c:v>12.639999999999999</c:v>
                </c:pt>
                <c:pt idx="7471">
                  <c:v>12.624000000000001</c:v>
                </c:pt>
                <c:pt idx="7472">
                  <c:v>12.643000000000001</c:v>
                </c:pt>
                <c:pt idx="7473">
                  <c:v>12.643000000000001</c:v>
                </c:pt>
                <c:pt idx="7474">
                  <c:v>12.637999999999998</c:v>
                </c:pt>
                <c:pt idx="7475">
                  <c:v>12.643000000000001</c:v>
                </c:pt>
                <c:pt idx="7476">
                  <c:v>12.663</c:v>
                </c:pt>
                <c:pt idx="7477">
                  <c:v>12.655000000000006</c:v>
                </c:pt>
                <c:pt idx="7478">
                  <c:v>12.663</c:v>
                </c:pt>
                <c:pt idx="7479">
                  <c:v>12.656000000000002</c:v>
                </c:pt>
                <c:pt idx="7480">
                  <c:v>12.65</c:v>
                </c:pt>
                <c:pt idx="7481">
                  <c:v>12.663</c:v>
                </c:pt>
                <c:pt idx="7482">
                  <c:v>12.678000000000001</c:v>
                </c:pt>
                <c:pt idx="7483">
                  <c:v>12.666</c:v>
                </c:pt>
                <c:pt idx="7484">
                  <c:v>12.655000000000006</c:v>
                </c:pt>
                <c:pt idx="7485">
                  <c:v>12.678000000000001</c:v>
                </c:pt>
                <c:pt idx="7486">
                  <c:v>12.677</c:v>
                </c:pt>
                <c:pt idx="7487">
                  <c:v>12.671000000000001</c:v>
                </c:pt>
                <c:pt idx="7488">
                  <c:v>12.65</c:v>
                </c:pt>
                <c:pt idx="7489">
                  <c:v>12.661</c:v>
                </c:pt>
                <c:pt idx="7490">
                  <c:v>12.662000000000004</c:v>
                </c:pt>
                <c:pt idx="7491">
                  <c:v>12.676</c:v>
                </c:pt>
                <c:pt idx="7492">
                  <c:v>12.705</c:v>
                </c:pt>
                <c:pt idx="7493">
                  <c:v>12.679</c:v>
                </c:pt>
                <c:pt idx="7494">
                  <c:v>12.678000000000001</c:v>
                </c:pt>
                <c:pt idx="7495">
                  <c:v>12.671000000000001</c:v>
                </c:pt>
                <c:pt idx="7496">
                  <c:v>12.685</c:v>
                </c:pt>
                <c:pt idx="7497">
                  <c:v>12.675000000000002</c:v>
                </c:pt>
                <c:pt idx="7498">
                  <c:v>12.706</c:v>
                </c:pt>
                <c:pt idx="7499">
                  <c:v>12.716000000000001</c:v>
                </c:pt>
                <c:pt idx="7500">
                  <c:v>12.697999999999999</c:v>
                </c:pt>
                <c:pt idx="7501">
                  <c:v>12.713000000000001</c:v>
                </c:pt>
                <c:pt idx="7502">
                  <c:v>12.709</c:v>
                </c:pt>
                <c:pt idx="7503">
                  <c:v>12.701000000000001</c:v>
                </c:pt>
                <c:pt idx="7504">
                  <c:v>12.715</c:v>
                </c:pt>
                <c:pt idx="7505">
                  <c:v>12.693</c:v>
                </c:pt>
                <c:pt idx="7506">
                  <c:v>12.728999999999999</c:v>
                </c:pt>
                <c:pt idx="7507">
                  <c:v>12.704000000000001</c:v>
                </c:pt>
                <c:pt idx="7508">
                  <c:v>12.726000000000001</c:v>
                </c:pt>
                <c:pt idx="7509">
                  <c:v>12.727999999999998</c:v>
                </c:pt>
                <c:pt idx="7510">
                  <c:v>12.736999999999998</c:v>
                </c:pt>
                <c:pt idx="7511">
                  <c:v>12.723000000000001</c:v>
                </c:pt>
                <c:pt idx="7512">
                  <c:v>12.746999999999998</c:v>
                </c:pt>
                <c:pt idx="7513">
                  <c:v>12.733999999999998</c:v>
                </c:pt>
                <c:pt idx="7514">
                  <c:v>12.710999999999999</c:v>
                </c:pt>
                <c:pt idx="7515">
                  <c:v>12.730999999999998</c:v>
                </c:pt>
                <c:pt idx="7516">
                  <c:v>12.751000000000001</c:v>
                </c:pt>
                <c:pt idx="7517">
                  <c:v>12.723999999999998</c:v>
                </c:pt>
                <c:pt idx="7518">
                  <c:v>12.749000000000001</c:v>
                </c:pt>
                <c:pt idx="7519">
                  <c:v>12.734999999999999</c:v>
                </c:pt>
                <c:pt idx="7520">
                  <c:v>12.774000000000001</c:v>
                </c:pt>
                <c:pt idx="7521">
                  <c:v>12.76</c:v>
                </c:pt>
                <c:pt idx="7522">
                  <c:v>12.742000000000001</c:v>
                </c:pt>
                <c:pt idx="7523">
                  <c:v>12.744999999999999</c:v>
                </c:pt>
                <c:pt idx="7524">
                  <c:v>12.758000000000001</c:v>
                </c:pt>
                <c:pt idx="7525">
                  <c:v>12.746999999999998</c:v>
                </c:pt>
                <c:pt idx="7526">
                  <c:v>12.761000000000001</c:v>
                </c:pt>
                <c:pt idx="7527">
                  <c:v>12.765000000000002</c:v>
                </c:pt>
                <c:pt idx="7528">
                  <c:v>12.767000000000001</c:v>
                </c:pt>
                <c:pt idx="7529">
                  <c:v>12.775</c:v>
                </c:pt>
                <c:pt idx="7530">
                  <c:v>12.771000000000001</c:v>
                </c:pt>
                <c:pt idx="7531">
                  <c:v>12.777999999999999</c:v>
                </c:pt>
                <c:pt idx="7532">
                  <c:v>12.777999999999999</c:v>
                </c:pt>
                <c:pt idx="7533">
                  <c:v>12.784000000000001</c:v>
                </c:pt>
                <c:pt idx="7534">
                  <c:v>12.789</c:v>
                </c:pt>
                <c:pt idx="7535">
                  <c:v>12.76</c:v>
                </c:pt>
                <c:pt idx="7536">
                  <c:v>12.771000000000001</c:v>
                </c:pt>
                <c:pt idx="7537">
                  <c:v>12.759</c:v>
                </c:pt>
                <c:pt idx="7538">
                  <c:v>12.772</c:v>
                </c:pt>
                <c:pt idx="7539">
                  <c:v>12.777999999999999</c:v>
                </c:pt>
                <c:pt idx="7540">
                  <c:v>12.777999999999999</c:v>
                </c:pt>
                <c:pt idx="7541">
                  <c:v>12.787000000000001</c:v>
                </c:pt>
                <c:pt idx="7542">
                  <c:v>12.776</c:v>
                </c:pt>
                <c:pt idx="7543">
                  <c:v>12.781000000000001</c:v>
                </c:pt>
                <c:pt idx="7544">
                  <c:v>12.801</c:v>
                </c:pt>
                <c:pt idx="7545">
                  <c:v>12.781000000000001</c:v>
                </c:pt>
                <c:pt idx="7546">
                  <c:v>12.798999999999999</c:v>
                </c:pt>
                <c:pt idx="7547">
                  <c:v>12.812000000000006</c:v>
                </c:pt>
                <c:pt idx="7548">
                  <c:v>12.795</c:v>
                </c:pt>
                <c:pt idx="7549">
                  <c:v>12.812000000000006</c:v>
                </c:pt>
                <c:pt idx="7550">
                  <c:v>12.804</c:v>
                </c:pt>
                <c:pt idx="7551">
                  <c:v>12.815000000000012</c:v>
                </c:pt>
                <c:pt idx="7552">
                  <c:v>12.798999999999999</c:v>
                </c:pt>
                <c:pt idx="7553">
                  <c:v>12.805000000000012</c:v>
                </c:pt>
                <c:pt idx="7554">
                  <c:v>12.813000000000002</c:v>
                </c:pt>
                <c:pt idx="7555">
                  <c:v>12.792</c:v>
                </c:pt>
                <c:pt idx="7556">
                  <c:v>12.823</c:v>
                </c:pt>
                <c:pt idx="7557">
                  <c:v>12.803000000000004</c:v>
                </c:pt>
                <c:pt idx="7558">
                  <c:v>12.793000000000001</c:v>
                </c:pt>
                <c:pt idx="7559">
                  <c:v>12.795</c:v>
                </c:pt>
                <c:pt idx="7560">
                  <c:v>12.825000000000006</c:v>
                </c:pt>
                <c:pt idx="7561">
                  <c:v>12.807</c:v>
                </c:pt>
                <c:pt idx="7562">
                  <c:v>12.817</c:v>
                </c:pt>
                <c:pt idx="7563">
                  <c:v>12.824</c:v>
                </c:pt>
                <c:pt idx="7564">
                  <c:v>12.818</c:v>
                </c:pt>
                <c:pt idx="7565">
                  <c:v>12.837</c:v>
                </c:pt>
                <c:pt idx="7566">
                  <c:v>12.795</c:v>
                </c:pt>
                <c:pt idx="7567">
                  <c:v>12.818</c:v>
                </c:pt>
                <c:pt idx="7568">
                  <c:v>12.818</c:v>
                </c:pt>
                <c:pt idx="7569">
                  <c:v>12.805000000000012</c:v>
                </c:pt>
                <c:pt idx="7570">
                  <c:v>12.807</c:v>
                </c:pt>
                <c:pt idx="7571">
                  <c:v>12.839</c:v>
                </c:pt>
                <c:pt idx="7572">
                  <c:v>12.826000000000002</c:v>
                </c:pt>
                <c:pt idx="7573">
                  <c:v>12.84</c:v>
                </c:pt>
                <c:pt idx="7574">
                  <c:v>12.839</c:v>
                </c:pt>
                <c:pt idx="7575">
                  <c:v>12.829000000000002</c:v>
                </c:pt>
                <c:pt idx="7576">
                  <c:v>12.818</c:v>
                </c:pt>
                <c:pt idx="7577">
                  <c:v>12.862000000000014</c:v>
                </c:pt>
                <c:pt idx="7578">
                  <c:v>12.860000000000012</c:v>
                </c:pt>
                <c:pt idx="7579">
                  <c:v>12.847</c:v>
                </c:pt>
                <c:pt idx="7580">
                  <c:v>12.852000000000015</c:v>
                </c:pt>
                <c:pt idx="7581">
                  <c:v>12.852000000000015</c:v>
                </c:pt>
                <c:pt idx="7582">
                  <c:v>12.852000000000015</c:v>
                </c:pt>
                <c:pt idx="7583">
                  <c:v>12.867000000000004</c:v>
                </c:pt>
                <c:pt idx="7584">
                  <c:v>12.868</c:v>
                </c:pt>
                <c:pt idx="7585">
                  <c:v>12.864000000000004</c:v>
                </c:pt>
                <c:pt idx="7586">
                  <c:v>12.837</c:v>
                </c:pt>
                <c:pt idx="7587">
                  <c:v>12.869000000000012</c:v>
                </c:pt>
                <c:pt idx="7588">
                  <c:v>12.845000000000002</c:v>
                </c:pt>
                <c:pt idx="7589">
                  <c:v>12.84</c:v>
                </c:pt>
                <c:pt idx="7590">
                  <c:v>12.869000000000012</c:v>
                </c:pt>
                <c:pt idx="7591">
                  <c:v>12.874000000000002</c:v>
                </c:pt>
                <c:pt idx="7592">
                  <c:v>12.879000000000012</c:v>
                </c:pt>
                <c:pt idx="7593">
                  <c:v>12.864000000000004</c:v>
                </c:pt>
                <c:pt idx="7594">
                  <c:v>12.852000000000015</c:v>
                </c:pt>
                <c:pt idx="7595">
                  <c:v>12.882000000000012</c:v>
                </c:pt>
                <c:pt idx="7596">
                  <c:v>12.843</c:v>
                </c:pt>
                <c:pt idx="7597">
                  <c:v>12.873000000000006</c:v>
                </c:pt>
                <c:pt idx="7598">
                  <c:v>12.867000000000004</c:v>
                </c:pt>
                <c:pt idx="7599">
                  <c:v>12.860000000000012</c:v>
                </c:pt>
                <c:pt idx="7600">
                  <c:v>12.869000000000012</c:v>
                </c:pt>
                <c:pt idx="7601">
                  <c:v>12.874000000000002</c:v>
                </c:pt>
                <c:pt idx="7602">
                  <c:v>12.876000000000014</c:v>
                </c:pt>
                <c:pt idx="7603">
                  <c:v>12.868</c:v>
                </c:pt>
                <c:pt idx="7604">
                  <c:v>12.871</c:v>
                </c:pt>
                <c:pt idx="7605">
                  <c:v>12.877000000000002</c:v>
                </c:pt>
                <c:pt idx="7606">
                  <c:v>12.865000000000014</c:v>
                </c:pt>
                <c:pt idx="7607">
                  <c:v>12.891</c:v>
                </c:pt>
                <c:pt idx="7608">
                  <c:v>12.860000000000012</c:v>
                </c:pt>
                <c:pt idx="7609">
                  <c:v>12.878</c:v>
                </c:pt>
                <c:pt idx="7610">
                  <c:v>12.860000000000012</c:v>
                </c:pt>
                <c:pt idx="7611">
                  <c:v>12.89</c:v>
                </c:pt>
                <c:pt idx="7612">
                  <c:v>12.892000000000012</c:v>
                </c:pt>
                <c:pt idx="7613">
                  <c:v>12.857000000000006</c:v>
                </c:pt>
                <c:pt idx="7614">
                  <c:v>12.886000000000006</c:v>
                </c:pt>
                <c:pt idx="7615">
                  <c:v>12.859000000000014</c:v>
                </c:pt>
                <c:pt idx="7616">
                  <c:v>12.855000000000018</c:v>
                </c:pt>
                <c:pt idx="7617">
                  <c:v>12.898</c:v>
                </c:pt>
                <c:pt idx="7618">
                  <c:v>12.88</c:v>
                </c:pt>
                <c:pt idx="7619">
                  <c:v>12.872000000000014</c:v>
                </c:pt>
                <c:pt idx="7620">
                  <c:v>12.904</c:v>
                </c:pt>
                <c:pt idx="7621">
                  <c:v>12.884</c:v>
                </c:pt>
                <c:pt idx="7622">
                  <c:v>12.915000000000004</c:v>
                </c:pt>
                <c:pt idx="7623">
                  <c:v>12.870000000000006</c:v>
                </c:pt>
                <c:pt idx="7624">
                  <c:v>12.867000000000004</c:v>
                </c:pt>
                <c:pt idx="7625">
                  <c:v>12.871</c:v>
                </c:pt>
                <c:pt idx="7626">
                  <c:v>12.887</c:v>
                </c:pt>
                <c:pt idx="7627">
                  <c:v>12.879000000000012</c:v>
                </c:pt>
                <c:pt idx="7628">
                  <c:v>12.91</c:v>
                </c:pt>
                <c:pt idx="7629">
                  <c:v>12.889000000000006</c:v>
                </c:pt>
                <c:pt idx="7630">
                  <c:v>12.883000000000004</c:v>
                </c:pt>
                <c:pt idx="7631">
                  <c:v>12.888</c:v>
                </c:pt>
                <c:pt idx="7632">
                  <c:v>12.879000000000012</c:v>
                </c:pt>
                <c:pt idx="7633">
                  <c:v>12.889000000000006</c:v>
                </c:pt>
                <c:pt idx="7634">
                  <c:v>12.897</c:v>
                </c:pt>
                <c:pt idx="7635">
                  <c:v>12.89</c:v>
                </c:pt>
                <c:pt idx="7636">
                  <c:v>12.88</c:v>
                </c:pt>
                <c:pt idx="7637">
                  <c:v>12.868</c:v>
                </c:pt>
                <c:pt idx="7638">
                  <c:v>12.872000000000014</c:v>
                </c:pt>
                <c:pt idx="7639">
                  <c:v>12.864000000000004</c:v>
                </c:pt>
                <c:pt idx="7640">
                  <c:v>12.882000000000012</c:v>
                </c:pt>
                <c:pt idx="7641">
                  <c:v>12.861000000000002</c:v>
                </c:pt>
                <c:pt idx="7642">
                  <c:v>12.883000000000004</c:v>
                </c:pt>
                <c:pt idx="7643">
                  <c:v>12.860000000000012</c:v>
                </c:pt>
                <c:pt idx="7644">
                  <c:v>12.913</c:v>
                </c:pt>
                <c:pt idx="7645">
                  <c:v>12.884</c:v>
                </c:pt>
                <c:pt idx="7646">
                  <c:v>12.876000000000014</c:v>
                </c:pt>
                <c:pt idx="7647">
                  <c:v>12.899000000000004</c:v>
                </c:pt>
                <c:pt idx="7648">
                  <c:v>12.929</c:v>
                </c:pt>
                <c:pt idx="7649">
                  <c:v>11.774000000000001</c:v>
                </c:pt>
                <c:pt idx="7650">
                  <c:v>11.76</c:v>
                </c:pt>
                <c:pt idx="7651">
                  <c:v>11.745999999999999</c:v>
                </c:pt>
                <c:pt idx="7652">
                  <c:v>11.795</c:v>
                </c:pt>
                <c:pt idx="7653">
                  <c:v>11.783000000000001</c:v>
                </c:pt>
                <c:pt idx="7654">
                  <c:v>11.754</c:v>
                </c:pt>
                <c:pt idx="7655">
                  <c:v>11.822000000000006</c:v>
                </c:pt>
                <c:pt idx="7656">
                  <c:v>11.834</c:v>
                </c:pt>
                <c:pt idx="7657">
                  <c:v>11.796000000000001</c:v>
                </c:pt>
                <c:pt idx="7658">
                  <c:v>11.802000000000012</c:v>
                </c:pt>
                <c:pt idx="7659">
                  <c:v>11.81</c:v>
                </c:pt>
                <c:pt idx="7660">
                  <c:v>11.818</c:v>
                </c:pt>
                <c:pt idx="7661">
                  <c:v>11.834</c:v>
                </c:pt>
                <c:pt idx="7662">
                  <c:v>11.819000000000004</c:v>
                </c:pt>
                <c:pt idx="7663">
                  <c:v>11.836</c:v>
                </c:pt>
                <c:pt idx="7664">
                  <c:v>11.833</c:v>
                </c:pt>
                <c:pt idx="7665">
                  <c:v>11.829000000000002</c:v>
                </c:pt>
                <c:pt idx="7666">
                  <c:v>11.868</c:v>
                </c:pt>
                <c:pt idx="7667">
                  <c:v>11.849</c:v>
                </c:pt>
                <c:pt idx="7668">
                  <c:v>11.867000000000004</c:v>
                </c:pt>
                <c:pt idx="7669">
                  <c:v>11.838000000000001</c:v>
                </c:pt>
                <c:pt idx="7670">
                  <c:v>11.853000000000012</c:v>
                </c:pt>
                <c:pt idx="7671">
                  <c:v>11.870000000000006</c:v>
                </c:pt>
                <c:pt idx="7672">
                  <c:v>11.906000000000002</c:v>
                </c:pt>
                <c:pt idx="7673">
                  <c:v>11.892000000000012</c:v>
                </c:pt>
                <c:pt idx="7674">
                  <c:v>11.916</c:v>
                </c:pt>
                <c:pt idx="7675">
                  <c:v>11.897</c:v>
                </c:pt>
                <c:pt idx="7676">
                  <c:v>11.842000000000002</c:v>
                </c:pt>
                <c:pt idx="7677">
                  <c:v>11.854000000000006</c:v>
                </c:pt>
                <c:pt idx="7678">
                  <c:v>11.918000000000001</c:v>
                </c:pt>
                <c:pt idx="7679">
                  <c:v>11.924000000000001</c:v>
                </c:pt>
                <c:pt idx="7680">
                  <c:v>11.891</c:v>
                </c:pt>
                <c:pt idx="7681">
                  <c:v>11.938000000000001</c:v>
                </c:pt>
                <c:pt idx="7682">
                  <c:v>11.92</c:v>
                </c:pt>
                <c:pt idx="7683">
                  <c:v>11.927</c:v>
                </c:pt>
                <c:pt idx="7684">
                  <c:v>11.905000000000006</c:v>
                </c:pt>
                <c:pt idx="7685">
                  <c:v>11.963000000000006</c:v>
                </c:pt>
                <c:pt idx="7686">
                  <c:v>11.949</c:v>
                </c:pt>
                <c:pt idx="7687">
                  <c:v>11.909000000000002</c:v>
                </c:pt>
                <c:pt idx="7688">
                  <c:v>11.954000000000002</c:v>
                </c:pt>
                <c:pt idx="7689">
                  <c:v>11.934000000000001</c:v>
                </c:pt>
                <c:pt idx="7690">
                  <c:v>11.932</c:v>
                </c:pt>
                <c:pt idx="7691">
                  <c:v>11.932</c:v>
                </c:pt>
                <c:pt idx="7692">
                  <c:v>11.967000000000002</c:v>
                </c:pt>
                <c:pt idx="7693">
                  <c:v>11.978</c:v>
                </c:pt>
                <c:pt idx="7694">
                  <c:v>11.927</c:v>
                </c:pt>
                <c:pt idx="7695">
                  <c:v>11.956000000000012</c:v>
                </c:pt>
                <c:pt idx="7696">
                  <c:v>11.988</c:v>
                </c:pt>
                <c:pt idx="7697">
                  <c:v>11.98</c:v>
                </c:pt>
                <c:pt idx="7698">
                  <c:v>11.946</c:v>
                </c:pt>
                <c:pt idx="7699">
                  <c:v>11.947000000000001</c:v>
                </c:pt>
                <c:pt idx="7700">
                  <c:v>11.983000000000002</c:v>
                </c:pt>
                <c:pt idx="7701">
                  <c:v>11.957000000000004</c:v>
                </c:pt>
                <c:pt idx="7702">
                  <c:v>11.950000000000006</c:v>
                </c:pt>
                <c:pt idx="7703">
                  <c:v>11.957000000000004</c:v>
                </c:pt>
                <c:pt idx="7704">
                  <c:v>12.017000000000001</c:v>
                </c:pt>
                <c:pt idx="7705">
                  <c:v>12.024000000000001</c:v>
                </c:pt>
                <c:pt idx="7706">
                  <c:v>11.951000000000002</c:v>
                </c:pt>
                <c:pt idx="7707">
                  <c:v>11.959000000000012</c:v>
                </c:pt>
                <c:pt idx="7708">
                  <c:v>12.036</c:v>
                </c:pt>
                <c:pt idx="7709">
                  <c:v>12.006</c:v>
                </c:pt>
                <c:pt idx="7710">
                  <c:v>12.019</c:v>
                </c:pt>
                <c:pt idx="7711">
                  <c:v>12.001000000000001</c:v>
                </c:pt>
                <c:pt idx="7712">
                  <c:v>12.046000000000001</c:v>
                </c:pt>
                <c:pt idx="7713">
                  <c:v>12.024000000000001</c:v>
                </c:pt>
                <c:pt idx="7714">
                  <c:v>12.039</c:v>
                </c:pt>
                <c:pt idx="7715">
                  <c:v>12.014000000000001</c:v>
                </c:pt>
                <c:pt idx="7716">
                  <c:v>12.065000000000012</c:v>
                </c:pt>
                <c:pt idx="7717">
                  <c:v>12.094000000000001</c:v>
                </c:pt>
                <c:pt idx="7718">
                  <c:v>12.03</c:v>
                </c:pt>
                <c:pt idx="7719">
                  <c:v>12.035</c:v>
                </c:pt>
                <c:pt idx="7720">
                  <c:v>12</c:v>
                </c:pt>
                <c:pt idx="7721">
                  <c:v>12.043999999999999</c:v>
                </c:pt>
                <c:pt idx="7722">
                  <c:v>12.073</c:v>
                </c:pt>
                <c:pt idx="7723">
                  <c:v>12.034000000000001</c:v>
                </c:pt>
                <c:pt idx="7724">
                  <c:v>12.063000000000002</c:v>
                </c:pt>
                <c:pt idx="7725">
                  <c:v>12.03</c:v>
                </c:pt>
                <c:pt idx="7726">
                  <c:v>12.051</c:v>
                </c:pt>
                <c:pt idx="7727">
                  <c:v>12.082000000000004</c:v>
                </c:pt>
                <c:pt idx="7728">
                  <c:v>11.998000000000001</c:v>
                </c:pt>
                <c:pt idx="7729">
                  <c:v>12.034000000000001</c:v>
                </c:pt>
                <c:pt idx="7730">
                  <c:v>12.043999999999999</c:v>
                </c:pt>
                <c:pt idx="7731">
                  <c:v>12.034000000000001</c:v>
                </c:pt>
                <c:pt idx="7732">
                  <c:v>12.040999999999999</c:v>
                </c:pt>
                <c:pt idx="7733">
                  <c:v>12.058</c:v>
                </c:pt>
                <c:pt idx="7734">
                  <c:v>12.09</c:v>
                </c:pt>
                <c:pt idx="7735">
                  <c:v>12.07</c:v>
                </c:pt>
                <c:pt idx="7736">
                  <c:v>12.102</c:v>
                </c:pt>
                <c:pt idx="7737">
                  <c:v>12.072000000000006</c:v>
                </c:pt>
                <c:pt idx="7738">
                  <c:v>12.097</c:v>
                </c:pt>
                <c:pt idx="7739">
                  <c:v>12.109</c:v>
                </c:pt>
                <c:pt idx="7740">
                  <c:v>12.129999999999999</c:v>
                </c:pt>
                <c:pt idx="7741">
                  <c:v>12.098000000000001</c:v>
                </c:pt>
                <c:pt idx="7742">
                  <c:v>12.115</c:v>
                </c:pt>
                <c:pt idx="7743">
                  <c:v>12.120999999999999</c:v>
                </c:pt>
                <c:pt idx="7744">
                  <c:v>12.147999999999998</c:v>
                </c:pt>
                <c:pt idx="7745">
                  <c:v>12.136999999999999</c:v>
                </c:pt>
                <c:pt idx="7746">
                  <c:v>12.115</c:v>
                </c:pt>
                <c:pt idx="7747">
                  <c:v>12.162000000000004</c:v>
                </c:pt>
                <c:pt idx="7748">
                  <c:v>12.117999999999999</c:v>
                </c:pt>
                <c:pt idx="7749">
                  <c:v>12.117000000000001</c:v>
                </c:pt>
                <c:pt idx="7750">
                  <c:v>12.143999999999998</c:v>
                </c:pt>
                <c:pt idx="7751">
                  <c:v>12.133999999999999</c:v>
                </c:pt>
                <c:pt idx="7752">
                  <c:v>12.127999999999998</c:v>
                </c:pt>
                <c:pt idx="7753">
                  <c:v>12.182</c:v>
                </c:pt>
                <c:pt idx="7754">
                  <c:v>12.137999999999998</c:v>
                </c:pt>
                <c:pt idx="7755">
                  <c:v>12.178000000000001</c:v>
                </c:pt>
                <c:pt idx="7756">
                  <c:v>12.147999999999998</c:v>
                </c:pt>
                <c:pt idx="7757">
                  <c:v>12.194000000000001</c:v>
                </c:pt>
                <c:pt idx="7758">
                  <c:v>12.162000000000004</c:v>
                </c:pt>
                <c:pt idx="7759">
                  <c:v>12.168000000000001</c:v>
                </c:pt>
                <c:pt idx="7760">
                  <c:v>12.178000000000001</c:v>
                </c:pt>
                <c:pt idx="7761">
                  <c:v>12.179</c:v>
                </c:pt>
                <c:pt idx="7762">
                  <c:v>12.168000000000001</c:v>
                </c:pt>
                <c:pt idx="7763">
                  <c:v>12.191000000000001</c:v>
                </c:pt>
                <c:pt idx="7764">
                  <c:v>12.199</c:v>
                </c:pt>
                <c:pt idx="7765">
                  <c:v>12.202</c:v>
                </c:pt>
                <c:pt idx="7766">
                  <c:v>12.186</c:v>
                </c:pt>
                <c:pt idx="7767">
                  <c:v>12.163</c:v>
                </c:pt>
                <c:pt idx="7768">
                  <c:v>12.229999999999999</c:v>
                </c:pt>
                <c:pt idx="7769">
                  <c:v>12.205</c:v>
                </c:pt>
                <c:pt idx="7770">
                  <c:v>12.237999999999998</c:v>
                </c:pt>
                <c:pt idx="7771">
                  <c:v>12.189</c:v>
                </c:pt>
                <c:pt idx="7772">
                  <c:v>12.217000000000001</c:v>
                </c:pt>
                <c:pt idx="7773">
                  <c:v>12.223000000000001</c:v>
                </c:pt>
                <c:pt idx="7774">
                  <c:v>12.207000000000001</c:v>
                </c:pt>
                <c:pt idx="7775">
                  <c:v>12.209</c:v>
                </c:pt>
                <c:pt idx="7776">
                  <c:v>12.19</c:v>
                </c:pt>
                <c:pt idx="7777">
                  <c:v>12.203000000000001</c:v>
                </c:pt>
                <c:pt idx="7778">
                  <c:v>12.246999999999998</c:v>
                </c:pt>
                <c:pt idx="7779">
                  <c:v>12.223000000000001</c:v>
                </c:pt>
                <c:pt idx="7780">
                  <c:v>12.247999999999999</c:v>
                </c:pt>
                <c:pt idx="7781">
                  <c:v>12.236000000000001</c:v>
                </c:pt>
                <c:pt idx="7782">
                  <c:v>12.199</c:v>
                </c:pt>
                <c:pt idx="7783">
                  <c:v>12.242999999999999</c:v>
                </c:pt>
                <c:pt idx="7784">
                  <c:v>12.242999999999999</c:v>
                </c:pt>
                <c:pt idx="7785">
                  <c:v>12.258000000000001</c:v>
                </c:pt>
                <c:pt idx="7786">
                  <c:v>12.222</c:v>
                </c:pt>
                <c:pt idx="7787">
                  <c:v>12.249000000000001</c:v>
                </c:pt>
                <c:pt idx="7788">
                  <c:v>12.263</c:v>
                </c:pt>
                <c:pt idx="7789">
                  <c:v>12.259</c:v>
                </c:pt>
                <c:pt idx="7790">
                  <c:v>12.267000000000001</c:v>
                </c:pt>
                <c:pt idx="7791">
                  <c:v>12.265000000000002</c:v>
                </c:pt>
                <c:pt idx="7792">
                  <c:v>12.271000000000001</c:v>
                </c:pt>
                <c:pt idx="7793">
                  <c:v>12.277000000000001</c:v>
                </c:pt>
                <c:pt idx="7794">
                  <c:v>12.293000000000001</c:v>
                </c:pt>
                <c:pt idx="7795">
                  <c:v>12.27</c:v>
                </c:pt>
                <c:pt idx="7796">
                  <c:v>12.287000000000001</c:v>
                </c:pt>
                <c:pt idx="7797">
                  <c:v>12.309000000000006</c:v>
                </c:pt>
                <c:pt idx="7798">
                  <c:v>12.297000000000001</c:v>
                </c:pt>
                <c:pt idx="7799">
                  <c:v>12.284000000000001</c:v>
                </c:pt>
                <c:pt idx="7800">
                  <c:v>12.297999999999998</c:v>
                </c:pt>
                <c:pt idx="7801">
                  <c:v>12.293999999999999</c:v>
                </c:pt>
                <c:pt idx="7802">
                  <c:v>12.292</c:v>
                </c:pt>
                <c:pt idx="7803">
                  <c:v>12.293000000000001</c:v>
                </c:pt>
                <c:pt idx="7804">
                  <c:v>12.306000000000004</c:v>
                </c:pt>
                <c:pt idx="7805">
                  <c:v>12.309000000000006</c:v>
                </c:pt>
                <c:pt idx="7806">
                  <c:v>12.31</c:v>
                </c:pt>
                <c:pt idx="7807">
                  <c:v>12.335000000000004</c:v>
                </c:pt>
                <c:pt idx="7808">
                  <c:v>12.329000000000002</c:v>
                </c:pt>
                <c:pt idx="7809">
                  <c:v>12.311</c:v>
                </c:pt>
                <c:pt idx="7810">
                  <c:v>12.344000000000001</c:v>
                </c:pt>
                <c:pt idx="7811">
                  <c:v>12.329000000000002</c:v>
                </c:pt>
                <c:pt idx="7812">
                  <c:v>12.354000000000006</c:v>
                </c:pt>
                <c:pt idx="7813">
                  <c:v>12.34</c:v>
                </c:pt>
                <c:pt idx="7814">
                  <c:v>12.348000000000001</c:v>
                </c:pt>
                <c:pt idx="7815">
                  <c:v>12.360000000000012</c:v>
                </c:pt>
                <c:pt idx="7816">
                  <c:v>12.341000000000001</c:v>
                </c:pt>
                <c:pt idx="7817">
                  <c:v>12.34</c:v>
                </c:pt>
                <c:pt idx="7818">
                  <c:v>12.360000000000012</c:v>
                </c:pt>
                <c:pt idx="7819">
                  <c:v>12.363000000000012</c:v>
                </c:pt>
                <c:pt idx="7820">
                  <c:v>12.388</c:v>
                </c:pt>
                <c:pt idx="7821">
                  <c:v>12.395000000000012</c:v>
                </c:pt>
                <c:pt idx="7822">
                  <c:v>12.387</c:v>
                </c:pt>
                <c:pt idx="7823">
                  <c:v>12.370000000000006</c:v>
                </c:pt>
                <c:pt idx="7824">
                  <c:v>12.384</c:v>
                </c:pt>
                <c:pt idx="7825">
                  <c:v>12.384</c:v>
                </c:pt>
                <c:pt idx="7826">
                  <c:v>12.39</c:v>
                </c:pt>
                <c:pt idx="7827">
                  <c:v>12.392000000000012</c:v>
                </c:pt>
                <c:pt idx="7828">
                  <c:v>12.405000000000006</c:v>
                </c:pt>
                <c:pt idx="7829">
                  <c:v>12.397</c:v>
                </c:pt>
                <c:pt idx="7830">
                  <c:v>12.381</c:v>
                </c:pt>
                <c:pt idx="7831">
                  <c:v>12.4</c:v>
                </c:pt>
                <c:pt idx="7832">
                  <c:v>12.425000000000002</c:v>
                </c:pt>
                <c:pt idx="7833">
                  <c:v>12.427</c:v>
                </c:pt>
                <c:pt idx="7834">
                  <c:v>12.405000000000006</c:v>
                </c:pt>
                <c:pt idx="7835">
                  <c:v>12.393000000000002</c:v>
                </c:pt>
                <c:pt idx="7836">
                  <c:v>12.395000000000012</c:v>
                </c:pt>
                <c:pt idx="7837">
                  <c:v>12.44</c:v>
                </c:pt>
                <c:pt idx="7838">
                  <c:v>12.434000000000001</c:v>
                </c:pt>
                <c:pt idx="7839">
                  <c:v>12.403</c:v>
                </c:pt>
                <c:pt idx="7840">
                  <c:v>12.404</c:v>
                </c:pt>
                <c:pt idx="7841">
                  <c:v>12.443</c:v>
                </c:pt>
                <c:pt idx="7842">
                  <c:v>12.443</c:v>
                </c:pt>
                <c:pt idx="7843">
                  <c:v>12.444000000000001</c:v>
                </c:pt>
                <c:pt idx="7844">
                  <c:v>12.438000000000001</c:v>
                </c:pt>
                <c:pt idx="7845">
                  <c:v>12.456000000000012</c:v>
                </c:pt>
                <c:pt idx="7846">
                  <c:v>12.463000000000006</c:v>
                </c:pt>
                <c:pt idx="7847">
                  <c:v>12.475000000000012</c:v>
                </c:pt>
                <c:pt idx="7848">
                  <c:v>12.469000000000012</c:v>
                </c:pt>
                <c:pt idx="7849">
                  <c:v>12.461</c:v>
                </c:pt>
                <c:pt idx="7850">
                  <c:v>12.435</c:v>
                </c:pt>
                <c:pt idx="7851">
                  <c:v>12.458</c:v>
                </c:pt>
                <c:pt idx="7852">
                  <c:v>12.489000000000004</c:v>
                </c:pt>
                <c:pt idx="7853">
                  <c:v>12.449</c:v>
                </c:pt>
                <c:pt idx="7854">
                  <c:v>12.465000000000014</c:v>
                </c:pt>
                <c:pt idx="7855">
                  <c:v>12.435</c:v>
                </c:pt>
                <c:pt idx="7856">
                  <c:v>12.474</c:v>
                </c:pt>
                <c:pt idx="7857">
                  <c:v>12.469000000000012</c:v>
                </c:pt>
                <c:pt idx="7858">
                  <c:v>12.497</c:v>
                </c:pt>
                <c:pt idx="7859">
                  <c:v>12.498000000000001</c:v>
                </c:pt>
                <c:pt idx="7860">
                  <c:v>12.478</c:v>
                </c:pt>
                <c:pt idx="7861">
                  <c:v>12.493</c:v>
                </c:pt>
                <c:pt idx="7862">
                  <c:v>12.502000000000002</c:v>
                </c:pt>
                <c:pt idx="7863">
                  <c:v>12.515000000000002</c:v>
                </c:pt>
                <c:pt idx="7864">
                  <c:v>12.524000000000001</c:v>
                </c:pt>
                <c:pt idx="7865">
                  <c:v>12.49</c:v>
                </c:pt>
                <c:pt idx="7866">
                  <c:v>12.515000000000002</c:v>
                </c:pt>
                <c:pt idx="7867">
                  <c:v>12.518000000000001</c:v>
                </c:pt>
                <c:pt idx="7868">
                  <c:v>12.539</c:v>
                </c:pt>
                <c:pt idx="7869">
                  <c:v>12.547000000000001</c:v>
                </c:pt>
                <c:pt idx="7870">
                  <c:v>12.552000000000012</c:v>
                </c:pt>
                <c:pt idx="7871">
                  <c:v>12.531000000000001</c:v>
                </c:pt>
                <c:pt idx="7872">
                  <c:v>12.511000000000001</c:v>
                </c:pt>
                <c:pt idx="7873">
                  <c:v>12.527999999999999</c:v>
                </c:pt>
                <c:pt idx="7874">
                  <c:v>12.514000000000001</c:v>
                </c:pt>
                <c:pt idx="7875">
                  <c:v>12.517000000000001</c:v>
                </c:pt>
                <c:pt idx="7876">
                  <c:v>12.543999999999999</c:v>
                </c:pt>
                <c:pt idx="7877">
                  <c:v>12.539</c:v>
                </c:pt>
                <c:pt idx="7878">
                  <c:v>12.540999999999999</c:v>
                </c:pt>
                <c:pt idx="7879">
                  <c:v>12.559000000000006</c:v>
                </c:pt>
                <c:pt idx="7880">
                  <c:v>12.534000000000001</c:v>
                </c:pt>
                <c:pt idx="7881">
                  <c:v>12.521000000000001</c:v>
                </c:pt>
                <c:pt idx="7882">
                  <c:v>12.55</c:v>
                </c:pt>
                <c:pt idx="7883">
                  <c:v>12.562000000000006</c:v>
                </c:pt>
                <c:pt idx="7884">
                  <c:v>12.573</c:v>
                </c:pt>
                <c:pt idx="7885">
                  <c:v>12.587</c:v>
                </c:pt>
                <c:pt idx="7886">
                  <c:v>12.574</c:v>
                </c:pt>
                <c:pt idx="7887">
                  <c:v>12.579000000000002</c:v>
                </c:pt>
                <c:pt idx="7888">
                  <c:v>12.594000000000001</c:v>
                </c:pt>
                <c:pt idx="7889">
                  <c:v>12.577</c:v>
                </c:pt>
                <c:pt idx="7890">
                  <c:v>12.579000000000002</c:v>
                </c:pt>
                <c:pt idx="7891">
                  <c:v>12.578000000000001</c:v>
                </c:pt>
                <c:pt idx="7892">
                  <c:v>12.613</c:v>
                </c:pt>
                <c:pt idx="7893">
                  <c:v>12.611000000000001</c:v>
                </c:pt>
                <c:pt idx="7894">
                  <c:v>12.629</c:v>
                </c:pt>
                <c:pt idx="7895">
                  <c:v>12.601000000000001</c:v>
                </c:pt>
                <c:pt idx="7896">
                  <c:v>12.602</c:v>
                </c:pt>
                <c:pt idx="7897">
                  <c:v>12.593</c:v>
                </c:pt>
                <c:pt idx="7898">
                  <c:v>12.601000000000001</c:v>
                </c:pt>
                <c:pt idx="7899">
                  <c:v>12.615</c:v>
                </c:pt>
                <c:pt idx="7900">
                  <c:v>12.616</c:v>
                </c:pt>
                <c:pt idx="7901">
                  <c:v>12.588000000000001</c:v>
                </c:pt>
                <c:pt idx="7902">
                  <c:v>12.647999999999998</c:v>
                </c:pt>
                <c:pt idx="7903">
                  <c:v>12.599</c:v>
                </c:pt>
                <c:pt idx="7904">
                  <c:v>12.622</c:v>
                </c:pt>
                <c:pt idx="7905">
                  <c:v>12.630999999999998</c:v>
                </c:pt>
                <c:pt idx="7906">
                  <c:v>12.632</c:v>
                </c:pt>
                <c:pt idx="7907">
                  <c:v>12.65</c:v>
                </c:pt>
                <c:pt idx="7908">
                  <c:v>12.639999999999999</c:v>
                </c:pt>
                <c:pt idx="7909">
                  <c:v>12.623000000000001</c:v>
                </c:pt>
                <c:pt idx="7910">
                  <c:v>12.612</c:v>
                </c:pt>
                <c:pt idx="7911">
                  <c:v>12.675000000000002</c:v>
                </c:pt>
                <c:pt idx="7912">
                  <c:v>12.658000000000001</c:v>
                </c:pt>
                <c:pt idx="7913">
                  <c:v>12.681000000000001</c:v>
                </c:pt>
                <c:pt idx="7914">
                  <c:v>12.661</c:v>
                </c:pt>
                <c:pt idx="7915">
                  <c:v>12.679</c:v>
                </c:pt>
                <c:pt idx="7916">
                  <c:v>12.686</c:v>
                </c:pt>
                <c:pt idx="7917">
                  <c:v>12.653</c:v>
                </c:pt>
                <c:pt idx="7918">
                  <c:v>12.630999999999998</c:v>
                </c:pt>
                <c:pt idx="7919">
                  <c:v>12.65</c:v>
                </c:pt>
                <c:pt idx="7920">
                  <c:v>12.62</c:v>
                </c:pt>
                <c:pt idx="7921">
                  <c:v>12.678000000000001</c:v>
                </c:pt>
                <c:pt idx="7922">
                  <c:v>12.675000000000002</c:v>
                </c:pt>
                <c:pt idx="7923">
                  <c:v>12.647999999999998</c:v>
                </c:pt>
                <c:pt idx="7924">
                  <c:v>12.652000000000006</c:v>
                </c:pt>
                <c:pt idx="7925">
                  <c:v>12.627999999999998</c:v>
                </c:pt>
                <c:pt idx="7926">
                  <c:v>12.715</c:v>
                </c:pt>
                <c:pt idx="7927">
                  <c:v>12.651</c:v>
                </c:pt>
                <c:pt idx="7928">
                  <c:v>12.667</c:v>
                </c:pt>
                <c:pt idx="7929">
                  <c:v>12.681000000000001</c:v>
                </c:pt>
                <c:pt idx="7930">
                  <c:v>12.674000000000001</c:v>
                </c:pt>
                <c:pt idx="7931">
                  <c:v>12.686</c:v>
                </c:pt>
                <c:pt idx="7932">
                  <c:v>12.677</c:v>
                </c:pt>
                <c:pt idx="7933">
                  <c:v>12.684000000000001</c:v>
                </c:pt>
                <c:pt idx="7934">
                  <c:v>12.671000000000001</c:v>
                </c:pt>
                <c:pt idx="7935">
                  <c:v>12.671000000000001</c:v>
                </c:pt>
                <c:pt idx="7936">
                  <c:v>12.657</c:v>
                </c:pt>
                <c:pt idx="7937">
                  <c:v>12.695</c:v>
                </c:pt>
                <c:pt idx="7938">
                  <c:v>12.757</c:v>
                </c:pt>
                <c:pt idx="7939">
                  <c:v>12.703000000000001</c:v>
                </c:pt>
                <c:pt idx="7940">
                  <c:v>12.76</c:v>
                </c:pt>
                <c:pt idx="7941">
                  <c:v>12.719999999999999</c:v>
                </c:pt>
                <c:pt idx="7942">
                  <c:v>12.686</c:v>
                </c:pt>
                <c:pt idx="7943">
                  <c:v>12.699</c:v>
                </c:pt>
                <c:pt idx="7944">
                  <c:v>12.733000000000001</c:v>
                </c:pt>
                <c:pt idx="7945">
                  <c:v>12.705</c:v>
                </c:pt>
                <c:pt idx="7946">
                  <c:v>12.687000000000001</c:v>
                </c:pt>
                <c:pt idx="7947">
                  <c:v>12.798999999999999</c:v>
                </c:pt>
                <c:pt idx="7948">
                  <c:v>12.709</c:v>
                </c:pt>
                <c:pt idx="7949">
                  <c:v>12.686</c:v>
                </c:pt>
                <c:pt idx="7950">
                  <c:v>12.768000000000001</c:v>
                </c:pt>
                <c:pt idx="7951">
                  <c:v>12.694000000000001</c:v>
                </c:pt>
                <c:pt idx="7952">
                  <c:v>12.755000000000004</c:v>
                </c:pt>
                <c:pt idx="7953">
                  <c:v>12.725</c:v>
                </c:pt>
                <c:pt idx="7954">
                  <c:v>12.689</c:v>
                </c:pt>
                <c:pt idx="7955">
                  <c:v>12.733000000000001</c:v>
                </c:pt>
                <c:pt idx="7956">
                  <c:v>12.757</c:v>
                </c:pt>
                <c:pt idx="7957">
                  <c:v>12.755000000000004</c:v>
                </c:pt>
                <c:pt idx="7958">
                  <c:v>12.739999999999998</c:v>
                </c:pt>
                <c:pt idx="7959">
                  <c:v>12.734999999999999</c:v>
                </c:pt>
                <c:pt idx="7960">
                  <c:v>12.733999999999998</c:v>
                </c:pt>
                <c:pt idx="7961">
                  <c:v>12.742000000000001</c:v>
                </c:pt>
                <c:pt idx="7962">
                  <c:v>12.742999999999999</c:v>
                </c:pt>
                <c:pt idx="7963">
                  <c:v>12.707999999999998</c:v>
                </c:pt>
                <c:pt idx="7964">
                  <c:v>12.809000000000006</c:v>
                </c:pt>
                <c:pt idx="7965">
                  <c:v>12.793000000000001</c:v>
                </c:pt>
                <c:pt idx="7966">
                  <c:v>12.775</c:v>
                </c:pt>
                <c:pt idx="7967">
                  <c:v>12.722</c:v>
                </c:pt>
                <c:pt idx="7968">
                  <c:v>12.78</c:v>
                </c:pt>
                <c:pt idx="7969">
                  <c:v>12.816000000000004</c:v>
                </c:pt>
                <c:pt idx="7970">
                  <c:v>12.772</c:v>
                </c:pt>
                <c:pt idx="7971">
                  <c:v>12.809000000000006</c:v>
                </c:pt>
                <c:pt idx="7972">
                  <c:v>12.736999999999998</c:v>
                </c:pt>
                <c:pt idx="7973">
                  <c:v>12.776</c:v>
                </c:pt>
                <c:pt idx="7974">
                  <c:v>12.805000000000012</c:v>
                </c:pt>
                <c:pt idx="7975">
                  <c:v>12.758000000000001</c:v>
                </c:pt>
                <c:pt idx="7976">
                  <c:v>12.792</c:v>
                </c:pt>
                <c:pt idx="7977">
                  <c:v>12.793999999999999</c:v>
                </c:pt>
                <c:pt idx="7978">
                  <c:v>12.782</c:v>
                </c:pt>
                <c:pt idx="7979">
                  <c:v>12.762</c:v>
                </c:pt>
                <c:pt idx="7980">
                  <c:v>12.790999999999999</c:v>
                </c:pt>
                <c:pt idx="7981">
                  <c:v>12.819000000000004</c:v>
                </c:pt>
                <c:pt idx="7982">
                  <c:v>12.774000000000001</c:v>
                </c:pt>
                <c:pt idx="7983">
                  <c:v>12.77</c:v>
                </c:pt>
                <c:pt idx="7984">
                  <c:v>12.775</c:v>
                </c:pt>
                <c:pt idx="7985">
                  <c:v>12.764000000000001</c:v>
                </c:pt>
                <c:pt idx="7986">
                  <c:v>12.784000000000001</c:v>
                </c:pt>
                <c:pt idx="7987">
                  <c:v>12.793999999999999</c:v>
                </c:pt>
                <c:pt idx="7988">
                  <c:v>12.798999999999999</c:v>
                </c:pt>
                <c:pt idx="7989">
                  <c:v>12.82</c:v>
                </c:pt>
                <c:pt idx="7990">
                  <c:v>12.803000000000004</c:v>
                </c:pt>
                <c:pt idx="7991">
                  <c:v>12.801</c:v>
                </c:pt>
                <c:pt idx="7992">
                  <c:v>12.785</c:v>
                </c:pt>
                <c:pt idx="7993">
                  <c:v>12.814</c:v>
                </c:pt>
                <c:pt idx="7994">
                  <c:v>12.814</c:v>
                </c:pt>
                <c:pt idx="7995">
                  <c:v>12.838000000000001</c:v>
                </c:pt>
                <c:pt idx="7996">
                  <c:v>12.805000000000012</c:v>
                </c:pt>
                <c:pt idx="7997">
                  <c:v>12.811</c:v>
                </c:pt>
                <c:pt idx="7998">
                  <c:v>12.823</c:v>
                </c:pt>
                <c:pt idx="7999">
                  <c:v>12.852000000000015</c:v>
                </c:pt>
                <c:pt idx="8000">
                  <c:v>12.829000000000002</c:v>
                </c:pt>
                <c:pt idx="8001">
                  <c:v>12.801</c:v>
                </c:pt>
                <c:pt idx="8002">
                  <c:v>12.841000000000001</c:v>
                </c:pt>
                <c:pt idx="8003">
                  <c:v>12.807</c:v>
                </c:pt>
                <c:pt idx="8004">
                  <c:v>12.825000000000006</c:v>
                </c:pt>
                <c:pt idx="8005">
                  <c:v>12.797000000000001</c:v>
                </c:pt>
                <c:pt idx="8006">
                  <c:v>12.835000000000004</c:v>
                </c:pt>
                <c:pt idx="8007">
                  <c:v>12.829000000000002</c:v>
                </c:pt>
                <c:pt idx="8008">
                  <c:v>12.815000000000012</c:v>
                </c:pt>
                <c:pt idx="8009">
                  <c:v>12.8</c:v>
                </c:pt>
                <c:pt idx="8010">
                  <c:v>12.848000000000001</c:v>
                </c:pt>
                <c:pt idx="8011">
                  <c:v>12.797999999999998</c:v>
                </c:pt>
                <c:pt idx="8012">
                  <c:v>12.834</c:v>
                </c:pt>
                <c:pt idx="8013">
                  <c:v>12.842000000000002</c:v>
                </c:pt>
                <c:pt idx="8014">
                  <c:v>12.854000000000006</c:v>
                </c:pt>
                <c:pt idx="8015">
                  <c:v>12.883000000000004</c:v>
                </c:pt>
                <c:pt idx="8016">
                  <c:v>12.817</c:v>
                </c:pt>
                <c:pt idx="8017">
                  <c:v>12.825000000000006</c:v>
                </c:pt>
                <c:pt idx="8018">
                  <c:v>12.884</c:v>
                </c:pt>
                <c:pt idx="8019">
                  <c:v>12.805000000000012</c:v>
                </c:pt>
                <c:pt idx="8020">
                  <c:v>12.876000000000014</c:v>
                </c:pt>
                <c:pt idx="8021">
                  <c:v>12.858000000000002</c:v>
                </c:pt>
                <c:pt idx="8022">
                  <c:v>12.845000000000002</c:v>
                </c:pt>
                <c:pt idx="8023">
                  <c:v>12.850000000000012</c:v>
                </c:pt>
                <c:pt idx="8024">
                  <c:v>12.837</c:v>
                </c:pt>
                <c:pt idx="8025">
                  <c:v>12.862000000000014</c:v>
                </c:pt>
                <c:pt idx="8026">
                  <c:v>12.882000000000012</c:v>
                </c:pt>
                <c:pt idx="8027">
                  <c:v>12.865000000000014</c:v>
                </c:pt>
                <c:pt idx="8028">
                  <c:v>12.862000000000014</c:v>
                </c:pt>
                <c:pt idx="8029">
                  <c:v>12.872000000000014</c:v>
                </c:pt>
                <c:pt idx="8030">
                  <c:v>12.842000000000002</c:v>
                </c:pt>
                <c:pt idx="8031">
                  <c:v>12.874000000000002</c:v>
                </c:pt>
                <c:pt idx="8032">
                  <c:v>12.862000000000014</c:v>
                </c:pt>
                <c:pt idx="8033">
                  <c:v>12.825000000000006</c:v>
                </c:pt>
                <c:pt idx="8034">
                  <c:v>12.88</c:v>
                </c:pt>
                <c:pt idx="8035">
                  <c:v>12.878</c:v>
                </c:pt>
                <c:pt idx="8036">
                  <c:v>12.815000000000012</c:v>
                </c:pt>
                <c:pt idx="8037">
                  <c:v>12.854000000000006</c:v>
                </c:pt>
                <c:pt idx="8038">
                  <c:v>12.855000000000018</c:v>
                </c:pt>
                <c:pt idx="8039">
                  <c:v>12.866000000000012</c:v>
                </c:pt>
                <c:pt idx="8040">
                  <c:v>12.898</c:v>
                </c:pt>
                <c:pt idx="8041">
                  <c:v>12.907</c:v>
                </c:pt>
                <c:pt idx="8042">
                  <c:v>12.888</c:v>
                </c:pt>
                <c:pt idx="8043">
                  <c:v>12.879000000000012</c:v>
                </c:pt>
                <c:pt idx="8044">
                  <c:v>12.88</c:v>
                </c:pt>
                <c:pt idx="8045">
                  <c:v>12.881</c:v>
                </c:pt>
                <c:pt idx="8046">
                  <c:v>12.861000000000002</c:v>
                </c:pt>
                <c:pt idx="8047">
                  <c:v>12.867000000000004</c:v>
                </c:pt>
                <c:pt idx="8048">
                  <c:v>12.864000000000004</c:v>
                </c:pt>
                <c:pt idx="8049">
                  <c:v>12.870000000000006</c:v>
                </c:pt>
                <c:pt idx="8050">
                  <c:v>12.88</c:v>
                </c:pt>
                <c:pt idx="8051">
                  <c:v>12.915000000000004</c:v>
                </c:pt>
                <c:pt idx="8052">
                  <c:v>12.868</c:v>
                </c:pt>
                <c:pt idx="8053">
                  <c:v>12.89</c:v>
                </c:pt>
                <c:pt idx="8054">
                  <c:v>12.841000000000001</c:v>
                </c:pt>
                <c:pt idx="8055">
                  <c:v>12.889000000000006</c:v>
                </c:pt>
                <c:pt idx="8056">
                  <c:v>12.881</c:v>
                </c:pt>
                <c:pt idx="8057">
                  <c:v>12.882000000000012</c:v>
                </c:pt>
                <c:pt idx="8058">
                  <c:v>12.877000000000002</c:v>
                </c:pt>
                <c:pt idx="8059">
                  <c:v>12.852000000000015</c:v>
                </c:pt>
                <c:pt idx="8060">
                  <c:v>12.929</c:v>
                </c:pt>
                <c:pt idx="8061">
                  <c:v>12.891</c:v>
                </c:pt>
                <c:pt idx="8062">
                  <c:v>12.895000000000012</c:v>
                </c:pt>
                <c:pt idx="8063">
                  <c:v>12.863000000000012</c:v>
                </c:pt>
                <c:pt idx="8064">
                  <c:v>12.886000000000006</c:v>
                </c:pt>
                <c:pt idx="8065">
                  <c:v>12.886000000000006</c:v>
                </c:pt>
                <c:pt idx="8066">
                  <c:v>12.885000000000012</c:v>
                </c:pt>
                <c:pt idx="8067">
                  <c:v>12.893000000000002</c:v>
                </c:pt>
                <c:pt idx="8068">
                  <c:v>12.908000000000001</c:v>
                </c:pt>
                <c:pt idx="8069">
                  <c:v>12.870000000000006</c:v>
                </c:pt>
                <c:pt idx="8070">
                  <c:v>12.873000000000006</c:v>
                </c:pt>
                <c:pt idx="8071">
                  <c:v>12.861000000000002</c:v>
                </c:pt>
                <c:pt idx="8072">
                  <c:v>12.858000000000002</c:v>
                </c:pt>
                <c:pt idx="8073">
                  <c:v>12.911</c:v>
                </c:pt>
                <c:pt idx="8074">
                  <c:v>12.909000000000002</c:v>
                </c:pt>
                <c:pt idx="8075">
                  <c:v>12.913</c:v>
                </c:pt>
                <c:pt idx="8076">
                  <c:v>12.894</c:v>
                </c:pt>
                <c:pt idx="8077">
                  <c:v>12.919</c:v>
                </c:pt>
                <c:pt idx="8078">
                  <c:v>12.932</c:v>
                </c:pt>
                <c:pt idx="8079">
                  <c:v>12.915000000000004</c:v>
                </c:pt>
                <c:pt idx="8080">
                  <c:v>12.882000000000012</c:v>
                </c:pt>
                <c:pt idx="8081">
                  <c:v>12.897</c:v>
                </c:pt>
                <c:pt idx="8082">
                  <c:v>12.906000000000002</c:v>
                </c:pt>
                <c:pt idx="8083">
                  <c:v>11.703000000000001</c:v>
                </c:pt>
                <c:pt idx="8084">
                  <c:v>11.704000000000001</c:v>
                </c:pt>
                <c:pt idx="8085">
                  <c:v>11.686</c:v>
                </c:pt>
                <c:pt idx="8086">
                  <c:v>11.693</c:v>
                </c:pt>
                <c:pt idx="8087">
                  <c:v>11.675000000000002</c:v>
                </c:pt>
                <c:pt idx="8088">
                  <c:v>11.705</c:v>
                </c:pt>
                <c:pt idx="8089">
                  <c:v>11.704000000000001</c:v>
                </c:pt>
                <c:pt idx="8090">
                  <c:v>11.697999999999999</c:v>
                </c:pt>
                <c:pt idx="8091">
                  <c:v>11.726999999999999</c:v>
                </c:pt>
                <c:pt idx="8092">
                  <c:v>11.710999999999999</c:v>
                </c:pt>
                <c:pt idx="8093">
                  <c:v>11.733999999999998</c:v>
                </c:pt>
                <c:pt idx="8094">
                  <c:v>11.707000000000001</c:v>
                </c:pt>
                <c:pt idx="8095">
                  <c:v>11.713999999999999</c:v>
                </c:pt>
                <c:pt idx="8096">
                  <c:v>11.754</c:v>
                </c:pt>
                <c:pt idx="8097">
                  <c:v>11.746999999999998</c:v>
                </c:pt>
                <c:pt idx="8098">
                  <c:v>11.729999999999999</c:v>
                </c:pt>
                <c:pt idx="8099">
                  <c:v>11.744999999999999</c:v>
                </c:pt>
                <c:pt idx="8100">
                  <c:v>11.743999999999998</c:v>
                </c:pt>
                <c:pt idx="8101">
                  <c:v>11.737999999999998</c:v>
                </c:pt>
                <c:pt idx="8102">
                  <c:v>11.749000000000001</c:v>
                </c:pt>
                <c:pt idx="8103">
                  <c:v>11.739999999999998</c:v>
                </c:pt>
                <c:pt idx="8104">
                  <c:v>11.755000000000004</c:v>
                </c:pt>
                <c:pt idx="8105">
                  <c:v>11.751000000000001</c:v>
                </c:pt>
                <c:pt idx="8106">
                  <c:v>11.744999999999999</c:v>
                </c:pt>
                <c:pt idx="8107">
                  <c:v>11.761000000000001</c:v>
                </c:pt>
                <c:pt idx="8108">
                  <c:v>11.777000000000001</c:v>
                </c:pt>
                <c:pt idx="8109">
                  <c:v>11.783000000000001</c:v>
                </c:pt>
                <c:pt idx="8110">
                  <c:v>11.76</c:v>
                </c:pt>
                <c:pt idx="8111">
                  <c:v>11.797999999999998</c:v>
                </c:pt>
                <c:pt idx="8112">
                  <c:v>11.774000000000001</c:v>
                </c:pt>
                <c:pt idx="8113">
                  <c:v>11.823</c:v>
                </c:pt>
                <c:pt idx="8114">
                  <c:v>11.824</c:v>
                </c:pt>
                <c:pt idx="8115">
                  <c:v>11.814</c:v>
                </c:pt>
                <c:pt idx="8116">
                  <c:v>11.829000000000002</c:v>
                </c:pt>
                <c:pt idx="8117">
                  <c:v>11.81</c:v>
                </c:pt>
                <c:pt idx="8118">
                  <c:v>11.814</c:v>
                </c:pt>
                <c:pt idx="8119">
                  <c:v>11.838000000000001</c:v>
                </c:pt>
                <c:pt idx="8120">
                  <c:v>11.818</c:v>
                </c:pt>
                <c:pt idx="8121">
                  <c:v>11.858000000000002</c:v>
                </c:pt>
                <c:pt idx="8122">
                  <c:v>11.853000000000012</c:v>
                </c:pt>
                <c:pt idx="8123">
                  <c:v>11.834</c:v>
                </c:pt>
                <c:pt idx="8124">
                  <c:v>11.843</c:v>
                </c:pt>
                <c:pt idx="8125">
                  <c:v>11.849</c:v>
                </c:pt>
                <c:pt idx="8126">
                  <c:v>11.846</c:v>
                </c:pt>
                <c:pt idx="8127">
                  <c:v>11.850000000000012</c:v>
                </c:pt>
                <c:pt idx="8128">
                  <c:v>11.856000000000014</c:v>
                </c:pt>
                <c:pt idx="8129">
                  <c:v>11.869000000000012</c:v>
                </c:pt>
                <c:pt idx="8130">
                  <c:v>11.862000000000014</c:v>
                </c:pt>
                <c:pt idx="8131">
                  <c:v>11.835000000000004</c:v>
                </c:pt>
                <c:pt idx="8132">
                  <c:v>11.885000000000012</c:v>
                </c:pt>
                <c:pt idx="8133">
                  <c:v>11.883000000000004</c:v>
                </c:pt>
                <c:pt idx="8134">
                  <c:v>11.895000000000012</c:v>
                </c:pt>
                <c:pt idx="8135">
                  <c:v>11.904</c:v>
                </c:pt>
                <c:pt idx="8136">
                  <c:v>11.906000000000002</c:v>
                </c:pt>
                <c:pt idx="8137">
                  <c:v>11.864000000000004</c:v>
                </c:pt>
                <c:pt idx="8138">
                  <c:v>11.894</c:v>
                </c:pt>
                <c:pt idx="8139">
                  <c:v>11.918000000000001</c:v>
                </c:pt>
                <c:pt idx="8140">
                  <c:v>11.912000000000004</c:v>
                </c:pt>
                <c:pt idx="8141">
                  <c:v>11.919</c:v>
                </c:pt>
                <c:pt idx="8142">
                  <c:v>11.913</c:v>
                </c:pt>
                <c:pt idx="8143">
                  <c:v>11.933</c:v>
                </c:pt>
                <c:pt idx="8144">
                  <c:v>11.933</c:v>
                </c:pt>
                <c:pt idx="8145">
                  <c:v>11.956000000000012</c:v>
                </c:pt>
                <c:pt idx="8146">
                  <c:v>11.963000000000006</c:v>
                </c:pt>
                <c:pt idx="8147">
                  <c:v>11.941000000000001</c:v>
                </c:pt>
                <c:pt idx="8148">
                  <c:v>11.958</c:v>
                </c:pt>
                <c:pt idx="8149">
                  <c:v>11.941000000000001</c:v>
                </c:pt>
                <c:pt idx="8150">
                  <c:v>11.952000000000014</c:v>
                </c:pt>
                <c:pt idx="8151">
                  <c:v>11.941000000000001</c:v>
                </c:pt>
                <c:pt idx="8152">
                  <c:v>11.969000000000012</c:v>
                </c:pt>
                <c:pt idx="8153">
                  <c:v>11.951000000000002</c:v>
                </c:pt>
                <c:pt idx="8154">
                  <c:v>11.951000000000002</c:v>
                </c:pt>
                <c:pt idx="8155">
                  <c:v>11.984</c:v>
                </c:pt>
                <c:pt idx="8156">
                  <c:v>11.969000000000012</c:v>
                </c:pt>
                <c:pt idx="8157">
                  <c:v>11.982000000000006</c:v>
                </c:pt>
                <c:pt idx="8158">
                  <c:v>11.989000000000004</c:v>
                </c:pt>
                <c:pt idx="8159">
                  <c:v>11.965000000000014</c:v>
                </c:pt>
                <c:pt idx="8160">
                  <c:v>11.988</c:v>
                </c:pt>
                <c:pt idx="8161">
                  <c:v>11.987</c:v>
                </c:pt>
                <c:pt idx="8162">
                  <c:v>11.994</c:v>
                </c:pt>
                <c:pt idx="8163">
                  <c:v>11.994</c:v>
                </c:pt>
                <c:pt idx="8164">
                  <c:v>12.031000000000001</c:v>
                </c:pt>
                <c:pt idx="8165">
                  <c:v>12.01</c:v>
                </c:pt>
                <c:pt idx="8166">
                  <c:v>12.043000000000001</c:v>
                </c:pt>
                <c:pt idx="8167">
                  <c:v>12</c:v>
                </c:pt>
                <c:pt idx="8168">
                  <c:v>12.007</c:v>
                </c:pt>
                <c:pt idx="8169">
                  <c:v>12.017000000000001</c:v>
                </c:pt>
                <c:pt idx="8170">
                  <c:v>12.012</c:v>
                </c:pt>
                <c:pt idx="8171">
                  <c:v>12.026</c:v>
                </c:pt>
                <c:pt idx="8172">
                  <c:v>12</c:v>
                </c:pt>
                <c:pt idx="8173">
                  <c:v>12.031000000000001</c:v>
                </c:pt>
                <c:pt idx="8174">
                  <c:v>12.033000000000001</c:v>
                </c:pt>
                <c:pt idx="8175">
                  <c:v>12.039</c:v>
                </c:pt>
                <c:pt idx="8176">
                  <c:v>12.036</c:v>
                </c:pt>
                <c:pt idx="8177">
                  <c:v>12.026</c:v>
                </c:pt>
                <c:pt idx="8178">
                  <c:v>12.056000000000004</c:v>
                </c:pt>
                <c:pt idx="8179">
                  <c:v>12.043999999999999</c:v>
                </c:pt>
                <c:pt idx="8180">
                  <c:v>12.037000000000001</c:v>
                </c:pt>
                <c:pt idx="8181">
                  <c:v>12.061</c:v>
                </c:pt>
                <c:pt idx="8182">
                  <c:v>12.06</c:v>
                </c:pt>
                <c:pt idx="8183">
                  <c:v>12.064</c:v>
                </c:pt>
                <c:pt idx="8184">
                  <c:v>12.071</c:v>
                </c:pt>
                <c:pt idx="8185">
                  <c:v>12.063000000000002</c:v>
                </c:pt>
                <c:pt idx="8186">
                  <c:v>12.064</c:v>
                </c:pt>
                <c:pt idx="8187">
                  <c:v>12.079000000000002</c:v>
                </c:pt>
                <c:pt idx="8188">
                  <c:v>12.105</c:v>
                </c:pt>
                <c:pt idx="8189">
                  <c:v>12.069000000000004</c:v>
                </c:pt>
                <c:pt idx="8190">
                  <c:v>12.104000000000001</c:v>
                </c:pt>
                <c:pt idx="8191">
                  <c:v>12.069000000000004</c:v>
                </c:pt>
                <c:pt idx="8192">
                  <c:v>12.094000000000001</c:v>
                </c:pt>
                <c:pt idx="8193">
                  <c:v>12.112</c:v>
                </c:pt>
                <c:pt idx="8194">
                  <c:v>12.109</c:v>
                </c:pt>
                <c:pt idx="8195">
                  <c:v>12.09</c:v>
                </c:pt>
                <c:pt idx="8196">
                  <c:v>12.114000000000001</c:v>
                </c:pt>
                <c:pt idx="8197">
                  <c:v>12.103</c:v>
                </c:pt>
                <c:pt idx="8198">
                  <c:v>12.108000000000001</c:v>
                </c:pt>
                <c:pt idx="8199">
                  <c:v>12.11</c:v>
                </c:pt>
                <c:pt idx="8200">
                  <c:v>12.125</c:v>
                </c:pt>
                <c:pt idx="8201">
                  <c:v>12.136999999999999</c:v>
                </c:pt>
                <c:pt idx="8202">
                  <c:v>12.143999999999998</c:v>
                </c:pt>
                <c:pt idx="8203">
                  <c:v>12.140999999999998</c:v>
                </c:pt>
                <c:pt idx="8204">
                  <c:v>12.145</c:v>
                </c:pt>
                <c:pt idx="8205">
                  <c:v>12.146000000000001</c:v>
                </c:pt>
                <c:pt idx="8206">
                  <c:v>12.138999999999999</c:v>
                </c:pt>
                <c:pt idx="8207">
                  <c:v>12.153</c:v>
                </c:pt>
                <c:pt idx="8208">
                  <c:v>12.145</c:v>
                </c:pt>
                <c:pt idx="8209">
                  <c:v>12.159000000000002</c:v>
                </c:pt>
                <c:pt idx="8210">
                  <c:v>12.153</c:v>
                </c:pt>
                <c:pt idx="8211">
                  <c:v>12.153</c:v>
                </c:pt>
                <c:pt idx="8212">
                  <c:v>12.161</c:v>
                </c:pt>
                <c:pt idx="8213">
                  <c:v>12.166</c:v>
                </c:pt>
                <c:pt idx="8214">
                  <c:v>12.141999999999999</c:v>
                </c:pt>
                <c:pt idx="8215">
                  <c:v>12.165000000000004</c:v>
                </c:pt>
                <c:pt idx="8216">
                  <c:v>12.163</c:v>
                </c:pt>
                <c:pt idx="8217">
                  <c:v>12.187000000000001</c:v>
                </c:pt>
                <c:pt idx="8218">
                  <c:v>12.181000000000001</c:v>
                </c:pt>
                <c:pt idx="8219">
                  <c:v>12.169</c:v>
                </c:pt>
                <c:pt idx="8220">
                  <c:v>12.165000000000004</c:v>
                </c:pt>
                <c:pt idx="8221">
                  <c:v>12.155000000000006</c:v>
                </c:pt>
                <c:pt idx="8222">
                  <c:v>12.213000000000001</c:v>
                </c:pt>
                <c:pt idx="8223">
                  <c:v>12.175000000000002</c:v>
                </c:pt>
                <c:pt idx="8224">
                  <c:v>12.210999999999999</c:v>
                </c:pt>
                <c:pt idx="8225">
                  <c:v>12.186</c:v>
                </c:pt>
                <c:pt idx="8226">
                  <c:v>12.201000000000001</c:v>
                </c:pt>
                <c:pt idx="8227">
                  <c:v>12.187000000000001</c:v>
                </c:pt>
                <c:pt idx="8228">
                  <c:v>12.195</c:v>
                </c:pt>
                <c:pt idx="8229">
                  <c:v>12.205</c:v>
                </c:pt>
                <c:pt idx="8230">
                  <c:v>12.206</c:v>
                </c:pt>
                <c:pt idx="8231">
                  <c:v>12.234999999999999</c:v>
                </c:pt>
                <c:pt idx="8232">
                  <c:v>12.219999999999999</c:v>
                </c:pt>
                <c:pt idx="8233">
                  <c:v>12.245999999999999</c:v>
                </c:pt>
                <c:pt idx="8234">
                  <c:v>12.215</c:v>
                </c:pt>
                <c:pt idx="8235">
                  <c:v>12.237999999999998</c:v>
                </c:pt>
                <c:pt idx="8236">
                  <c:v>12.247999999999999</c:v>
                </c:pt>
                <c:pt idx="8237">
                  <c:v>12.258000000000001</c:v>
                </c:pt>
                <c:pt idx="8238">
                  <c:v>12.226999999999999</c:v>
                </c:pt>
                <c:pt idx="8239">
                  <c:v>12.265000000000002</c:v>
                </c:pt>
                <c:pt idx="8240">
                  <c:v>12.262</c:v>
                </c:pt>
                <c:pt idx="8241">
                  <c:v>12.254</c:v>
                </c:pt>
                <c:pt idx="8242">
                  <c:v>12.257</c:v>
                </c:pt>
                <c:pt idx="8243">
                  <c:v>12.263</c:v>
                </c:pt>
                <c:pt idx="8244">
                  <c:v>12.249000000000001</c:v>
                </c:pt>
                <c:pt idx="8245">
                  <c:v>12.257</c:v>
                </c:pt>
                <c:pt idx="8246">
                  <c:v>12.268000000000001</c:v>
                </c:pt>
                <c:pt idx="8247">
                  <c:v>12.271000000000001</c:v>
                </c:pt>
                <c:pt idx="8248">
                  <c:v>12.286</c:v>
                </c:pt>
                <c:pt idx="8249">
                  <c:v>12.287999999999998</c:v>
                </c:pt>
                <c:pt idx="8250">
                  <c:v>12.297999999999998</c:v>
                </c:pt>
                <c:pt idx="8251">
                  <c:v>12.275</c:v>
                </c:pt>
                <c:pt idx="8252">
                  <c:v>12.314</c:v>
                </c:pt>
                <c:pt idx="8253">
                  <c:v>12.282</c:v>
                </c:pt>
                <c:pt idx="8254">
                  <c:v>12.285</c:v>
                </c:pt>
                <c:pt idx="8255">
                  <c:v>12.287000000000001</c:v>
                </c:pt>
                <c:pt idx="8256">
                  <c:v>12.289</c:v>
                </c:pt>
                <c:pt idx="8257">
                  <c:v>12.303000000000004</c:v>
                </c:pt>
                <c:pt idx="8258">
                  <c:v>12.295</c:v>
                </c:pt>
                <c:pt idx="8259">
                  <c:v>12.323</c:v>
                </c:pt>
                <c:pt idx="8260">
                  <c:v>12.325000000000006</c:v>
                </c:pt>
                <c:pt idx="8261">
                  <c:v>12.335000000000004</c:v>
                </c:pt>
                <c:pt idx="8262">
                  <c:v>12.318</c:v>
                </c:pt>
                <c:pt idx="8263">
                  <c:v>12.331</c:v>
                </c:pt>
                <c:pt idx="8264">
                  <c:v>12.331</c:v>
                </c:pt>
                <c:pt idx="8265">
                  <c:v>12.325000000000006</c:v>
                </c:pt>
                <c:pt idx="8266">
                  <c:v>12.348000000000001</c:v>
                </c:pt>
                <c:pt idx="8267">
                  <c:v>12.332000000000004</c:v>
                </c:pt>
                <c:pt idx="8268">
                  <c:v>12.348000000000001</c:v>
                </c:pt>
                <c:pt idx="8269">
                  <c:v>12.336</c:v>
                </c:pt>
                <c:pt idx="8270">
                  <c:v>12.355000000000018</c:v>
                </c:pt>
                <c:pt idx="8271">
                  <c:v>12.359000000000014</c:v>
                </c:pt>
                <c:pt idx="8272">
                  <c:v>12.372000000000014</c:v>
                </c:pt>
                <c:pt idx="8273">
                  <c:v>12.38</c:v>
                </c:pt>
                <c:pt idx="8274">
                  <c:v>12.33</c:v>
                </c:pt>
                <c:pt idx="8275">
                  <c:v>12.356000000000014</c:v>
                </c:pt>
                <c:pt idx="8276">
                  <c:v>12.357000000000006</c:v>
                </c:pt>
                <c:pt idx="8277">
                  <c:v>12.374000000000002</c:v>
                </c:pt>
                <c:pt idx="8278">
                  <c:v>12.367000000000004</c:v>
                </c:pt>
                <c:pt idx="8279">
                  <c:v>12.382000000000012</c:v>
                </c:pt>
                <c:pt idx="8280">
                  <c:v>12.370000000000006</c:v>
                </c:pt>
                <c:pt idx="8281">
                  <c:v>12.384</c:v>
                </c:pt>
                <c:pt idx="8282">
                  <c:v>12.367000000000004</c:v>
                </c:pt>
                <c:pt idx="8283">
                  <c:v>12.396000000000004</c:v>
                </c:pt>
                <c:pt idx="8284">
                  <c:v>12.365000000000014</c:v>
                </c:pt>
                <c:pt idx="8285">
                  <c:v>12.396000000000004</c:v>
                </c:pt>
                <c:pt idx="8286">
                  <c:v>12.42</c:v>
                </c:pt>
                <c:pt idx="8287">
                  <c:v>12.415000000000004</c:v>
                </c:pt>
                <c:pt idx="8288">
                  <c:v>12.429</c:v>
                </c:pt>
                <c:pt idx="8289">
                  <c:v>12.392000000000012</c:v>
                </c:pt>
                <c:pt idx="8290">
                  <c:v>12.445</c:v>
                </c:pt>
                <c:pt idx="8291">
                  <c:v>12.418000000000001</c:v>
                </c:pt>
                <c:pt idx="8292">
                  <c:v>12.428000000000001</c:v>
                </c:pt>
                <c:pt idx="8293">
                  <c:v>12.406000000000002</c:v>
                </c:pt>
                <c:pt idx="8294">
                  <c:v>12.417</c:v>
                </c:pt>
                <c:pt idx="8295">
                  <c:v>12.423</c:v>
                </c:pt>
                <c:pt idx="8296">
                  <c:v>12.418000000000001</c:v>
                </c:pt>
                <c:pt idx="8297">
                  <c:v>12.433</c:v>
                </c:pt>
                <c:pt idx="8298">
                  <c:v>12.407</c:v>
                </c:pt>
                <c:pt idx="8299">
                  <c:v>12.432</c:v>
                </c:pt>
                <c:pt idx="8300">
                  <c:v>12.419</c:v>
                </c:pt>
                <c:pt idx="8301">
                  <c:v>12.456000000000012</c:v>
                </c:pt>
                <c:pt idx="8302">
                  <c:v>12.441000000000001</c:v>
                </c:pt>
                <c:pt idx="8303">
                  <c:v>12.422000000000002</c:v>
                </c:pt>
                <c:pt idx="8304">
                  <c:v>12.46</c:v>
                </c:pt>
                <c:pt idx="8305">
                  <c:v>12.466000000000006</c:v>
                </c:pt>
                <c:pt idx="8306">
                  <c:v>12.443</c:v>
                </c:pt>
                <c:pt idx="8307">
                  <c:v>12.457000000000004</c:v>
                </c:pt>
                <c:pt idx="8308">
                  <c:v>12.462000000000012</c:v>
                </c:pt>
                <c:pt idx="8309">
                  <c:v>12.494</c:v>
                </c:pt>
                <c:pt idx="8310">
                  <c:v>12.478</c:v>
                </c:pt>
                <c:pt idx="8311">
                  <c:v>12.488</c:v>
                </c:pt>
                <c:pt idx="8312">
                  <c:v>12.488</c:v>
                </c:pt>
                <c:pt idx="8313">
                  <c:v>12.479000000000006</c:v>
                </c:pt>
                <c:pt idx="8314">
                  <c:v>12.481</c:v>
                </c:pt>
                <c:pt idx="8315">
                  <c:v>12.477</c:v>
                </c:pt>
                <c:pt idx="8316">
                  <c:v>12.462000000000012</c:v>
                </c:pt>
                <c:pt idx="8317">
                  <c:v>12.483000000000002</c:v>
                </c:pt>
                <c:pt idx="8318">
                  <c:v>12.487</c:v>
                </c:pt>
                <c:pt idx="8319">
                  <c:v>12.492000000000004</c:v>
                </c:pt>
                <c:pt idx="8320">
                  <c:v>12.506</c:v>
                </c:pt>
                <c:pt idx="8321">
                  <c:v>12.512</c:v>
                </c:pt>
                <c:pt idx="8322">
                  <c:v>12.519</c:v>
                </c:pt>
                <c:pt idx="8323">
                  <c:v>12.506</c:v>
                </c:pt>
                <c:pt idx="8324">
                  <c:v>12.532</c:v>
                </c:pt>
                <c:pt idx="8325">
                  <c:v>12.495000000000006</c:v>
                </c:pt>
                <c:pt idx="8326">
                  <c:v>12.514000000000001</c:v>
                </c:pt>
                <c:pt idx="8327">
                  <c:v>12.534000000000001</c:v>
                </c:pt>
                <c:pt idx="8328">
                  <c:v>12.513</c:v>
                </c:pt>
                <c:pt idx="8329">
                  <c:v>12.537000000000001</c:v>
                </c:pt>
                <c:pt idx="8330">
                  <c:v>12.558</c:v>
                </c:pt>
                <c:pt idx="8331">
                  <c:v>12.553000000000004</c:v>
                </c:pt>
                <c:pt idx="8332">
                  <c:v>12.543999999999999</c:v>
                </c:pt>
                <c:pt idx="8333">
                  <c:v>12.554</c:v>
                </c:pt>
                <c:pt idx="8334">
                  <c:v>12.543000000000001</c:v>
                </c:pt>
                <c:pt idx="8335">
                  <c:v>12.554</c:v>
                </c:pt>
                <c:pt idx="8336">
                  <c:v>12.552000000000012</c:v>
                </c:pt>
                <c:pt idx="8337">
                  <c:v>12.556000000000004</c:v>
                </c:pt>
                <c:pt idx="8338">
                  <c:v>12.576000000000002</c:v>
                </c:pt>
                <c:pt idx="8339">
                  <c:v>12.555000000000012</c:v>
                </c:pt>
                <c:pt idx="8340">
                  <c:v>12.57</c:v>
                </c:pt>
                <c:pt idx="8341">
                  <c:v>12.582000000000004</c:v>
                </c:pt>
                <c:pt idx="8342">
                  <c:v>12.58</c:v>
                </c:pt>
                <c:pt idx="8343">
                  <c:v>12.56</c:v>
                </c:pt>
                <c:pt idx="8344">
                  <c:v>12.57</c:v>
                </c:pt>
                <c:pt idx="8345">
                  <c:v>12.588000000000001</c:v>
                </c:pt>
                <c:pt idx="8346">
                  <c:v>12.608000000000001</c:v>
                </c:pt>
                <c:pt idx="8347">
                  <c:v>12.585000000000004</c:v>
                </c:pt>
                <c:pt idx="8348">
                  <c:v>12.584</c:v>
                </c:pt>
                <c:pt idx="8349">
                  <c:v>12.584</c:v>
                </c:pt>
                <c:pt idx="8350">
                  <c:v>12.569000000000004</c:v>
                </c:pt>
                <c:pt idx="8351">
                  <c:v>12.593</c:v>
                </c:pt>
                <c:pt idx="8352">
                  <c:v>12.624000000000001</c:v>
                </c:pt>
                <c:pt idx="8353">
                  <c:v>12.577</c:v>
                </c:pt>
                <c:pt idx="8354">
                  <c:v>12.591000000000001</c:v>
                </c:pt>
                <c:pt idx="8355">
                  <c:v>12.599</c:v>
                </c:pt>
                <c:pt idx="8356">
                  <c:v>12.601000000000001</c:v>
                </c:pt>
                <c:pt idx="8357">
                  <c:v>12.606</c:v>
                </c:pt>
                <c:pt idx="8358">
                  <c:v>12.606</c:v>
                </c:pt>
                <c:pt idx="8359">
                  <c:v>12.624000000000001</c:v>
                </c:pt>
                <c:pt idx="8360">
                  <c:v>12.605</c:v>
                </c:pt>
                <c:pt idx="8361">
                  <c:v>12.614000000000001</c:v>
                </c:pt>
                <c:pt idx="8362">
                  <c:v>12.647999999999998</c:v>
                </c:pt>
                <c:pt idx="8363">
                  <c:v>12.627000000000001</c:v>
                </c:pt>
                <c:pt idx="8364">
                  <c:v>12.666</c:v>
                </c:pt>
                <c:pt idx="8365">
                  <c:v>12.654</c:v>
                </c:pt>
                <c:pt idx="8366">
                  <c:v>12.630999999999998</c:v>
                </c:pt>
                <c:pt idx="8367">
                  <c:v>12.640999999999998</c:v>
                </c:pt>
                <c:pt idx="8368">
                  <c:v>12.647999999999998</c:v>
                </c:pt>
                <c:pt idx="8369">
                  <c:v>12.637999999999998</c:v>
                </c:pt>
                <c:pt idx="8370">
                  <c:v>12.633999999999999</c:v>
                </c:pt>
                <c:pt idx="8371">
                  <c:v>12.647999999999998</c:v>
                </c:pt>
                <c:pt idx="8372">
                  <c:v>12.648999999999999</c:v>
                </c:pt>
                <c:pt idx="8373">
                  <c:v>12.674000000000001</c:v>
                </c:pt>
                <c:pt idx="8374">
                  <c:v>12.643999999999998</c:v>
                </c:pt>
                <c:pt idx="8375">
                  <c:v>12.646999999999998</c:v>
                </c:pt>
                <c:pt idx="8376">
                  <c:v>12.643999999999998</c:v>
                </c:pt>
                <c:pt idx="8377">
                  <c:v>12.658000000000001</c:v>
                </c:pt>
                <c:pt idx="8378">
                  <c:v>12.67</c:v>
                </c:pt>
                <c:pt idx="8379">
                  <c:v>12.639999999999999</c:v>
                </c:pt>
                <c:pt idx="8380">
                  <c:v>12.674000000000001</c:v>
                </c:pt>
                <c:pt idx="8381">
                  <c:v>12.669</c:v>
                </c:pt>
                <c:pt idx="8382">
                  <c:v>12.667</c:v>
                </c:pt>
                <c:pt idx="8383">
                  <c:v>12.664</c:v>
                </c:pt>
                <c:pt idx="8384">
                  <c:v>12.683</c:v>
                </c:pt>
                <c:pt idx="8385">
                  <c:v>12.695</c:v>
                </c:pt>
                <c:pt idx="8386">
                  <c:v>12.703000000000001</c:v>
                </c:pt>
                <c:pt idx="8387">
                  <c:v>12.705</c:v>
                </c:pt>
                <c:pt idx="8388">
                  <c:v>12.682</c:v>
                </c:pt>
                <c:pt idx="8389">
                  <c:v>12.695</c:v>
                </c:pt>
                <c:pt idx="8390">
                  <c:v>12.68</c:v>
                </c:pt>
                <c:pt idx="8391">
                  <c:v>12.685</c:v>
                </c:pt>
                <c:pt idx="8392">
                  <c:v>12.713000000000001</c:v>
                </c:pt>
                <c:pt idx="8393">
                  <c:v>12.691000000000001</c:v>
                </c:pt>
                <c:pt idx="8394">
                  <c:v>12.695</c:v>
                </c:pt>
                <c:pt idx="8395">
                  <c:v>12.682</c:v>
                </c:pt>
                <c:pt idx="8396">
                  <c:v>12.697000000000001</c:v>
                </c:pt>
                <c:pt idx="8397">
                  <c:v>12.704000000000001</c:v>
                </c:pt>
                <c:pt idx="8398">
                  <c:v>12.7</c:v>
                </c:pt>
                <c:pt idx="8399">
                  <c:v>12.710999999999999</c:v>
                </c:pt>
                <c:pt idx="8400">
                  <c:v>12.697999999999999</c:v>
                </c:pt>
                <c:pt idx="8401">
                  <c:v>12.702</c:v>
                </c:pt>
                <c:pt idx="8402">
                  <c:v>12.712</c:v>
                </c:pt>
                <c:pt idx="8403">
                  <c:v>12.727999999999998</c:v>
                </c:pt>
                <c:pt idx="8404">
                  <c:v>12.713999999999999</c:v>
                </c:pt>
                <c:pt idx="8405">
                  <c:v>12.718999999999999</c:v>
                </c:pt>
                <c:pt idx="8406">
                  <c:v>12.718999999999999</c:v>
                </c:pt>
                <c:pt idx="8407">
                  <c:v>12.730999999999998</c:v>
                </c:pt>
                <c:pt idx="8408">
                  <c:v>12.712</c:v>
                </c:pt>
                <c:pt idx="8409">
                  <c:v>12.733000000000001</c:v>
                </c:pt>
                <c:pt idx="8410">
                  <c:v>12.731999999999999</c:v>
                </c:pt>
                <c:pt idx="8411">
                  <c:v>12.733000000000001</c:v>
                </c:pt>
                <c:pt idx="8412">
                  <c:v>12.755000000000004</c:v>
                </c:pt>
                <c:pt idx="8413">
                  <c:v>12.745999999999999</c:v>
                </c:pt>
                <c:pt idx="8414">
                  <c:v>12.726000000000001</c:v>
                </c:pt>
                <c:pt idx="8415">
                  <c:v>12.75</c:v>
                </c:pt>
                <c:pt idx="8416">
                  <c:v>12.744999999999999</c:v>
                </c:pt>
                <c:pt idx="8417">
                  <c:v>12.759</c:v>
                </c:pt>
                <c:pt idx="8418">
                  <c:v>12.744999999999999</c:v>
                </c:pt>
                <c:pt idx="8419">
                  <c:v>12.758000000000001</c:v>
                </c:pt>
                <c:pt idx="8420">
                  <c:v>12.751000000000001</c:v>
                </c:pt>
                <c:pt idx="8421">
                  <c:v>12.749000000000001</c:v>
                </c:pt>
                <c:pt idx="8422">
                  <c:v>12.743999999999998</c:v>
                </c:pt>
                <c:pt idx="8423">
                  <c:v>12.776</c:v>
                </c:pt>
                <c:pt idx="8424">
                  <c:v>12.736000000000001</c:v>
                </c:pt>
                <c:pt idx="8425">
                  <c:v>12.740999999999998</c:v>
                </c:pt>
                <c:pt idx="8426">
                  <c:v>12.754</c:v>
                </c:pt>
                <c:pt idx="8427">
                  <c:v>12.756</c:v>
                </c:pt>
                <c:pt idx="8428">
                  <c:v>12.789</c:v>
                </c:pt>
                <c:pt idx="8429">
                  <c:v>12.771000000000001</c:v>
                </c:pt>
                <c:pt idx="8430">
                  <c:v>12.771000000000001</c:v>
                </c:pt>
                <c:pt idx="8431">
                  <c:v>12.777999999999999</c:v>
                </c:pt>
                <c:pt idx="8432">
                  <c:v>12.762</c:v>
                </c:pt>
                <c:pt idx="8433">
                  <c:v>12.751000000000001</c:v>
                </c:pt>
                <c:pt idx="8434">
                  <c:v>12.782</c:v>
                </c:pt>
                <c:pt idx="8435">
                  <c:v>12.764000000000001</c:v>
                </c:pt>
                <c:pt idx="8436">
                  <c:v>12.786</c:v>
                </c:pt>
                <c:pt idx="8437">
                  <c:v>12.781000000000001</c:v>
                </c:pt>
                <c:pt idx="8438">
                  <c:v>12.779</c:v>
                </c:pt>
                <c:pt idx="8439">
                  <c:v>12.795</c:v>
                </c:pt>
                <c:pt idx="8440">
                  <c:v>12.796000000000001</c:v>
                </c:pt>
                <c:pt idx="8441">
                  <c:v>12.822000000000006</c:v>
                </c:pt>
                <c:pt idx="8442">
                  <c:v>12.787000000000001</c:v>
                </c:pt>
                <c:pt idx="8443">
                  <c:v>12.813000000000002</c:v>
                </c:pt>
                <c:pt idx="8444">
                  <c:v>12.76</c:v>
                </c:pt>
                <c:pt idx="8445">
                  <c:v>12.797000000000001</c:v>
                </c:pt>
                <c:pt idx="8446">
                  <c:v>12.793999999999999</c:v>
                </c:pt>
                <c:pt idx="8447">
                  <c:v>12.79</c:v>
                </c:pt>
                <c:pt idx="8448">
                  <c:v>12.803000000000004</c:v>
                </c:pt>
                <c:pt idx="8449">
                  <c:v>12.814</c:v>
                </c:pt>
                <c:pt idx="8450">
                  <c:v>12.803000000000004</c:v>
                </c:pt>
                <c:pt idx="8451">
                  <c:v>12.796000000000001</c:v>
                </c:pt>
                <c:pt idx="8452">
                  <c:v>12.821</c:v>
                </c:pt>
                <c:pt idx="8453">
                  <c:v>12.790999999999999</c:v>
                </c:pt>
                <c:pt idx="8454">
                  <c:v>12.818</c:v>
                </c:pt>
                <c:pt idx="8455">
                  <c:v>12.804</c:v>
                </c:pt>
                <c:pt idx="8456">
                  <c:v>12.819000000000004</c:v>
                </c:pt>
                <c:pt idx="8457">
                  <c:v>12.802000000000012</c:v>
                </c:pt>
                <c:pt idx="8458">
                  <c:v>12.815000000000012</c:v>
                </c:pt>
                <c:pt idx="8459">
                  <c:v>12.808</c:v>
                </c:pt>
                <c:pt idx="8460">
                  <c:v>12.818</c:v>
                </c:pt>
                <c:pt idx="8461">
                  <c:v>12.798999999999999</c:v>
                </c:pt>
                <c:pt idx="8462">
                  <c:v>12.819000000000004</c:v>
                </c:pt>
                <c:pt idx="8463">
                  <c:v>12.83</c:v>
                </c:pt>
                <c:pt idx="8464">
                  <c:v>12.832000000000004</c:v>
                </c:pt>
                <c:pt idx="8465">
                  <c:v>12.831</c:v>
                </c:pt>
                <c:pt idx="8466">
                  <c:v>12.825000000000006</c:v>
                </c:pt>
                <c:pt idx="8467">
                  <c:v>12.81</c:v>
                </c:pt>
                <c:pt idx="8468">
                  <c:v>12.806000000000004</c:v>
                </c:pt>
                <c:pt idx="8469">
                  <c:v>12.822000000000006</c:v>
                </c:pt>
                <c:pt idx="8470">
                  <c:v>12.837</c:v>
                </c:pt>
                <c:pt idx="8471">
                  <c:v>12.839</c:v>
                </c:pt>
                <c:pt idx="8472">
                  <c:v>12.829000000000002</c:v>
                </c:pt>
                <c:pt idx="8473">
                  <c:v>12.824</c:v>
                </c:pt>
                <c:pt idx="8474">
                  <c:v>12.804</c:v>
                </c:pt>
                <c:pt idx="8475">
                  <c:v>12.858000000000002</c:v>
                </c:pt>
                <c:pt idx="8476">
                  <c:v>12.861000000000002</c:v>
                </c:pt>
                <c:pt idx="8477">
                  <c:v>12.868</c:v>
                </c:pt>
                <c:pt idx="8478">
                  <c:v>12.858000000000002</c:v>
                </c:pt>
                <c:pt idx="8479">
                  <c:v>12.836</c:v>
                </c:pt>
                <c:pt idx="8480">
                  <c:v>12.855000000000018</c:v>
                </c:pt>
                <c:pt idx="8481">
                  <c:v>12.835000000000004</c:v>
                </c:pt>
                <c:pt idx="8482">
                  <c:v>12.857000000000006</c:v>
                </c:pt>
                <c:pt idx="8483">
                  <c:v>12.848000000000001</c:v>
                </c:pt>
                <c:pt idx="8484">
                  <c:v>12.838000000000001</c:v>
                </c:pt>
                <c:pt idx="8485">
                  <c:v>12.866000000000012</c:v>
                </c:pt>
                <c:pt idx="8486">
                  <c:v>12.844000000000001</c:v>
                </c:pt>
                <c:pt idx="8487">
                  <c:v>12.869000000000012</c:v>
                </c:pt>
                <c:pt idx="8488">
                  <c:v>12.859000000000014</c:v>
                </c:pt>
                <c:pt idx="8489">
                  <c:v>12.843</c:v>
                </c:pt>
                <c:pt idx="8490">
                  <c:v>12.847</c:v>
                </c:pt>
                <c:pt idx="8491">
                  <c:v>12.849</c:v>
                </c:pt>
                <c:pt idx="8492">
                  <c:v>12.868</c:v>
                </c:pt>
                <c:pt idx="8493">
                  <c:v>12.870000000000006</c:v>
                </c:pt>
                <c:pt idx="8494">
                  <c:v>12.88</c:v>
                </c:pt>
                <c:pt idx="8495">
                  <c:v>12.868</c:v>
                </c:pt>
                <c:pt idx="8496">
                  <c:v>12.853000000000012</c:v>
                </c:pt>
                <c:pt idx="8497">
                  <c:v>12.848000000000001</c:v>
                </c:pt>
                <c:pt idx="8498">
                  <c:v>12.864000000000004</c:v>
                </c:pt>
                <c:pt idx="8499">
                  <c:v>12.859000000000014</c:v>
                </c:pt>
                <c:pt idx="8500">
                  <c:v>12.870000000000006</c:v>
                </c:pt>
                <c:pt idx="8501">
                  <c:v>12.858000000000002</c:v>
                </c:pt>
                <c:pt idx="8502">
                  <c:v>12.888</c:v>
                </c:pt>
                <c:pt idx="8503">
                  <c:v>12.856000000000014</c:v>
                </c:pt>
                <c:pt idx="8504">
                  <c:v>12.874000000000002</c:v>
                </c:pt>
                <c:pt idx="8505">
                  <c:v>12.855000000000018</c:v>
                </c:pt>
                <c:pt idx="8506">
                  <c:v>12.867000000000004</c:v>
                </c:pt>
                <c:pt idx="8507">
                  <c:v>12.854000000000006</c:v>
                </c:pt>
                <c:pt idx="8508">
                  <c:v>12.867000000000004</c:v>
                </c:pt>
                <c:pt idx="8509">
                  <c:v>12.855000000000018</c:v>
                </c:pt>
                <c:pt idx="8510">
                  <c:v>12.865000000000014</c:v>
                </c:pt>
                <c:pt idx="8511">
                  <c:v>12.878</c:v>
                </c:pt>
                <c:pt idx="8512">
                  <c:v>12.866000000000012</c:v>
                </c:pt>
                <c:pt idx="8513">
                  <c:v>12.871</c:v>
                </c:pt>
                <c:pt idx="8514">
                  <c:v>12.872000000000014</c:v>
                </c:pt>
                <c:pt idx="8515">
                  <c:v>12.913</c:v>
                </c:pt>
                <c:pt idx="8516">
                  <c:v>12.868</c:v>
                </c:pt>
                <c:pt idx="8517">
                  <c:v>12.9</c:v>
                </c:pt>
                <c:pt idx="8518">
                  <c:v>12.871</c:v>
                </c:pt>
                <c:pt idx="8519">
                  <c:v>12.908000000000001</c:v>
                </c:pt>
                <c:pt idx="8520">
                  <c:v>12.898</c:v>
                </c:pt>
                <c:pt idx="8521">
                  <c:v>12.792</c:v>
                </c:pt>
                <c:pt idx="8522">
                  <c:v>12.882000000000012</c:v>
                </c:pt>
                <c:pt idx="8523">
                  <c:v>12.867000000000004</c:v>
                </c:pt>
                <c:pt idx="8524">
                  <c:v>12.882000000000012</c:v>
                </c:pt>
                <c:pt idx="8525">
                  <c:v>12.861000000000002</c:v>
                </c:pt>
                <c:pt idx="8526">
                  <c:v>12.906000000000002</c:v>
                </c:pt>
                <c:pt idx="8527">
                  <c:v>12.9</c:v>
                </c:pt>
                <c:pt idx="8528">
                  <c:v>12.934000000000001</c:v>
                </c:pt>
                <c:pt idx="8529">
                  <c:v>12.901</c:v>
                </c:pt>
                <c:pt idx="8530">
                  <c:v>11.658000000000001</c:v>
                </c:pt>
                <c:pt idx="8531">
                  <c:v>11.654</c:v>
                </c:pt>
                <c:pt idx="8532">
                  <c:v>11.636999999999999</c:v>
                </c:pt>
                <c:pt idx="8533">
                  <c:v>11.658000000000001</c:v>
                </c:pt>
                <c:pt idx="8534">
                  <c:v>11.67</c:v>
                </c:pt>
                <c:pt idx="8535">
                  <c:v>11.669</c:v>
                </c:pt>
                <c:pt idx="8536">
                  <c:v>11.683</c:v>
                </c:pt>
                <c:pt idx="8537">
                  <c:v>11.646999999999998</c:v>
                </c:pt>
                <c:pt idx="8538">
                  <c:v>11.662000000000004</c:v>
                </c:pt>
                <c:pt idx="8539">
                  <c:v>11.685</c:v>
                </c:pt>
                <c:pt idx="8540">
                  <c:v>11.648999999999999</c:v>
                </c:pt>
                <c:pt idx="8541">
                  <c:v>11.666</c:v>
                </c:pt>
                <c:pt idx="8542">
                  <c:v>11.68</c:v>
                </c:pt>
                <c:pt idx="8543">
                  <c:v>11.664</c:v>
                </c:pt>
                <c:pt idx="8544">
                  <c:v>11.709</c:v>
                </c:pt>
                <c:pt idx="8545">
                  <c:v>11.676</c:v>
                </c:pt>
                <c:pt idx="8546">
                  <c:v>11.691000000000001</c:v>
                </c:pt>
                <c:pt idx="8547">
                  <c:v>11.701000000000001</c:v>
                </c:pt>
                <c:pt idx="8548">
                  <c:v>11.697000000000001</c:v>
                </c:pt>
                <c:pt idx="8549">
                  <c:v>11.701000000000001</c:v>
                </c:pt>
                <c:pt idx="8550">
                  <c:v>11.678000000000001</c:v>
                </c:pt>
                <c:pt idx="8551">
                  <c:v>11.696</c:v>
                </c:pt>
                <c:pt idx="8552">
                  <c:v>11.703000000000001</c:v>
                </c:pt>
                <c:pt idx="8553">
                  <c:v>11.693</c:v>
                </c:pt>
                <c:pt idx="8554">
                  <c:v>11.702</c:v>
                </c:pt>
                <c:pt idx="8555">
                  <c:v>11.747999999999999</c:v>
                </c:pt>
                <c:pt idx="8556">
                  <c:v>11.715</c:v>
                </c:pt>
                <c:pt idx="8557">
                  <c:v>11.729999999999999</c:v>
                </c:pt>
                <c:pt idx="8558">
                  <c:v>11.745999999999999</c:v>
                </c:pt>
                <c:pt idx="8559">
                  <c:v>11.720999999999998</c:v>
                </c:pt>
                <c:pt idx="8560">
                  <c:v>11.728999999999999</c:v>
                </c:pt>
                <c:pt idx="8561">
                  <c:v>11.713000000000001</c:v>
                </c:pt>
                <c:pt idx="8562">
                  <c:v>11.752000000000002</c:v>
                </c:pt>
                <c:pt idx="8563">
                  <c:v>11.740999999999998</c:v>
                </c:pt>
                <c:pt idx="8564">
                  <c:v>11.776</c:v>
                </c:pt>
                <c:pt idx="8565">
                  <c:v>11.779</c:v>
                </c:pt>
                <c:pt idx="8566">
                  <c:v>11.77</c:v>
                </c:pt>
                <c:pt idx="8567">
                  <c:v>11.785</c:v>
                </c:pt>
                <c:pt idx="8568">
                  <c:v>11.774000000000001</c:v>
                </c:pt>
                <c:pt idx="8569">
                  <c:v>11.774000000000001</c:v>
                </c:pt>
                <c:pt idx="8570">
                  <c:v>11.796000000000001</c:v>
                </c:pt>
                <c:pt idx="8571">
                  <c:v>11.77</c:v>
                </c:pt>
                <c:pt idx="8572">
                  <c:v>11.803000000000004</c:v>
                </c:pt>
                <c:pt idx="8573">
                  <c:v>11.8</c:v>
                </c:pt>
                <c:pt idx="8574">
                  <c:v>11.783000000000001</c:v>
                </c:pt>
                <c:pt idx="8575">
                  <c:v>11.81</c:v>
                </c:pt>
                <c:pt idx="8576">
                  <c:v>11.82</c:v>
                </c:pt>
                <c:pt idx="8577">
                  <c:v>11.819000000000004</c:v>
                </c:pt>
                <c:pt idx="8578">
                  <c:v>11.835000000000004</c:v>
                </c:pt>
                <c:pt idx="8579">
                  <c:v>11.818</c:v>
                </c:pt>
                <c:pt idx="8580">
                  <c:v>11.816000000000004</c:v>
                </c:pt>
                <c:pt idx="8581">
                  <c:v>11.835000000000004</c:v>
                </c:pt>
                <c:pt idx="8582">
                  <c:v>11.841000000000001</c:v>
                </c:pt>
                <c:pt idx="8583">
                  <c:v>11.844000000000001</c:v>
                </c:pt>
                <c:pt idx="8584">
                  <c:v>11.851000000000004</c:v>
                </c:pt>
                <c:pt idx="8585">
                  <c:v>11.883000000000004</c:v>
                </c:pt>
                <c:pt idx="8586">
                  <c:v>11.862000000000014</c:v>
                </c:pt>
                <c:pt idx="8587">
                  <c:v>11.863000000000012</c:v>
                </c:pt>
                <c:pt idx="8588">
                  <c:v>11.856000000000014</c:v>
                </c:pt>
                <c:pt idx="8589">
                  <c:v>11.888</c:v>
                </c:pt>
                <c:pt idx="8590">
                  <c:v>11.898</c:v>
                </c:pt>
                <c:pt idx="8591">
                  <c:v>11.897</c:v>
                </c:pt>
                <c:pt idx="8592">
                  <c:v>11.893000000000002</c:v>
                </c:pt>
                <c:pt idx="8593">
                  <c:v>11.896000000000004</c:v>
                </c:pt>
                <c:pt idx="8594">
                  <c:v>11.897</c:v>
                </c:pt>
                <c:pt idx="8595">
                  <c:v>11.913</c:v>
                </c:pt>
                <c:pt idx="8596">
                  <c:v>11.908000000000001</c:v>
                </c:pt>
                <c:pt idx="8597">
                  <c:v>11.891</c:v>
                </c:pt>
                <c:pt idx="8598">
                  <c:v>11.93</c:v>
                </c:pt>
                <c:pt idx="8599">
                  <c:v>11.913</c:v>
                </c:pt>
                <c:pt idx="8600">
                  <c:v>11.929</c:v>
                </c:pt>
                <c:pt idx="8601">
                  <c:v>11.91</c:v>
                </c:pt>
                <c:pt idx="8602">
                  <c:v>11.905000000000006</c:v>
                </c:pt>
                <c:pt idx="8603">
                  <c:v>11.935</c:v>
                </c:pt>
                <c:pt idx="8604">
                  <c:v>11.943</c:v>
                </c:pt>
                <c:pt idx="8605">
                  <c:v>11.951000000000002</c:v>
                </c:pt>
                <c:pt idx="8606">
                  <c:v>11.958</c:v>
                </c:pt>
                <c:pt idx="8607">
                  <c:v>11.947999999999999</c:v>
                </c:pt>
                <c:pt idx="8608">
                  <c:v>11.96</c:v>
                </c:pt>
                <c:pt idx="8609">
                  <c:v>11.969000000000012</c:v>
                </c:pt>
                <c:pt idx="8610">
                  <c:v>11.965000000000014</c:v>
                </c:pt>
                <c:pt idx="8611">
                  <c:v>11.97</c:v>
                </c:pt>
                <c:pt idx="8612">
                  <c:v>11.954000000000002</c:v>
                </c:pt>
                <c:pt idx="8613">
                  <c:v>11.967000000000002</c:v>
                </c:pt>
                <c:pt idx="8614">
                  <c:v>11.965000000000014</c:v>
                </c:pt>
                <c:pt idx="8615">
                  <c:v>11.973000000000004</c:v>
                </c:pt>
                <c:pt idx="8616">
                  <c:v>11.946</c:v>
                </c:pt>
                <c:pt idx="8617">
                  <c:v>11.995000000000006</c:v>
                </c:pt>
                <c:pt idx="8618">
                  <c:v>11.977</c:v>
                </c:pt>
                <c:pt idx="8619">
                  <c:v>11.98</c:v>
                </c:pt>
                <c:pt idx="8620">
                  <c:v>12</c:v>
                </c:pt>
                <c:pt idx="8621">
                  <c:v>12.004</c:v>
                </c:pt>
                <c:pt idx="8622">
                  <c:v>12.023</c:v>
                </c:pt>
                <c:pt idx="8623">
                  <c:v>12.003</c:v>
                </c:pt>
                <c:pt idx="8624">
                  <c:v>11.987</c:v>
                </c:pt>
                <c:pt idx="8625">
                  <c:v>12.007</c:v>
                </c:pt>
                <c:pt idx="8626">
                  <c:v>12.019</c:v>
                </c:pt>
                <c:pt idx="8627">
                  <c:v>12.029</c:v>
                </c:pt>
                <c:pt idx="8628">
                  <c:v>12.057</c:v>
                </c:pt>
                <c:pt idx="8629">
                  <c:v>12.043999999999999</c:v>
                </c:pt>
                <c:pt idx="8630">
                  <c:v>12.046000000000001</c:v>
                </c:pt>
                <c:pt idx="8631">
                  <c:v>12.01</c:v>
                </c:pt>
                <c:pt idx="8632">
                  <c:v>12.043999999999999</c:v>
                </c:pt>
                <c:pt idx="8633">
                  <c:v>12.051</c:v>
                </c:pt>
                <c:pt idx="8634">
                  <c:v>12.054</c:v>
                </c:pt>
                <c:pt idx="8635">
                  <c:v>12.058</c:v>
                </c:pt>
                <c:pt idx="8636">
                  <c:v>12.067</c:v>
                </c:pt>
                <c:pt idx="8637">
                  <c:v>12.06</c:v>
                </c:pt>
                <c:pt idx="8638">
                  <c:v>12.045</c:v>
                </c:pt>
                <c:pt idx="8639">
                  <c:v>12.054</c:v>
                </c:pt>
                <c:pt idx="8640">
                  <c:v>12.082000000000004</c:v>
                </c:pt>
                <c:pt idx="8641">
                  <c:v>12.052000000000012</c:v>
                </c:pt>
                <c:pt idx="8642">
                  <c:v>12.063000000000002</c:v>
                </c:pt>
                <c:pt idx="8643">
                  <c:v>12.052000000000012</c:v>
                </c:pt>
                <c:pt idx="8644">
                  <c:v>12.07</c:v>
                </c:pt>
                <c:pt idx="8645">
                  <c:v>12.067</c:v>
                </c:pt>
                <c:pt idx="8646">
                  <c:v>12.057</c:v>
                </c:pt>
                <c:pt idx="8647">
                  <c:v>12.071</c:v>
                </c:pt>
                <c:pt idx="8648">
                  <c:v>12.083</c:v>
                </c:pt>
                <c:pt idx="8649">
                  <c:v>12.096</c:v>
                </c:pt>
                <c:pt idx="8650">
                  <c:v>12.103</c:v>
                </c:pt>
                <c:pt idx="8651">
                  <c:v>12.123000000000001</c:v>
                </c:pt>
                <c:pt idx="8652">
                  <c:v>12.096</c:v>
                </c:pt>
                <c:pt idx="8653">
                  <c:v>12.089</c:v>
                </c:pt>
                <c:pt idx="8654">
                  <c:v>12.113</c:v>
                </c:pt>
                <c:pt idx="8655">
                  <c:v>12.124000000000001</c:v>
                </c:pt>
                <c:pt idx="8656">
                  <c:v>12.101000000000001</c:v>
                </c:pt>
                <c:pt idx="8657">
                  <c:v>12.104000000000001</c:v>
                </c:pt>
                <c:pt idx="8658">
                  <c:v>12.1</c:v>
                </c:pt>
                <c:pt idx="8659">
                  <c:v>12.127000000000001</c:v>
                </c:pt>
                <c:pt idx="8660">
                  <c:v>12.137999999999998</c:v>
                </c:pt>
                <c:pt idx="8661">
                  <c:v>12.138999999999999</c:v>
                </c:pt>
                <c:pt idx="8662">
                  <c:v>12.137999999999998</c:v>
                </c:pt>
                <c:pt idx="8663">
                  <c:v>12.155000000000006</c:v>
                </c:pt>
                <c:pt idx="8664">
                  <c:v>12.157</c:v>
                </c:pt>
                <c:pt idx="8665">
                  <c:v>12.157</c:v>
                </c:pt>
                <c:pt idx="8666">
                  <c:v>12.156000000000002</c:v>
                </c:pt>
                <c:pt idx="8667">
                  <c:v>12.139999999999999</c:v>
                </c:pt>
                <c:pt idx="8668">
                  <c:v>12.157</c:v>
                </c:pt>
                <c:pt idx="8669">
                  <c:v>12.165000000000004</c:v>
                </c:pt>
                <c:pt idx="8670">
                  <c:v>12.161</c:v>
                </c:pt>
                <c:pt idx="8671">
                  <c:v>12.177</c:v>
                </c:pt>
                <c:pt idx="8672">
                  <c:v>12.177</c:v>
                </c:pt>
                <c:pt idx="8673">
                  <c:v>12.166</c:v>
                </c:pt>
                <c:pt idx="8674">
                  <c:v>12.175000000000002</c:v>
                </c:pt>
                <c:pt idx="8675">
                  <c:v>12.191000000000001</c:v>
                </c:pt>
                <c:pt idx="8676">
                  <c:v>12.177</c:v>
                </c:pt>
                <c:pt idx="8677">
                  <c:v>12.181000000000001</c:v>
                </c:pt>
                <c:pt idx="8678">
                  <c:v>12.182</c:v>
                </c:pt>
                <c:pt idx="8679">
                  <c:v>12.185</c:v>
                </c:pt>
                <c:pt idx="8680">
                  <c:v>12.225</c:v>
                </c:pt>
                <c:pt idx="8681">
                  <c:v>12.199</c:v>
                </c:pt>
                <c:pt idx="8682">
                  <c:v>12.203000000000001</c:v>
                </c:pt>
                <c:pt idx="8683">
                  <c:v>12.226000000000001</c:v>
                </c:pt>
                <c:pt idx="8684">
                  <c:v>12.206</c:v>
                </c:pt>
                <c:pt idx="8685">
                  <c:v>12.213000000000001</c:v>
                </c:pt>
                <c:pt idx="8686">
                  <c:v>12.210999999999999</c:v>
                </c:pt>
                <c:pt idx="8687">
                  <c:v>12.217999999999998</c:v>
                </c:pt>
                <c:pt idx="8688">
                  <c:v>12.229999999999999</c:v>
                </c:pt>
                <c:pt idx="8689">
                  <c:v>12.226999999999999</c:v>
                </c:pt>
                <c:pt idx="8690">
                  <c:v>12.236999999999998</c:v>
                </c:pt>
                <c:pt idx="8691">
                  <c:v>12.233999999999998</c:v>
                </c:pt>
                <c:pt idx="8692">
                  <c:v>12.233000000000001</c:v>
                </c:pt>
                <c:pt idx="8693">
                  <c:v>12.254</c:v>
                </c:pt>
                <c:pt idx="8694">
                  <c:v>12.25</c:v>
                </c:pt>
                <c:pt idx="8695">
                  <c:v>12.247999999999999</c:v>
                </c:pt>
                <c:pt idx="8696">
                  <c:v>12.236999999999998</c:v>
                </c:pt>
                <c:pt idx="8697">
                  <c:v>12.264000000000001</c:v>
                </c:pt>
                <c:pt idx="8698">
                  <c:v>12.264000000000001</c:v>
                </c:pt>
                <c:pt idx="8699">
                  <c:v>12.219999999999999</c:v>
                </c:pt>
                <c:pt idx="8700">
                  <c:v>12.251000000000001</c:v>
                </c:pt>
                <c:pt idx="8701">
                  <c:v>12.264000000000001</c:v>
                </c:pt>
                <c:pt idx="8702">
                  <c:v>12.284000000000001</c:v>
                </c:pt>
                <c:pt idx="8703">
                  <c:v>12.26</c:v>
                </c:pt>
                <c:pt idx="8704">
                  <c:v>12.266</c:v>
                </c:pt>
                <c:pt idx="8705">
                  <c:v>12.268000000000001</c:v>
                </c:pt>
                <c:pt idx="8706">
                  <c:v>12.265000000000002</c:v>
                </c:pt>
                <c:pt idx="8707">
                  <c:v>12.281000000000001</c:v>
                </c:pt>
                <c:pt idx="8708">
                  <c:v>12.27</c:v>
                </c:pt>
                <c:pt idx="8709">
                  <c:v>12.297000000000001</c:v>
                </c:pt>
                <c:pt idx="8710">
                  <c:v>12.284000000000001</c:v>
                </c:pt>
                <c:pt idx="8711">
                  <c:v>12.301</c:v>
                </c:pt>
                <c:pt idx="8712">
                  <c:v>12.262</c:v>
                </c:pt>
                <c:pt idx="8713">
                  <c:v>12.289</c:v>
                </c:pt>
                <c:pt idx="8714">
                  <c:v>12.284000000000001</c:v>
                </c:pt>
                <c:pt idx="8715">
                  <c:v>12.306000000000004</c:v>
                </c:pt>
                <c:pt idx="8716">
                  <c:v>12.298999999999999</c:v>
                </c:pt>
                <c:pt idx="8717">
                  <c:v>12.297999999999998</c:v>
                </c:pt>
                <c:pt idx="8718">
                  <c:v>12.326000000000002</c:v>
                </c:pt>
                <c:pt idx="8719">
                  <c:v>12.322000000000006</c:v>
                </c:pt>
                <c:pt idx="8720">
                  <c:v>12.318</c:v>
                </c:pt>
                <c:pt idx="8721">
                  <c:v>12.335000000000004</c:v>
                </c:pt>
                <c:pt idx="8722">
                  <c:v>12.329000000000002</c:v>
                </c:pt>
                <c:pt idx="8723">
                  <c:v>12.343</c:v>
                </c:pt>
                <c:pt idx="8724">
                  <c:v>12.331</c:v>
                </c:pt>
                <c:pt idx="8725">
                  <c:v>12.333</c:v>
                </c:pt>
                <c:pt idx="8726">
                  <c:v>12.352000000000015</c:v>
                </c:pt>
                <c:pt idx="8727">
                  <c:v>12.335000000000004</c:v>
                </c:pt>
                <c:pt idx="8728">
                  <c:v>12.322000000000006</c:v>
                </c:pt>
                <c:pt idx="8729">
                  <c:v>12.332000000000004</c:v>
                </c:pt>
                <c:pt idx="8730">
                  <c:v>12.348000000000001</c:v>
                </c:pt>
                <c:pt idx="8731">
                  <c:v>12.351000000000004</c:v>
                </c:pt>
                <c:pt idx="8732">
                  <c:v>12.358000000000002</c:v>
                </c:pt>
                <c:pt idx="8733">
                  <c:v>12.332000000000004</c:v>
                </c:pt>
                <c:pt idx="8734">
                  <c:v>12.327</c:v>
                </c:pt>
                <c:pt idx="8735">
                  <c:v>12.358000000000002</c:v>
                </c:pt>
                <c:pt idx="8736">
                  <c:v>12.363000000000012</c:v>
                </c:pt>
                <c:pt idx="8737">
                  <c:v>12.337</c:v>
                </c:pt>
                <c:pt idx="8738">
                  <c:v>12.367000000000004</c:v>
                </c:pt>
                <c:pt idx="8739">
                  <c:v>12.353000000000012</c:v>
                </c:pt>
                <c:pt idx="8740">
                  <c:v>12.363000000000012</c:v>
                </c:pt>
                <c:pt idx="8741">
                  <c:v>12.393000000000002</c:v>
                </c:pt>
                <c:pt idx="8742">
                  <c:v>12.419</c:v>
                </c:pt>
                <c:pt idx="8743">
                  <c:v>12.399000000000004</c:v>
                </c:pt>
                <c:pt idx="8744">
                  <c:v>12.41</c:v>
                </c:pt>
                <c:pt idx="8745">
                  <c:v>12.4</c:v>
                </c:pt>
                <c:pt idx="8746">
                  <c:v>12.399000000000004</c:v>
                </c:pt>
                <c:pt idx="8747">
                  <c:v>12.411</c:v>
                </c:pt>
                <c:pt idx="8748">
                  <c:v>12.407</c:v>
                </c:pt>
                <c:pt idx="8749">
                  <c:v>12.404</c:v>
                </c:pt>
                <c:pt idx="8750">
                  <c:v>12.415000000000004</c:v>
                </c:pt>
                <c:pt idx="8751">
                  <c:v>12.405000000000006</c:v>
                </c:pt>
                <c:pt idx="8752">
                  <c:v>12.423</c:v>
                </c:pt>
                <c:pt idx="8753">
                  <c:v>12.422000000000002</c:v>
                </c:pt>
                <c:pt idx="8754">
                  <c:v>12.411</c:v>
                </c:pt>
                <c:pt idx="8755">
                  <c:v>12.426</c:v>
                </c:pt>
                <c:pt idx="8756">
                  <c:v>12.434000000000001</c:v>
                </c:pt>
                <c:pt idx="8757">
                  <c:v>12.445</c:v>
                </c:pt>
                <c:pt idx="8758">
                  <c:v>12.436</c:v>
                </c:pt>
                <c:pt idx="8759">
                  <c:v>12.443</c:v>
                </c:pt>
                <c:pt idx="8760">
                  <c:v>12.432</c:v>
                </c:pt>
                <c:pt idx="8761">
                  <c:v>12.441000000000001</c:v>
                </c:pt>
                <c:pt idx="8762">
                  <c:v>12.453000000000014</c:v>
                </c:pt>
                <c:pt idx="8763">
                  <c:v>12.441000000000001</c:v>
                </c:pt>
                <c:pt idx="8764">
                  <c:v>12.428000000000001</c:v>
                </c:pt>
                <c:pt idx="8765">
                  <c:v>12.455000000000014</c:v>
                </c:pt>
                <c:pt idx="8766">
                  <c:v>12.471</c:v>
                </c:pt>
                <c:pt idx="8767">
                  <c:v>12.467000000000002</c:v>
                </c:pt>
                <c:pt idx="8768">
                  <c:v>12.482000000000006</c:v>
                </c:pt>
                <c:pt idx="8769">
                  <c:v>12.463000000000006</c:v>
                </c:pt>
                <c:pt idx="8770">
                  <c:v>12.476000000000004</c:v>
                </c:pt>
                <c:pt idx="8771">
                  <c:v>12.488</c:v>
                </c:pt>
                <c:pt idx="8772">
                  <c:v>12.47</c:v>
                </c:pt>
                <c:pt idx="8773">
                  <c:v>12.491</c:v>
                </c:pt>
                <c:pt idx="8774">
                  <c:v>12.478</c:v>
                </c:pt>
                <c:pt idx="8775">
                  <c:v>12.493</c:v>
                </c:pt>
                <c:pt idx="8776">
                  <c:v>12.503</c:v>
                </c:pt>
                <c:pt idx="8777">
                  <c:v>12.564</c:v>
                </c:pt>
                <c:pt idx="8778">
                  <c:v>12.495000000000006</c:v>
                </c:pt>
                <c:pt idx="8779">
                  <c:v>12.475000000000012</c:v>
                </c:pt>
                <c:pt idx="8780">
                  <c:v>12.519</c:v>
                </c:pt>
                <c:pt idx="8781">
                  <c:v>12.519</c:v>
                </c:pt>
                <c:pt idx="8782">
                  <c:v>12.497</c:v>
                </c:pt>
                <c:pt idx="8783">
                  <c:v>12.523</c:v>
                </c:pt>
                <c:pt idx="8784">
                  <c:v>12.526</c:v>
                </c:pt>
                <c:pt idx="8785">
                  <c:v>12.517000000000001</c:v>
                </c:pt>
                <c:pt idx="8786">
                  <c:v>12.519</c:v>
                </c:pt>
                <c:pt idx="8787">
                  <c:v>12.531000000000001</c:v>
                </c:pt>
                <c:pt idx="8788">
                  <c:v>12.536</c:v>
                </c:pt>
                <c:pt idx="8789">
                  <c:v>12.543999999999999</c:v>
                </c:pt>
                <c:pt idx="8790">
                  <c:v>12.539</c:v>
                </c:pt>
                <c:pt idx="8791">
                  <c:v>12.579000000000002</c:v>
                </c:pt>
                <c:pt idx="8792">
                  <c:v>12.527000000000001</c:v>
                </c:pt>
                <c:pt idx="8793">
                  <c:v>12.554</c:v>
                </c:pt>
                <c:pt idx="8794">
                  <c:v>12.565000000000012</c:v>
                </c:pt>
                <c:pt idx="8795">
                  <c:v>12.573</c:v>
                </c:pt>
                <c:pt idx="8796">
                  <c:v>12.565000000000012</c:v>
                </c:pt>
                <c:pt idx="8797">
                  <c:v>12.54</c:v>
                </c:pt>
                <c:pt idx="8798">
                  <c:v>12.543999999999999</c:v>
                </c:pt>
                <c:pt idx="8799">
                  <c:v>12.552000000000012</c:v>
                </c:pt>
                <c:pt idx="8800">
                  <c:v>12.571</c:v>
                </c:pt>
                <c:pt idx="8801">
                  <c:v>12.592000000000002</c:v>
                </c:pt>
                <c:pt idx="8802">
                  <c:v>12.571</c:v>
                </c:pt>
                <c:pt idx="8803">
                  <c:v>12.593</c:v>
                </c:pt>
                <c:pt idx="8804">
                  <c:v>12.557</c:v>
                </c:pt>
                <c:pt idx="8805">
                  <c:v>12.583</c:v>
                </c:pt>
                <c:pt idx="8806">
                  <c:v>12.59</c:v>
                </c:pt>
                <c:pt idx="8807">
                  <c:v>12.578000000000001</c:v>
                </c:pt>
                <c:pt idx="8808">
                  <c:v>12.59</c:v>
                </c:pt>
                <c:pt idx="8809">
                  <c:v>12.585000000000004</c:v>
                </c:pt>
                <c:pt idx="8810">
                  <c:v>12.611000000000001</c:v>
                </c:pt>
                <c:pt idx="8811">
                  <c:v>12.6</c:v>
                </c:pt>
                <c:pt idx="8812">
                  <c:v>12.624000000000001</c:v>
                </c:pt>
                <c:pt idx="8813">
                  <c:v>12.608000000000001</c:v>
                </c:pt>
                <c:pt idx="8814">
                  <c:v>12.622</c:v>
                </c:pt>
                <c:pt idx="8815">
                  <c:v>12.635</c:v>
                </c:pt>
                <c:pt idx="8816">
                  <c:v>12.599</c:v>
                </c:pt>
                <c:pt idx="8817">
                  <c:v>12.627000000000001</c:v>
                </c:pt>
                <c:pt idx="8818">
                  <c:v>12.638999999999999</c:v>
                </c:pt>
                <c:pt idx="8819">
                  <c:v>12.616</c:v>
                </c:pt>
                <c:pt idx="8820">
                  <c:v>12.619</c:v>
                </c:pt>
                <c:pt idx="8821">
                  <c:v>12.646999999999998</c:v>
                </c:pt>
                <c:pt idx="8822">
                  <c:v>12.619</c:v>
                </c:pt>
                <c:pt idx="8823">
                  <c:v>12.629999999999999</c:v>
                </c:pt>
                <c:pt idx="8824">
                  <c:v>12.629</c:v>
                </c:pt>
                <c:pt idx="8825">
                  <c:v>12.636999999999999</c:v>
                </c:pt>
                <c:pt idx="8826">
                  <c:v>12.611000000000001</c:v>
                </c:pt>
                <c:pt idx="8827">
                  <c:v>12.651</c:v>
                </c:pt>
                <c:pt idx="8828">
                  <c:v>12.659000000000002</c:v>
                </c:pt>
                <c:pt idx="8829">
                  <c:v>12.623000000000001</c:v>
                </c:pt>
                <c:pt idx="8830">
                  <c:v>12.662000000000004</c:v>
                </c:pt>
                <c:pt idx="8831">
                  <c:v>12.655000000000006</c:v>
                </c:pt>
                <c:pt idx="8832">
                  <c:v>12.641999999999999</c:v>
                </c:pt>
                <c:pt idx="8833">
                  <c:v>12.635</c:v>
                </c:pt>
                <c:pt idx="8834">
                  <c:v>12.67</c:v>
                </c:pt>
                <c:pt idx="8835">
                  <c:v>12.646000000000001</c:v>
                </c:pt>
                <c:pt idx="8836">
                  <c:v>12.683</c:v>
                </c:pt>
                <c:pt idx="8837">
                  <c:v>12.688000000000001</c:v>
                </c:pt>
                <c:pt idx="8838">
                  <c:v>12.656000000000002</c:v>
                </c:pt>
                <c:pt idx="8839">
                  <c:v>12.66</c:v>
                </c:pt>
                <c:pt idx="8840">
                  <c:v>12.671000000000001</c:v>
                </c:pt>
                <c:pt idx="8841">
                  <c:v>12.652000000000006</c:v>
                </c:pt>
                <c:pt idx="8842">
                  <c:v>12.662000000000004</c:v>
                </c:pt>
                <c:pt idx="8843">
                  <c:v>12.68</c:v>
                </c:pt>
                <c:pt idx="8844">
                  <c:v>12.687000000000001</c:v>
                </c:pt>
                <c:pt idx="8845">
                  <c:v>12.692</c:v>
                </c:pt>
                <c:pt idx="8846">
                  <c:v>12.662000000000004</c:v>
                </c:pt>
                <c:pt idx="8847">
                  <c:v>12.676</c:v>
                </c:pt>
                <c:pt idx="8848">
                  <c:v>12.672000000000002</c:v>
                </c:pt>
                <c:pt idx="8849">
                  <c:v>12.697000000000001</c:v>
                </c:pt>
                <c:pt idx="8850">
                  <c:v>12.681000000000001</c:v>
                </c:pt>
                <c:pt idx="8851">
                  <c:v>12.696</c:v>
                </c:pt>
                <c:pt idx="8852">
                  <c:v>12.702</c:v>
                </c:pt>
                <c:pt idx="8853">
                  <c:v>12.716000000000001</c:v>
                </c:pt>
                <c:pt idx="8854">
                  <c:v>12.710999999999999</c:v>
                </c:pt>
                <c:pt idx="8855">
                  <c:v>12.713999999999999</c:v>
                </c:pt>
                <c:pt idx="8856">
                  <c:v>12.720999999999998</c:v>
                </c:pt>
                <c:pt idx="8857">
                  <c:v>12.713999999999999</c:v>
                </c:pt>
                <c:pt idx="8858">
                  <c:v>12.715</c:v>
                </c:pt>
                <c:pt idx="8859">
                  <c:v>12.701000000000001</c:v>
                </c:pt>
                <c:pt idx="8860">
                  <c:v>12.718999999999999</c:v>
                </c:pt>
                <c:pt idx="8861">
                  <c:v>12.740999999999998</c:v>
                </c:pt>
                <c:pt idx="8862">
                  <c:v>12.716000000000001</c:v>
                </c:pt>
                <c:pt idx="8863">
                  <c:v>12.726000000000001</c:v>
                </c:pt>
                <c:pt idx="8864">
                  <c:v>12.737999999999998</c:v>
                </c:pt>
                <c:pt idx="8865">
                  <c:v>12.739000000000001</c:v>
                </c:pt>
                <c:pt idx="8866">
                  <c:v>12.722</c:v>
                </c:pt>
                <c:pt idx="8867">
                  <c:v>12.729999999999999</c:v>
                </c:pt>
                <c:pt idx="8868">
                  <c:v>12.727999999999998</c:v>
                </c:pt>
                <c:pt idx="8869">
                  <c:v>12.755000000000004</c:v>
                </c:pt>
                <c:pt idx="8870">
                  <c:v>12.762</c:v>
                </c:pt>
                <c:pt idx="8871">
                  <c:v>12.733999999999998</c:v>
                </c:pt>
                <c:pt idx="8872">
                  <c:v>12.717999999999998</c:v>
                </c:pt>
                <c:pt idx="8873">
                  <c:v>12.723999999999998</c:v>
                </c:pt>
                <c:pt idx="8874">
                  <c:v>12.75</c:v>
                </c:pt>
                <c:pt idx="8875">
                  <c:v>12.733999999999998</c:v>
                </c:pt>
                <c:pt idx="8876">
                  <c:v>12.736000000000001</c:v>
                </c:pt>
                <c:pt idx="8877">
                  <c:v>12.762</c:v>
                </c:pt>
                <c:pt idx="8878">
                  <c:v>12.776</c:v>
                </c:pt>
                <c:pt idx="8879">
                  <c:v>12.755000000000004</c:v>
                </c:pt>
                <c:pt idx="8880">
                  <c:v>12.766</c:v>
                </c:pt>
                <c:pt idx="8881">
                  <c:v>12.745999999999999</c:v>
                </c:pt>
                <c:pt idx="8882">
                  <c:v>12.764000000000001</c:v>
                </c:pt>
                <c:pt idx="8883">
                  <c:v>12.772</c:v>
                </c:pt>
                <c:pt idx="8884">
                  <c:v>12.765000000000002</c:v>
                </c:pt>
                <c:pt idx="8885">
                  <c:v>12.743999999999998</c:v>
                </c:pt>
                <c:pt idx="8886">
                  <c:v>12.767000000000001</c:v>
                </c:pt>
                <c:pt idx="8887">
                  <c:v>12.736000000000001</c:v>
                </c:pt>
                <c:pt idx="8888">
                  <c:v>12.745999999999999</c:v>
                </c:pt>
                <c:pt idx="8889">
                  <c:v>12.723999999999998</c:v>
                </c:pt>
                <c:pt idx="8890">
                  <c:v>12.779</c:v>
                </c:pt>
                <c:pt idx="8891">
                  <c:v>12.790999999999999</c:v>
                </c:pt>
                <c:pt idx="8892">
                  <c:v>12.756</c:v>
                </c:pt>
                <c:pt idx="8893">
                  <c:v>12.767000000000001</c:v>
                </c:pt>
                <c:pt idx="8894">
                  <c:v>12.782</c:v>
                </c:pt>
                <c:pt idx="8895">
                  <c:v>12.757</c:v>
                </c:pt>
                <c:pt idx="8896">
                  <c:v>12.754</c:v>
                </c:pt>
                <c:pt idx="8897">
                  <c:v>12.777999999999999</c:v>
                </c:pt>
                <c:pt idx="8898">
                  <c:v>12.747999999999999</c:v>
                </c:pt>
                <c:pt idx="8899">
                  <c:v>12.743999999999998</c:v>
                </c:pt>
                <c:pt idx="8900">
                  <c:v>12.792</c:v>
                </c:pt>
                <c:pt idx="8901">
                  <c:v>12.775</c:v>
                </c:pt>
                <c:pt idx="8902">
                  <c:v>12.789</c:v>
                </c:pt>
                <c:pt idx="8903">
                  <c:v>12.790999999999999</c:v>
                </c:pt>
                <c:pt idx="8904">
                  <c:v>12.783000000000001</c:v>
                </c:pt>
                <c:pt idx="8905">
                  <c:v>12.818</c:v>
                </c:pt>
                <c:pt idx="8906">
                  <c:v>12.785</c:v>
                </c:pt>
                <c:pt idx="8907">
                  <c:v>12.821</c:v>
                </c:pt>
                <c:pt idx="8908">
                  <c:v>12.792</c:v>
                </c:pt>
                <c:pt idx="8909">
                  <c:v>12.782</c:v>
                </c:pt>
                <c:pt idx="8910">
                  <c:v>12.797999999999998</c:v>
                </c:pt>
                <c:pt idx="8911">
                  <c:v>12.793000000000001</c:v>
                </c:pt>
                <c:pt idx="8912">
                  <c:v>12.795</c:v>
                </c:pt>
                <c:pt idx="8913">
                  <c:v>12.801</c:v>
                </c:pt>
                <c:pt idx="8914">
                  <c:v>12.793000000000001</c:v>
                </c:pt>
                <c:pt idx="8915">
                  <c:v>12.815000000000012</c:v>
                </c:pt>
                <c:pt idx="8916">
                  <c:v>12.817</c:v>
                </c:pt>
                <c:pt idx="8917">
                  <c:v>12.801</c:v>
                </c:pt>
                <c:pt idx="8918">
                  <c:v>12.832000000000004</c:v>
                </c:pt>
                <c:pt idx="8919">
                  <c:v>12.803000000000004</c:v>
                </c:pt>
                <c:pt idx="8920">
                  <c:v>12.83</c:v>
                </c:pt>
                <c:pt idx="8921">
                  <c:v>12.81</c:v>
                </c:pt>
                <c:pt idx="8922">
                  <c:v>12.829000000000002</c:v>
                </c:pt>
                <c:pt idx="8923">
                  <c:v>12.82</c:v>
                </c:pt>
                <c:pt idx="8924">
                  <c:v>12.819000000000004</c:v>
                </c:pt>
                <c:pt idx="8925">
                  <c:v>12.811</c:v>
                </c:pt>
                <c:pt idx="8926">
                  <c:v>12.823</c:v>
                </c:pt>
                <c:pt idx="8927">
                  <c:v>12.809000000000006</c:v>
                </c:pt>
                <c:pt idx="8928">
                  <c:v>12.832000000000004</c:v>
                </c:pt>
                <c:pt idx="8929">
                  <c:v>12.812000000000006</c:v>
                </c:pt>
                <c:pt idx="8930">
                  <c:v>12.825000000000006</c:v>
                </c:pt>
                <c:pt idx="8931">
                  <c:v>12.824</c:v>
                </c:pt>
                <c:pt idx="8932">
                  <c:v>12.833</c:v>
                </c:pt>
                <c:pt idx="8933">
                  <c:v>12.851000000000004</c:v>
                </c:pt>
                <c:pt idx="8934">
                  <c:v>12.828000000000001</c:v>
                </c:pt>
                <c:pt idx="8935">
                  <c:v>12.846</c:v>
                </c:pt>
                <c:pt idx="8936">
                  <c:v>12.832000000000004</c:v>
                </c:pt>
                <c:pt idx="8937">
                  <c:v>12.824</c:v>
                </c:pt>
                <c:pt idx="8938">
                  <c:v>12.850000000000012</c:v>
                </c:pt>
                <c:pt idx="8939">
                  <c:v>12.829000000000002</c:v>
                </c:pt>
                <c:pt idx="8940">
                  <c:v>12.853000000000012</c:v>
                </c:pt>
                <c:pt idx="8941">
                  <c:v>12.82</c:v>
                </c:pt>
                <c:pt idx="8942">
                  <c:v>12.857000000000006</c:v>
                </c:pt>
                <c:pt idx="8943">
                  <c:v>12.847</c:v>
                </c:pt>
                <c:pt idx="8944">
                  <c:v>12.842000000000002</c:v>
                </c:pt>
                <c:pt idx="8945">
                  <c:v>12.831</c:v>
                </c:pt>
                <c:pt idx="8946">
                  <c:v>12.842000000000002</c:v>
                </c:pt>
                <c:pt idx="8947">
                  <c:v>12.837</c:v>
                </c:pt>
                <c:pt idx="8948">
                  <c:v>12.868</c:v>
                </c:pt>
                <c:pt idx="8949">
                  <c:v>12.831</c:v>
                </c:pt>
                <c:pt idx="8950">
                  <c:v>12.835000000000004</c:v>
                </c:pt>
                <c:pt idx="8951">
                  <c:v>12.850000000000012</c:v>
                </c:pt>
                <c:pt idx="8952">
                  <c:v>12.826000000000002</c:v>
                </c:pt>
                <c:pt idx="8953">
                  <c:v>12.838000000000001</c:v>
                </c:pt>
                <c:pt idx="8954">
                  <c:v>12.875000000000014</c:v>
                </c:pt>
                <c:pt idx="8955">
                  <c:v>12.861000000000002</c:v>
                </c:pt>
                <c:pt idx="8956">
                  <c:v>12.858000000000002</c:v>
                </c:pt>
                <c:pt idx="8957">
                  <c:v>12.864000000000004</c:v>
                </c:pt>
                <c:pt idx="8958">
                  <c:v>12.873000000000006</c:v>
                </c:pt>
                <c:pt idx="8959">
                  <c:v>12.858000000000002</c:v>
                </c:pt>
                <c:pt idx="8960">
                  <c:v>12.859000000000014</c:v>
                </c:pt>
                <c:pt idx="8961">
                  <c:v>12.869000000000012</c:v>
                </c:pt>
                <c:pt idx="8962">
                  <c:v>12.853000000000012</c:v>
                </c:pt>
                <c:pt idx="8963">
                  <c:v>12.861000000000002</c:v>
                </c:pt>
                <c:pt idx="8964">
                  <c:v>12.867000000000004</c:v>
                </c:pt>
                <c:pt idx="8965">
                  <c:v>12.858000000000002</c:v>
                </c:pt>
                <c:pt idx="8966">
                  <c:v>12.852000000000015</c:v>
                </c:pt>
                <c:pt idx="8967">
                  <c:v>12.865000000000014</c:v>
                </c:pt>
                <c:pt idx="8968">
                  <c:v>12.870000000000006</c:v>
                </c:pt>
                <c:pt idx="8969">
                  <c:v>12.889000000000006</c:v>
                </c:pt>
                <c:pt idx="8970">
                  <c:v>12.871</c:v>
                </c:pt>
                <c:pt idx="8971">
                  <c:v>12.870000000000006</c:v>
                </c:pt>
                <c:pt idx="8972">
                  <c:v>12.864000000000004</c:v>
                </c:pt>
                <c:pt idx="8973">
                  <c:v>12.874000000000002</c:v>
                </c:pt>
                <c:pt idx="8974">
                  <c:v>12.88</c:v>
                </c:pt>
                <c:pt idx="8975">
                  <c:v>12.911</c:v>
                </c:pt>
                <c:pt idx="8976">
                  <c:v>12.902000000000006</c:v>
                </c:pt>
                <c:pt idx="8977">
                  <c:v>12.888</c:v>
                </c:pt>
                <c:pt idx="8978">
                  <c:v>12.909000000000002</c:v>
                </c:pt>
                <c:pt idx="8979">
                  <c:v>12.862000000000014</c:v>
                </c:pt>
                <c:pt idx="8980">
                  <c:v>12.869000000000012</c:v>
                </c:pt>
                <c:pt idx="8981">
                  <c:v>11.717999999999998</c:v>
                </c:pt>
                <c:pt idx="8982">
                  <c:v>11.727999999999998</c:v>
                </c:pt>
                <c:pt idx="8983">
                  <c:v>11.677</c:v>
                </c:pt>
                <c:pt idx="8984">
                  <c:v>11.697999999999999</c:v>
                </c:pt>
                <c:pt idx="8985">
                  <c:v>11.707000000000001</c:v>
                </c:pt>
                <c:pt idx="8986">
                  <c:v>11.694000000000001</c:v>
                </c:pt>
                <c:pt idx="8987">
                  <c:v>11.709</c:v>
                </c:pt>
                <c:pt idx="8988">
                  <c:v>11.715</c:v>
                </c:pt>
                <c:pt idx="8989">
                  <c:v>11.712</c:v>
                </c:pt>
                <c:pt idx="8990">
                  <c:v>11.695</c:v>
                </c:pt>
                <c:pt idx="8991">
                  <c:v>11.706</c:v>
                </c:pt>
                <c:pt idx="8992">
                  <c:v>11.709</c:v>
                </c:pt>
                <c:pt idx="8993">
                  <c:v>11.722</c:v>
                </c:pt>
                <c:pt idx="8994">
                  <c:v>11.719999999999999</c:v>
                </c:pt>
                <c:pt idx="8995">
                  <c:v>11.695</c:v>
                </c:pt>
                <c:pt idx="8996">
                  <c:v>11.722</c:v>
                </c:pt>
                <c:pt idx="8997">
                  <c:v>11.709</c:v>
                </c:pt>
                <c:pt idx="8998">
                  <c:v>11.726999999999999</c:v>
                </c:pt>
                <c:pt idx="8999">
                  <c:v>11.723999999999998</c:v>
                </c:pt>
                <c:pt idx="9000">
                  <c:v>11.709</c:v>
                </c:pt>
                <c:pt idx="9001">
                  <c:v>11.722</c:v>
                </c:pt>
                <c:pt idx="9002">
                  <c:v>11.719999999999999</c:v>
                </c:pt>
                <c:pt idx="9003">
                  <c:v>11.722</c:v>
                </c:pt>
                <c:pt idx="9004">
                  <c:v>11.715</c:v>
                </c:pt>
                <c:pt idx="9005">
                  <c:v>11.717000000000001</c:v>
                </c:pt>
                <c:pt idx="9006">
                  <c:v>11.751000000000001</c:v>
                </c:pt>
                <c:pt idx="9007">
                  <c:v>11.749000000000001</c:v>
                </c:pt>
                <c:pt idx="9008">
                  <c:v>11.755000000000004</c:v>
                </c:pt>
                <c:pt idx="9009">
                  <c:v>11.733999999999998</c:v>
                </c:pt>
                <c:pt idx="9010">
                  <c:v>11.746999999999998</c:v>
                </c:pt>
                <c:pt idx="9011">
                  <c:v>11.747999999999999</c:v>
                </c:pt>
                <c:pt idx="9012">
                  <c:v>11.769</c:v>
                </c:pt>
                <c:pt idx="9013">
                  <c:v>11.747999999999999</c:v>
                </c:pt>
                <c:pt idx="9014">
                  <c:v>11.747999999999999</c:v>
                </c:pt>
                <c:pt idx="9015">
                  <c:v>11.753</c:v>
                </c:pt>
                <c:pt idx="9016">
                  <c:v>11.725</c:v>
                </c:pt>
                <c:pt idx="9017">
                  <c:v>11.742999999999999</c:v>
                </c:pt>
                <c:pt idx="9018">
                  <c:v>11.755000000000004</c:v>
                </c:pt>
                <c:pt idx="9019">
                  <c:v>11.796000000000001</c:v>
                </c:pt>
                <c:pt idx="9020">
                  <c:v>11.757</c:v>
                </c:pt>
                <c:pt idx="9021">
                  <c:v>11.772</c:v>
                </c:pt>
                <c:pt idx="9022">
                  <c:v>11.807</c:v>
                </c:pt>
                <c:pt idx="9023">
                  <c:v>11.8</c:v>
                </c:pt>
                <c:pt idx="9024">
                  <c:v>11.790999999999999</c:v>
                </c:pt>
                <c:pt idx="9025">
                  <c:v>11.787999999999998</c:v>
                </c:pt>
                <c:pt idx="9026">
                  <c:v>11.795</c:v>
                </c:pt>
                <c:pt idx="9027">
                  <c:v>11.808</c:v>
                </c:pt>
                <c:pt idx="9028">
                  <c:v>11.8</c:v>
                </c:pt>
                <c:pt idx="9029">
                  <c:v>11.801</c:v>
                </c:pt>
                <c:pt idx="9030">
                  <c:v>11.807</c:v>
                </c:pt>
                <c:pt idx="9031">
                  <c:v>11.821</c:v>
                </c:pt>
                <c:pt idx="9032">
                  <c:v>11.83</c:v>
                </c:pt>
                <c:pt idx="9033">
                  <c:v>11.819000000000004</c:v>
                </c:pt>
                <c:pt idx="9034">
                  <c:v>11.834</c:v>
                </c:pt>
                <c:pt idx="9035">
                  <c:v>11.817</c:v>
                </c:pt>
                <c:pt idx="9036">
                  <c:v>11.827</c:v>
                </c:pt>
                <c:pt idx="9037">
                  <c:v>11.843</c:v>
                </c:pt>
                <c:pt idx="9038">
                  <c:v>11.865000000000014</c:v>
                </c:pt>
                <c:pt idx="9039">
                  <c:v>11.836</c:v>
                </c:pt>
                <c:pt idx="9040">
                  <c:v>11.843</c:v>
                </c:pt>
                <c:pt idx="9041">
                  <c:v>11.855000000000018</c:v>
                </c:pt>
                <c:pt idx="9042">
                  <c:v>11.849</c:v>
                </c:pt>
                <c:pt idx="9043">
                  <c:v>11.877000000000002</c:v>
                </c:pt>
                <c:pt idx="9044">
                  <c:v>11.875000000000014</c:v>
                </c:pt>
                <c:pt idx="9045">
                  <c:v>11.877000000000002</c:v>
                </c:pt>
                <c:pt idx="9046">
                  <c:v>11.861000000000002</c:v>
                </c:pt>
                <c:pt idx="9047">
                  <c:v>11.893000000000002</c:v>
                </c:pt>
                <c:pt idx="9048">
                  <c:v>11.896000000000004</c:v>
                </c:pt>
                <c:pt idx="9049">
                  <c:v>11.892000000000012</c:v>
                </c:pt>
                <c:pt idx="9050">
                  <c:v>11.901</c:v>
                </c:pt>
                <c:pt idx="9051">
                  <c:v>11.885000000000012</c:v>
                </c:pt>
                <c:pt idx="9052">
                  <c:v>11.893000000000002</c:v>
                </c:pt>
                <c:pt idx="9053">
                  <c:v>11.908000000000001</c:v>
                </c:pt>
                <c:pt idx="9054">
                  <c:v>11.893000000000002</c:v>
                </c:pt>
                <c:pt idx="9055">
                  <c:v>11.902000000000006</c:v>
                </c:pt>
                <c:pt idx="9056">
                  <c:v>11.914</c:v>
                </c:pt>
                <c:pt idx="9057">
                  <c:v>11.899000000000004</c:v>
                </c:pt>
                <c:pt idx="9058">
                  <c:v>11.918000000000001</c:v>
                </c:pt>
                <c:pt idx="9059">
                  <c:v>11.92</c:v>
                </c:pt>
                <c:pt idx="9060">
                  <c:v>11.928000000000001</c:v>
                </c:pt>
                <c:pt idx="9061">
                  <c:v>11.916</c:v>
                </c:pt>
                <c:pt idx="9062">
                  <c:v>11.954000000000002</c:v>
                </c:pt>
                <c:pt idx="9063">
                  <c:v>11.94</c:v>
                </c:pt>
                <c:pt idx="9064">
                  <c:v>11.939</c:v>
                </c:pt>
                <c:pt idx="9065">
                  <c:v>11.947000000000001</c:v>
                </c:pt>
                <c:pt idx="9066">
                  <c:v>11.952000000000014</c:v>
                </c:pt>
                <c:pt idx="9067">
                  <c:v>11.958</c:v>
                </c:pt>
                <c:pt idx="9068">
                  <c:v>11.962000000000012</c:v>
                </c:pt>
                <c:pt idx="9069">
                  <c:v>11.968</c:v>
                </c:pt>
                <c:pt idx="9070">
                  <c:v>11.954000000000002</c:v>
                </c:pt>
                <c:pt idx="9071">
                  <c:v>11.969000000000012</c:v>
                </c:pt>
                <c:pt idx="9072">
                  <c:v>11.966000000000006</c:v>
                </c:pt>
                <c:pt idx="9073">
                  <c:v>11.973000000000004</c:v>
                </c:pt>
                <c:pt idx="9074">
                  <c:v>11.979000000000006</c:v>
                </c:pt>
                <c:pt idx="9075">
                  <c:v>12.011000000000001</c:v>
                </c:pt>
                <c:pt idx="9076">
                  <c:v>11.981</c:v>
                </c:pt>
                <c:pt idx="9077">
                  <c:v>11.997</c:v>
                </c:pt>
                <c:pt idx="9078">
                  <c:v>12.002000000000002</c:v>
                </c:pt>
                <c:pt idx="9079">
                  <c:v>11.988</c:v>
                </c:pt>
                <c:pt idx="9080">
                  <c:v>12.016</c:v>
                </c:pt>
                <c:pt idx="9081">
                  <c:v>12.021000000000001</c:v>
                </c:pt>
                <c:pt idx="9082">
                  <c:v>12.023</c:v>
                </c:pt>
                <c:pt idx="9083">
                  <c:v>12.009</c:v>
                </c:pt>
                <c:pt idx="9084">
                  <c:v>12.021000000000001</c:v>
                </c:pt>
                <c:pt idx="9085">
                  <c:v>12.019</c:v>
                </c:pt>
                <c:pt idx="9086">
                  <c:v>12.022</c:v>
                </c:pt>
                <c:pt idx="9087">
                  <c:v>12.008000000000001</c:v>
                </c:pt>
                <c:pt idx="9088">
                  <c:v>12.033000000000001</c:v>
                </c:pt>
                <c:pt idx="9089">
                  <c:v>12.039</c:v>
                </c:pt>
                <c:pt idx="9090">
                  <c:v>12.040999999999999</c:v>
                </c:pt>
                <c:pt idx="9091">
                  <c:v>12.032</c:v>
                </c:pt>
                <c:pt idx="9092">
                  <c:v>12.037999999999998</c:v>
                </c:pt>
                <c:pt idx="9093">
                  <c:v>12.032</c:v>
                </c:pt>
                <c:pt idx="9094">
                  <c:v>12.031000000000001</c:v>
                </c:pt>
                <c:pt idx="9095">
                  <c:v>12.053000000000004</c:v>
                </c:pt>
                <c:pt idx="9096">
                  <c:v>12.034000000000001</c:v>
                </c:pt>
                <c:pt idx="9097">
                  <c:v>12.036</c:v>
                </c:pt>
                <c:pt idx="9098">
                  <c:v>12.04</c:v>
                </c:pt>
                <c:pt idx="9099">
                  <c:v>12.042</c:v>
                </c:pt>
                <c:pt idx="9100">
                  <c:v>12.055000000000012</c:v>
                </c:pt>
                <c:pt idx="9101">
                  <c:v>12.068</c:v>
                </c:pt>
                <c:pt idx="9102">
                  <c:v>12.082000000000004</c:v>
                </c:pt>
                <c:pt idx="9103">
                  <c:v>12.101000000000001</c:v>
                </c:pt>
                <c:pt idx="9104">
                  <c:v>12.105</c:v>
                </c:pt>
                <c:pt idx="9105">
                  <c:v>12.082000000000004</c:v>
                </c:pt>
                <c:pt idx="9106">
                  <c:v>12.101000000000001</c:v>
                </c:pt>
                <c:pt idx="9107">
                  <c:v>12.081</c:v>
                </c:pt>
                <c:pt idx="9108">
                  <c:v>12.102</c:v>
                </c:pt>
                <c:pt idx="9109">
                  <c:v>12.113</c:v>
                </c:pt>
                <c:pt idx="9110">
                  <c:v>12.12</c:v>
                </c:pt>
                <c:pt idx="9111">
                  <c:v>12.119</c:v>
                </c:pt>
                <c:pt idx="9112">
                  <c:v>12.123000000000001</c:v>
                </c:pt>
                <c:pt idx="9113">
                  <c:v>12.094000000000001</c:v>
                </c:pt>
                <c:pt idx="9114">
                  <c:v>12.132</c:v>
                </c:pt>
                <c:pt idx="9115">
                  <c:v>12.103</c:v>
                </c:pt>
                <c:pt idx="9116">
                  <c:v>12.125</c:v>
                </c:pt>
                <c:pt idx="9117">
                  <c:v>12.12</c:v>
                </c:pt>
                <c:pt idx="9118">
                  <c:v>12.152000000000006</c:v>
                </c:pt>
                <c:pt idx="9119">
                  <c:v>12.132</c:v>
                </c:pt>
                <c:pt idx="9120">
                  <c:v>12.132</c:v>
                </c:pt>
                <c:pt idx="9121">
                  <c:v>12.151</c:v>
                </c:pt>
                <c:pt idx="9122">
                  <c:v>12.136000000000001</c:v>
                </c:pt>
                <c:pt idx="9123">
                  <c:v>12.138999999999999</c:v>
                </c:pt>
                <c:pt idx="9124">
                  <c:v>12.138999999999999</c:v>
                </c:pt>
                <c:pt idx="9125">
                  <c:v>12.146999999999998</c:v>
                </c:pt>
                <c:pt idx="9126">
                  <c:v>12.146999999999998</c:v>
                </c:pt>
                <c:pt idx="9127">
                  <c:v>12.171000000000001</c:v>
                </c:pt>
                <c:pt idx="9128">
                  <c:v>12.172000000000002</c:v>
                </c:pt>
                <c:pt idx="9129">
                  <c:v>12.171000000000001</c:v>
                </c:pt>
                <c:pt idx="9130">
                  <c:v>12.158000000000001</c:v>
                </c:pt>
                <c:pt idx="9131">
                  <c:v>12.18</c:v>
                </c:pt>
                <c:pt idx="9132">
                  <c:v>12.182</c:v>
                </c:pt>
                <c:pt idx="9133">
                  <c:v>12.168000000000001</c:v>
                </c:pt>
                <c:pt idx="9134">
                  <c:v>12.178000000000001</c:v>
                </c:pt>
                <c:pt idx="9135">
                  <c:v>12.192</c:v>
                </c:pt>
                <c:pt idx="9136">
                  <c:v>12.213000000000001</c:v>
                </c:pt>
                <c:pt idx="9137">
                  <c:v>12.193</c:v>
                </c:pt>
                <c:pt idx="9138">
                  <c:v>12.183</c:v>
                </c:pt>
                <c:pt idx="9139">
                  <c:v>12.204000000000001</c:v>
                </c:pt>
                <c:pt idx="9140">
                  <c:v>12.187000000000001</c:v>
                </c:pt>
                <c:pt idx="9141">
                  <c:v>12.207000000000001</c:v>
                </c:pt>
                <c:pt idx="9142">
                  <c:v>12.199</c:v>
                </c:pt>
                <c:pt idx="9143">
                  <c:v>12.209999999999999</c:v>
                </c:pt>
                <c:pt idx="9144">
                  <c:v>12.227999999999998</c:v>
                </c:pt>
                <c:pt idx="9145">
                  <c:v>12.207999999999998</c:v>
                </c:pt>
                <c:pt idx="9146">
                  <c:v>12.219999999999999</c:v>
                </c:pt>
                <c:pt idx="9147">
                  <c:v>12.206</c:v>
                </c:pt>
                <c:pt idx="9148">
                  <c:v>12.226999999999999</c:v>
                </c:pt>
                <c:pt idx="9149">
                  <c:v>12.197999999999999</c:v>
                </c:pt>
                <c:pt idx="9150">
                  <c:v>12.218999999999999</c:v>
                </c:pt>
                <c:pt idx="9151">
                  <c:v>12.246999999999998</c:v>
                </c:pt>
                <c:pt idx="9152">
                  <c:v>12.219999999999999</c:v>
                </c:pt>
                <c:pt idx="9153">
                  <c:v>12.242000000000001</c:v>
                </c:pt>
                <c:pt idx="9154">
                  <c:v>12.247999999999999</c:v>
                </c:pt>
                <c:pt idx="9155">
                  <c:v>12.230999999999998</c:v>
                </c:pt>
                <c:pt idx="9156">
                  <c:v>12.244999999999999</c:v>
                </c:pt>
                <c:pt idx="9157">
                  <c:v>12.247999999999999</c:v>
                </c:pt>
                <c:pt idx="9158">
                  <c:v>12.269</c:v>
                </c:pt>
                <c:pt idx="9159">
                  <c:v>12.254</c:v>
                </c:pt>
                <c:pt idx="9160">
                  <c:v>12.255000000000004</c:v>
                </c:pt>
                <c:pt idx="9161">
                  <c:v>12.269</c:v>
                </c:pt>
                <c:pt idx="9162">
                  <c:v>12.251000000000001</c:v>
                </c:pt>
                <c:pt idx="9163">
                  <c:v>12.269</c:v>
                </c:pt>
                <c:pt idx="9164">
                  <c:v>12.277000000000001</c:v>
                </c:pt>
                <c:pt idx="9165">
                  <c:v>12.301</c:v>
                </c:pt>
                <c:pt idx="9166">
                  <c:v>12.276</c:v>
                </c:pt>
                <c:pt idx="9167">
                  <c:v>12.268000000000001</c:v>
                </c:pt>
                <c:pt idx="9168">
                  <c:v>12.281000000000001</c:v>
                </c:pt>
                <c:pt idx="9169">
                  <c:v>12.277999999999999</c:v>
                </c:pt>
                <c:pt idx="9170">
                  <c:v>12.3</c:v>
                </c:pt>
                <c:pt idx="9171">
                  <c:v>12.292</c:v>
                </c:pt>
                <c:pt idx="9172">
                  <c:v>12.298999999999999</c:v>
                </c:pt>
                <c:pt idx="9173">
                  <c:v>12.281000000000001</c:v>
                </c:pt>
                <c:pt idx="9174">
                  <c:v>12.3</c:v>
                </c:pt>
                <c:pt idx="9175">
                  <c:v>12.312000000000006</c:v>
                </c:pt>
                <c:pt idx="9176">
                  <c:v>12.308</c:v>
                </c:pt>
                <c:pt idx="9177">
                  <c:v>12.31</c:v>
                </c:pt>
                <c:pt idx="9178">
                  <c:v>12.323</c:v>
                </c:pt>
                <c:pt idx="9179">
                  <c:v>12.318</c:v>
                </c:pt>
                <c:pt idx="9180">
                  <c:v>12.321</c:v>
                </c:pt>
                <c:pt idx="9181">
                  <c:v>12.314</c:v>
                </c:pt>
                <c:pt idx="9182">
                  <c:v>12.327</c:v>
                </c:pt>
                <c:pt idx="9183">
                  <c:v>12.321</c:v>
                </c:pt>
                <c:pt idx="9184">
                  <c:v>12.331</c:v>
                </c:pt>
                <c:pt idx="9185">
                  <c:v>12.353000000000012</c:v>
                </c:pt>
                <c:pt idx="9186">
                  <c:v>12.321</c:v>
                </c:pt>
                <c:pt idx="9187">
                  <c:v>12.351000000000004</c:v>
                </c:pt>
                <c:pt idx="9188">
                  <c:v>12.341000000000001</c:v>
                </c:pt>
                <c:pt idx="9189">
                  <c:v>12.356000000000014</c:v>
                </c:pt>
                <c:pt idx="9190">
                  <c:v>12.341000000000001</c:v>
                </c:pt>
                <c:pt idx="9191">
                  <c:v>12.367000000000004</c:v>
                </c:pt>
                <c:pt idx="9192">
                  <c:v>12.346</c:v>
                </c:pt>
                <c:pt idx="9193">
                  <c:v>12.348000000000001</c:v>
                </c:pt>
                <c:pt idx="9194">
                  <c:v>12.370000000000006</c:v>
                </c:pt>
                <c:pt idx="9195">
                  <c:v>12.367000000000004</c:v>
                </c:pt>
                <c:pt idx="9196">
                  <c:v>12.368</c:v>
                </c:pt>
                <c:pt idx="9197">
                  <c:v>12.371</c:v>
                </c:pt>
                <c:pt idx="9198">
                  <c:v>12.368</c:v>
                </c:pt>
                <c:pt idx="9199">
                  <c:v>12.382000000000012</c:v>
                </c:pt>
                <c:pt idx="9200">
                  <c:v>12.376000000000014</c:v>
                </c:pt>
                <c:pt idx="9201">
                  <c:v>12.384</c:v>
                </c:pt>
                <c:pt idx="9202">
                  <c:v>12.407</c:v>
                </c:pt>
                <c:pt idx="9203">
                  <c:v>12.386000000000006</c:v>
                </c:pt>
                <c:pt idx="9204">
                  <c:v>12.381</c:v>
                </c:pt>
                <c:pt idx="9205">
                  <c:v>12.384</c:v>
                </c:pt>
                <c:pt idx="9206">
                  <c:v>12.379000000000012</c:v>
                </c:pt>
                <c:pt idx="9207">
                  <c:v>12.411</c:v>
                </c:pt>
                <c:pt idx="9208">
                  <c:v>12.41</c:v>
                </c:pt>
                <c:pt idx="9209">
                  <c:v>12.4</c:v>
                </c:pt>
                <c:pt idx="9210">
                  <c:v>12.411</c:v>
                </c:pt>
                <c:pt idx="9211">
                  <c:v>12.419</c:v>
                </c:pt>
                <c:pt idx="9212">
                  <c:v>12.426</c:v>
                </c:pt>
                <c:pt idx="9213">
                  <c:v>12.426</c:v>
                </c:pt>
                <c:pt idx="9214">
                  <c:v>12.41</c:v>
                </c:pt>
                <c:pt idx="9215">
                  <c:v>12.435</c:v>
                </c:pt>
                <c:pt idx="9216">
                  <c:v>12.441000000000001</c:v>
                </c:pt>
                <c:pt idx="9217">
                  <c:v>12.434000000000001</c:v>
                </c:pt>
                <c:pt idx="9218">
                  <c:v>12.423</c:v>
                </c:pt>
                <c:pt idx="9219">
                  <c:v>12.428000000000001</c:v>
                </c:pt>
                <c:pt idx="9220">
                  <c:v>12.423</c:v>
                </c:pt>
                <c:pt idx="9221">
                  <c:v>12.466000000000006</c:v>
                </c:pt>
                <c:pt idx="9222">
                  <c:v>12.439</c:v>
                </c:pt>
                <c:pt idx="9223">
                  <c:v>12.442</c:v>
                </c:pt>
                <c:pt idx="9224">
                  <c:v>12.467000000000002</c:v>
                </c:pt>
                <c:pt idx="9225">
                  <c:v>12.444000000000001</c:v>
                </c:pt>
                <c:pt idx="9226">
                  <c:v>12.447000000000001</c:v>
                </c:pt>
                <c:pt idx="9227">
                  <c:v>12.484</c:v>
                </c:pt>
                <c:pt idx="9228">
                  <c:v>12.466000000000006</c:v>
                </c:pt>
                <c:pt idx="9229">
                  <c:v>12.466000000000006</c:v>
                </c:pt>
                <c:pt idx="9230">
                  <c:v>12.462000000000012</c:v>
                </c:pt>
                <c:pt idx="9231">
                  <c:v>12.492000000000004</c:v>
                </c:pt>
                <c:pt idx="9232">
                  <c:v>12.486000000000002</c:v>
                </c:pt>
                <c:pt idx="9233">
                  <c:v>12.479000000000006</c:v>
                </c:pt>
                <c:pt idx="9234">
                  <c:v>12.486000000000002</c:v>
                </c:pt>
                <c:pt idx="9235">
                  <c:v>12.476000000000004</c:v>
                </c:pt>
                <c:pt idx="9236">
                  <c:v>12.497</c:v>
                </c:pt>
                <c:pt idx="9237">
                  <c:v>12.505000000000004</c:v>
                </c:pt>
                <c:pt idx="9238">
                  <c:v>12.493</c:v>
                </c:pt>
                <c:pt idx="9239">
                  <c:v>12.498000000000001</c:v>
                </c:pt>
                <c:pt idx="9240">
                  <c:v>12.496</c:v>
                </c:pt>
                <c:pt idx="9241">
                  <c:v>12.509</c:v>
                </c:pt>
                <c:pt idx="9242">
                  <c:v>12.511000000000001</c:v>
                </c:pt>
                <c:pt idx="9243">
                  <c:v>12.497</c:v>
                </c:pt>
                <c:pt idx="9244">
                  <c:v>12.509</c:v>
                </c:pt>
                <c:pt idx="9245">
                  <c:v>12.521000000000001</c:v>
                </c:pt>
                <c:pt idx="9246">
                  <c:v>12.515000000000002</c:v>
                </c:pt>
                <c:pt idx="9247">
                  <c:v>12.526</c:v>
                </c:pt>
                <c:pt idx="9248">
                  <c:v>12.525</c:v>
                </c:pt>
                <c:pt idx="9249">
                  <c:v>12.519</c:v>
                </c:pt>
                <c:pt idx="9250">
                  <c:v>12.554</c:v>
                </c:pt>
                <c:pt idx="9251">
                  <c:v>12.557</c:v>
                </c:pt>
                <c:pt idx="9252">
                  <c:v>12.556000000000004</c:v>
                </c:pt>
                <c:pt idx="9253">
                  <c:v>12.555000000000012</c:v>
                </c:pt>
                <c:pt idx="9254">
                  <c:v>12.540999999999999</c:v>
                </c:pt>
                <c:pt idx="9255">
                  <c:v>12.563000000000002</c:v>
                </c:pt>
                <c:pt idx="9256">
                  <c:v>12.553000000000004</c:v>
                </c:pt>
                <c:pt idx="9257">
                  <c:v>12.540999999999999</c:v>
                </c:pt>
                <c:pt idx="9258">
                  <c:v>12.577</c:v>
                </c:pt>
                <c:pt idx="9259">
                  <c:v>12.543000000000001</c:v>
                </c:pt>
                <c:pt idx="9260">
                  <c:v>12.586</c:v>
                </c:pt>
                <c:pt idx="9261">
                  <c:v>12.572000000000006</c:v>
                </c:pt>
                <c:pt idx="9262">
                  <c:v>12.582000000000004</c:v>
                </c:pt>
                <c:pt idx="9263">
                  <c:v>12.58</c:v>
                </c:pt>
                <c:pt idx="9264">
                  <c:v>12.569000000000004</c:v>
                </c:pt>
                <c:pt idx="9265">
                  <c:v>12.585000000000004</c:v>
                </c:pt>
                <c:pt idx="9266">
                  <c:v>12.568</c:v>
                </c:pt>
                <c:pt idx="9267">
                  <c:v>12.589</c:v>
                </c:pt>
                <c:pt idx="9268">
                  <c:v>12.578000000000001</c:v>
                </c:pt>
                <c:pt idx="9269">
                  <c:v>12.587</c:v>
                </c:pt>
                <c:pt idx="9270">
                  <c:v>12.587</c:v>
                </c:pt>
                <c:pt idx="9271">
                  <c:v>12.587</c:v>
                </c:pt>
                <c:pt idx="9272">
                  <c:v>12.59</c:v>
                </c:pt>
                <c:pt idx="9273">
                  <c:v>12.596</c:v>
                </c:pt>
                <c:pt idx="9274">
                  <c:v>12.596</c:v>
                </c:pt>
                <c:pt idx="9275">
                  <c:v>12.617000000000001</c:v>
                </c:pt>
                <c:pt idx="9276">
                  <c:v>12.620999999999999</c:v>
                </c:pt>
                <c:pt idx="9277">
                  <c:v>12.615</c:v>
                </c:pt>
                <c:pt idx="9278">
                  <c:v>12.617999999999999</c:v>
                </c:pt>
                <c:pt idx="9279">
                  <c:v>12.629999999999999</c:v>
                </c:pt>
                <c:pt idx="9280">
                  <c:v>12.615</c:v>
                </c:pt>
                <c:pt idx="9281">
                  <c:v>12.612</c:v>
                </c:pt>
                <c:pt idx="9282">
                  <c:v>12.638999999999999</c:v>
                </c:pt>
                <c:pt idx="9283">
                  <c:v>12.617000000000001</c:v>
                </c:pt>
                <c:pt idx="9284">
                  <c:v>12.629999999999999</c:v>
                </c:pt>
                <c:pt idx="9285">
                  <c:v>12.626000000000001</c:v>
                </c:pt>
                <c:pt idx="9286">
                  <c:v>12.627999999999998</c:v>
                </c:pt>
                <c:pt idx="9287">
                  <c:v>12.627999999999998</c:v>
                </c:pt>
                <c:pt idx="9288">
                  <c:v>12.627000000000001</c:v>
                </c:pt>
                <c:pt idx="9289">
                  <c:v>12.638999999999999</c:v>
                </c:pt>
                <c:pt idx="9290">
                  <c:v>12.651</c:v>
                </c:pt>
                <c:pt idx="9291">
                  <c:v>12.630999999999998</c:v>
                </c:pt>
                <c:pt idx="9292">
                  <c:v>12.651</c:v>
                </c:pt>
                <c:pt idx="9293">
                  <c:v>12.66</c:v>
                </c:pt>
                <c:pt idx="9294">
                  <c:v>12.658000000000001</c:v>
                </c:pt>
                <c:pt idx="9295">
                  <c:v>12.633999999999999</c:v>
                </c:pt>
                <c:pt idx="9296">
                  <c:v>12.654</c:v>
                </c:pt>
                <c:pt idx="9297">
                  <c:v>12.65</c:v>
                </c:pt>
                <c:pt idx="9298">
                  <c:v>12.638999999999999</c:v>
                </c:pt>
                <c:pt idx="9299">
                  <c:v>12.653</c:v>
                </c:pt>
                <c:pt idx="9300">
                  <c:v>12.652000000000006</c:v>
                </c:pt>
                <c:pt idx="9301">
                  <c:v>12.669</c:v>
                </c:pt>
                <c:pt idx="9302">
                  <c:v>12.675000000000002</c:v>
                </c:pt>
                <c:pt idx="9303">
                  <c:v>12.682</c:v>
                </c:pt>
                <c:pt idx="9304">
                  <c:v>12.677</c:v>
                </c:pt>
                <c:pt idx="9305">
                  <c:v>12.659000000000002</c:v>
                </c:pt>
                <c:pt idx="9306">
                  <c:v>12.669</c:v>
                </c:pt>
                <c:pt idx="9307">
                  <c:v>12.686</c:v>
                </c:pt>
                <c:pt idx="9308">
                  <c:v>12.688000000000001</c:v>
                </c:pt>
                <c:pt idx="9309">
                  <c:v>12.692</c:v>
                </c:pt>
                <c:pt idx="9310">
                  <c:v>12.677</c:v>
                </c:pt>
                <c:pt idx="9311">
                  <c:v>12.683</c:v>
                </c:pt>
                <c:pt idx="9312">
                  <c:v>12.676</c:v>
                </c:pt>
                <c:pt idx="9313">
                  <c:v>12.7</c:v>
                </c:pt>
                <c:pt idx="9314">
                  <c:v>12.728999999999999</c:v>
                </c:pt>
                <c:pt idx="9315">
                  <c:v>12.692</c:v>
                </c:pt>
                <c:pt idx="9316">
                  <c:v>12.666</c:v>
                </c:pt>
                <c:pt idx="9317">
                  <c:v>12.684000000000001</c:v>
                </c:pt>
                <c:pt idx="9318">
                  <c:v>12.697999999999999</c:v>
                </c:pt>
                <c:pt idx="9319">
                  <c:v>12.677</c:v>
                </c:pt>
                <c:pt idx="9320">
                  <c:v>12.707999999999998</c:v>
                </c:pt>
                <c:pt idx="9321">
                  <c:v>12.705</c:v>
                </c:pt>
                <c:pt idx="9322">
                  <c:v>12.699</c:v>
                </c:pt>
                <c:pt idx="9323">
                  <c:v>12.717999999999998</c:v>
                </c:pt>
                <c:pt idx="9324">
                  <c:v>12.715</c:v>
                </c:pt>
                <c:pt idx="9325">
                  <c:v>12.729999999999999</c:v>
                </c:pt>
                <c:pt idx="9326">
                  <c:v>12.706</c:v>
                </c:pt>
                <c:pt idx="9327">
                  <c:v>12.740999999999998</c:v>
                </c:pt>
                <c:pt idx="9328">
                  <c:v>12.715</c:v>
                </c:pt>
                <c:pt idx="9329">
                  <c:v>12.742000000000001</c:v>
                </c:pt>
                <c:pt idx="9330">
                  <c:v>12.7</c:v>
                </c:pt>
                <c:pt idx="9331">
                  <c:v>12.722</c:v>
                </c:pt>
                <c:pt idx="9332">
                  <c:v>12.719999999999999</c:v>
                </c:pt>
                <c:pt idx="9333">
                  <c:v>12.751000000000001</c:v>
                </c:pt>
                <c:pt idx="9334">
                  <c:v>12.730999999999998</c:v>
                </c:pt>
                <c:pt idx="9335">
                  <c:v>12.734999999999999</c:v>
                </c:pt>
                <c:pt idx="9336">
                  <c:v>12.745999999999999</c:v>
                </c:pt>
                <c:pt idx="9337">
                  <c:v>12.756</c:v>
                </c:pt>
                <c:pt idx="9338">
                  <c:v>12.717000000000001</c:v>
                </c:pt>
                <c:pt idx="9339">
                  <c:v>12.739000000000001</c:v>
                </c:pt>
                <c:pt idx="9340">
                  <c:v>12.749000000000001</c:v>
                </c:pt>
                <c:pt idx="9341">
                  <c:v>12.75</c:v>
                </c:pt>
                <c:pt idx="9342">
                  <c:v>12.727999999999998</c:v>
                </c:pt>
                <c:pt idx="9343">
                  <c:v>12.754</c:v>
                </c:pt>
                <c:pt idx="9344">
                  <c:v>12.746999999999998</c:v>
                </c:pt>
                <c:pt idx="9345">
                  <c:v>12.765000000000002</c:v>
                </c:pt>
                <c:pt idx="9346">
                  <c:v>12.77</c:v>
                </c:pt>
                <c:pt idx="9347">
                  <c:v>12.765000000000002</c:v>
                </c:pt>
                <c:pt idx="9348">
                  <c:v>12.744999999999999</c:v>
                </c:pt>
                <c:pt idx="9349">
                  <c:v>12.757</c:v>
                </c:pt>
                <c:pt idx="9350">
                  <c:v>12.754</c:v>
                </c:pt>
                <c:pt idx="9351">
                  <c:v>12.78</c:v>
                </c:pt>
                <c:pt idx="9352">
                  <c:v>12.771000000000001</c:v>
                </c:pt>
                <c:pt idx="9353">
                  <c:v>12.764000000000001</c:v>
                </c:pt>
                <c:pt idx="9354">
                  <c:v>12.779</c:v>
                </c:pt>
                <c:pt idx="9355">
                  <c:v>12.78</c:v>
                </c:pt>
                <c:pt idx="9356">
                  <c:v>12.765000000000002</c:v>
                </c:pt>
                <c:pt idx="9357">
                  <c:v>12.789</c:v>
                </c:pt>
                <c:pt idx="9358">
                  <c:v>12.790999999999999</c:v>
                </c:pt>
                <c:pt idx="9359">
                  <c:v>12.773</c:v>
                </c:pt>
                <c:pt idx="9360">
                  <c:v>12.781000000000001</c:v>
                </c:pt>
                <c:pt idx="9361">
                  <c:v>12.787999999999998</c:v>
                </c:pt>
                <c:pt idx="9362">
                  <c:v>12.785</c:v>
                </c:pt>
                <c:pt idx="9363">
                  <c:v>12.783000000000001</c:v>
                </c:pt>
                <c:pt idx="9364">
                  <c:v>12.771000000000001</c:v>
                </c:pt>
                <c:pt idx="9365">
                  <c:v>12.792</c:v>
                </c:pt>
                <c:pt idx="9366">
                  <c:v>12.81</c:v>
                </c:pt>
                <c:pt idx="9367">
                  <c:v>12.790999999999999</c:v>
                </c:pt>
                <c:pt idx="9368">
                  <c:v>12.779</c:v>
                </c:pt>
                <c:pt idx="9369">
                  <c:v>12.786</c:v>
                </c:pt>
                <c:pt idx="9370">
                  <c:v>12.796000000000001</c:v>
                </c:pt>
                <c:pt idx="9371">
                  <c:v>12.796000000000001</c:v>
                </c:pt>
                <c:pt idx="9372">
                  <c:v>12.792</c:v>
                </c:pt>
                <c:pt idx="9373">
                  <c:v>12.801</c:v>
                </c:pt>
                <c:pt idx="9374">
                  <c:v>12.795</c:v>
                </c:pt>
                <c:pt idx="9375">
                  <c:v>12.797000000000001</c:v>
                </c:pt>
                <c:pt idx="9376">
                  <c:v>12.786</c:v>
                </c:pt>
                <c:pt idx="9377">
                  <c:v>12.812000000000006</c:v>
                </c:pt>
                <c:pt idx="9378">
                  <c:v>12.772</c:v>
                </c:pt>
                <c:pt idx="9379">
                  <c:v>12.782</c:v>
                </c:pt>
                <c:pt idx="9380">
                  <c:v>12.802000000000012</c:v>
                </c:pt>
                <c:pt idx="9381">
                  <c:v>12.822000000000006</c:v>
                </c:pt>
                <c:pt idx="9382">
                  <c:v>12.797999999999998</c:v>
                </c:pt>
                <c:pt idx="9383">
                  <c:v>12.834</c:v>
                </c:pt>
                <c:pt idx="9384">
                  <c:v>12.807</c:v>
                </c:pt>
                <c:pt idx="9385">
                  <c:v>12.798999999999999</c:v>
                </c:pt>
                <c:pt idx="9386">
                  <c:v>12.777000000000001</c:v>
                </c:pt>
                <c:pt idx="9387">
                  <c:v>12.802000000000012</c:v>
                </c:pt>
                <c:pt idx="9388">
                  <c:v>12.814</c:v>
                </c:pt>
                <c:pt idx="9389">
                  <c:v>12.812000000000006</c:v>
                </c:pt>
                <c:pt idx="9390">
                  <c:v>12.796000000000001</c:v>
                </c:pt>
                <c:pt idx="9391">
                  <c:v>12.828000000000001</c:v>
                </c:pt>
                <c:pt idx="9392">
                  <c:v>12.811</c:v>
                </c:pt>
                <c:pt idx="9393">
                  <c:v>12.813000000000002</c:v>
                </c:pt>
                <c:pt idx="9394">
                  <c:v>12.826000000000002</c:v>
                </c:pt>
                <c:pt idx="9395">
                  <c:v>12.847</c:v>
                </c:pt>
                <c:pt idx="9396">
                  <c:v>12.823</c:v>
                </c:pt>
                <c:pt idx="9397">
                  <c:v>12.813000000000002</c:v>
                </c:pt>
                <c:pt idx="9398">
                  <c:v>12.848000000000001</c:v>
                </c:pt>
                <c:pt idx="9399">
                  <c:v>12.824</c:v>
                </c:pt>
                <c:pt idx="9400">
                  <c:v>12.846</c:v>
                </c:pt>
                <c:pt idx="9401">
                  <c:v>12.829000000000002</c:v>
                </c:pt>
                <c:pt idx="9402">
                  <c:v>12.856000000000014</c:v>
                </c:pt>
                <c:pt idx="9403">
                  <c:v>12.833</c:v>
                </c:pt>
                <c:pt idx="9404">
                  <c:v>12.843</c:v>
                </c:pt>
                <c:pt idx="9405">
                  <c:v>12.872000000000014</c:v>
                </c:pt>
                <c:pt idx="9406">
                  <c:v>12.853000000000012</c:v>
                </c:pt>
                <c:pt idx="9407">
                  <c:v>12.832000000000004</c:v>
                </c:pt>
                <c:pt idx="9408">
                  <c:v>12.826000000000002</c:v>
                </c:pt>
                <c:pt idx="9409">
                  <c:v>12.847</c:v>
                </c:pt>
                <c:pt idx="9410">
                  <c:v>12.831</c:v>
                </c:pt>
                <c:pt idx="9411">
                  <c:v>12.859000000000014</c:v>
                </c:pt>
                <c:pt idx="9412">
                  <c:v>12.859000000000014</c:v>
                </c:pt>
                <c:pt idx="9413">
                  <c:v>12.849</c:v>
                </c:pt>
                <c:pt idx="9414">
                  <c:v>12.850000000000012</c:v>
                </c:pt>
                <c:pt idx="9415">
                  <c:v>12.860000000000012</c:v>
                </c:pt>
                <c:pt idx="9416">
                  <c:v>12.857000000000006</c:v>
                </c:pt>
                <c:pt idx="9417">
                  <c:v>12.860000000000012</c:v>
                </c:pt>
                <c:pt idx="9418">
                  <c:v>12.857000000000006</c:v>
                </c:pt>
                <c:pt idx="9419">
                  <c:v>12.812000000000006</c:v>
                </c:pt>
                <c:pt idx="9420">
                  <c:v>12.863000000000012</c:v>
                </c:pt>
                <c:pt idx="9421">
                  <c:v>12.844000000000001</c:v>
                </c:pt>
                <c:pt idx="9422">
                  <c:v>12.859000000000014</c:v>
                </c:pt>
                <c:pt idx="9423">
                  <c:v>12.858000000000002</c:v>
                </c:pt>
                <c:pt idx="9424">
                  <c:v>12.867000000000004</c:v>
                </c:pt>
                <c:pt idx="9425">
                  <c:v>12.892000000000012</c:v>
                </c:pt>
                <c:pt idx="9426">
                  <c:v>12.863000000000012</c:v>
                </c:pt>
                <c:pt idx="9427">
                  <c:v>12.841000000000001</c:v>
                </c:pt>
                <c:pt idx="9428">
                  <c:v>12.883000000000004</c:v>
                </c:pt>
                <c:pt idx="9429">
                  <c:v>12.89</c:v>
                </c:pt>
                <c:pt idx="9430">
                  <c:v>12.850000000000012</c:v>
                </c:pt>
                <c:pt idx="9431">
                  <c:v>12.896000000000004</c:v>
                </c:pt>
                <c:pt idx="9432">
                  <c:v>12.877000000000002</c:v>
                </c:pt>
                <c:pt idx="9433">
                  <c:v>12.861000000000002</c:v>
                </c:pt>
                <c:pt idx="9434">
                  <c:v>12.9</c:v>
                </c:pt>
                <c:pt idx="9435">
                  <c:v>12.884</c:v>
                </c:pt>
                <c:pt idx="9436">
                  <c:v>12.861000000000002</c:v>
                </c:pt>
                <c:pt idx="9437">
                  <c:v>12.860000000000012</c:v>
                </c:pt>
                <c:pt idx="9438">
                  <c:v>12.906000000000002</c:v>
                </c:pt>
                <c:pt idx="9439">
                  <c:v>12.9</c:v>
                </c:pt>
                <c:pt idx="9440">
                  <c:v>12.911</c:v>
                </c:pt>
                <c:pt idx="9441">
                  <c:v>12.887</c:v>
                </c:pt>
                <c:pt idx="9442">
                  <c:v>12.908000000000001</c:v>
                </c:pt>
                <c:pt idx="9443">
                  <c:v>12.894</c:v>
                </c:pt>
                <c:pt idx="9444">
                  <c:v>12.871</c:v>
                </c:pt>
                <c:pt idx="9445">
                  <c:v>12.88</c:v>
                </c:pt>
                <c:pt idx="9446">
                  <c:v>12.871</c:v>
                </c:pt>
                <c:pt idx="9447">
                  <c:v>12.837</c:v>
                </c:pt>
                <c:pt idx="9448">
                  <c:v>12.850000000000012</c:v>
                </c:pt>
                <c:pt idx="9449">
                  <c:v>12.823</c:v>
                </c:pt>
                <c:pt idx="9450">
                  <c:v>12.805000000000012</c:v>
                </c:pt>
                <c:pt idx="9451">
                  <c:v>12.821</c:v>
                </c:pt>
                <c:pt idx="9452">
                  <c:v>12.792</c:v>
                </c:pt>
                <c:pt idx="9453">
                  <c:v>12.78</c:v>
                </c:pt>
                <c:pt idx="9454">
                  <c:v>12.763</c:v>
                </c:pt>
                <c:pt idx="9455">
                  <c:v>12.747999999999999</c:v>
                </c:pt>
                <c:pt idx="9456">
                  <c:v>12.720999999999998</c:v>
                </c:pt>
                <c:pt idx="9457">
                  <c:v>12.689</c:v>
                </c:pt>
                <c:pt idx="9458">
                  <c:v>12.683</c:v>
                </c:pt>
                <c:pt idx="9459">
                  <c:v>12.616</c:v>
                </c:pt>
                <c:pt idx="9460">
                  <c:v>12.608000000000001</c:v>
                </c:pt>
                <c:pt idx="9461">
                  <c:v>12.562000000000006</c:v>
                </c:pt>
                <c:pt idx="9462">
                  <c:v>12.504</c:v>
                </c:pt>
                <c:pt idx="9463">
                  <c:v>12.466000000000006</c:v>
                </c:pt>
                <c:pt idx="9464">
                  <c:v>12.426</c:v>
                </c:pt>
                <c:pt idx="9465">
                  <c:v>12.360000000000012</c:v>
                </c:pt>
                <c:pt idx="9466">
                  <c:v>12.306000000000004</c:v>
                </c:pt>
                <c:pt idx="9467">
                  <c:v>12.229999999999999</c:v>
                </c:pt>
                <c:pt idx="9468">
                  <c:v>12.207000000000001</c:v>
                </c:pt>
                <c:pt idx="9469">
                  <c:v>12.145</c:v>
                </c:pt>
                <c:pt idx="9470">
                  <c:v>12.102</c:v>
                </c:pt>
                <c:pt idx="9471">
                  <c:v>12.045</c:v>
                </c:pt>
                <c:pt idx="9472">
                  <c:v>12.123000000000001</c:v>
                </c:pt>
                <c:pt idx="9473">
                  <c:v>11.96</c:v>
                </c:pt>
                <c:pt idx="9474">
                  <c:v>11.954000000000002</c:v>
                </c:pt>
                <c:pt idx="9475">
                  <c:v>11.896000000000004</c:v>
                </c:pt>
                <c:pt idx="9476">
                  <c:v>11.876000000000014</c:v>
                </c:pt>
                <c:pt idx="9477">
                  <c:v>11.879000000000012</c:v>
                </c:pt>
                <c:pt idx="9478">
                  <c:v>11.8</c:v>
                </c:pt>
                <c:pt idx="9479">
                  <c:v>11.808</c:v>
                </c:pt>
                <c:pt idx="9480">
                  <c:v>11.764000000000001</c:v>
                </c:pt>
                <c:pt idx="9481">
                  <c:v>11.762</c:v>
                </c:pt>
                <c:pt idx="9482">
                  <c:v>11.744999999999999</c:v>
                </c:pt>
                <c:pt idx="9483">
                  <c:v>11.729999999999999</c:v>
                </c:pt>
                <c:pt idx="9484">
                  <c:v>11.729999999999999</c:v>
                </c:pt>
                <c:pt idx="9485">
                  <c:v>11.731999999999999</c:v>
                </c:pt>
                <c:pt idx="9486">
                  <c:v>11.725</c:v>
                </c:pt>
                <c:pt idx="9487">
                  <c:v>11.719999999999999</c:v>
                </c:pt>
                <c:pt idx="9488">
                  <c:v>11.733999999999998</c:v>
                </c:pt>
                <c:pt idx="9489">
                  <c:v>11.728999999999999</c:v>
                </c:pt>
                <c:pt idx="9490">
                  <c:v>11.728999999999999</c:v>
                </c:pt>
                <c:pt idx="9491">
                  <c:v>11.739999999999998</c:v>
                </c:pt>
                <c:pt idx="9492">
                  <c:v>11.745999999999999</c:v>
                </c:pt>
                <c:pt idx="9493">
                  <c:v>11.746999999999998</c:v>
                </c:pt>
                <c:pt idx="9494">
                  <c:v>11.753</c:v>
                </c:pt>
                <c:pt idx="9495">
                  <c:v>11.756</c:v>
                </c:pt>
                <c:pt idx="9496">
                  <c:v>11.768000000000001</c:v>
                </c:pt>
                <c:pt idx="9497">
                  <c:v>11.766</c:v>
                </c:pt>
                <c:pt idx="9498">
                  <c:v>11.779</c:v>
                </c:pt>
                <c:pt idx="9499">
                  <c:v>11.774000000000001</c:v>
                </c:pt>
                <c:pt idx="9500">
                  <c:v>11.787000000000001</c:v>
                </c:pt>
                <c:pt idx="9501">
                  <c:v>11.793999999999999</c:v>
                </c:pt>
                <c:pt idx="9502">
                  <c:v>11.804</c:v>
                </c:pt>
                <c:pt idx="9503">
                  <c:v>11.818</c:v>
                </c:pt>
                <c:pt idx="9504">
                  <c:v>11.822000000000006</c:v>
                </c:pt>
                <c:pt idx="9505">
                  <c:v>11.821</c:v>
                </c:pt>
                <c:pt idx="9506">
                  <c:v>11.83</c:v>
                </c:pt>
                <c:pt idx="9507">
                  <c:v>11.842000000000002</c:v>
                </c:pt>
                <c:pt idx="9508">
                  <c:v>11.845000000000002</c:v>
                </c:pt>
                <c:pt idx="9509">
                  <c:v>11.882000000000012</c:v>
                </c:pt>
                <c:pt idx="9510">
                  <c:v>11.854000000000006</c:v>
                </c:pt>
                <c:pt idx="9511">
                  <c:v>11.872000000000014</c:v>
                </c:pt>
                <c:pt idx="9512">
                  <c:v>11.864000000000004</c:v>
                </c:pt>
                <c:pt idx="9513">
                  <c:v>11.864000000000004</c:v>
                </c:pt>
                <c:pt idx="9514">
                  <c:v>11.886000000000006</c:v>
                </c:pt>
                <c:pt idx="9515">
                  <c:v>11.92</c:v>
                </c:pt>
                <c:pt idx="9516">
                  <c:v>11.864000000000004</c:v>
                </c:pt>
                <c:pt idx="9517">
                  <c:v>11.929</c:v>
                </c:pt>
                <c:pt idx="9518">
                  <c:v>11.945</c:v>
                </c:pt>
                <c:pt idx="9519">
                  <c:v>11.975000000000012</c:v>
                </c:pt>
                <c:pt idx="9520">
                  <c:v>11.914</c:v>
                </c:pt>
                <c:pt idx="9521">
                  <c:v>11.932</c:v>
                </c:pt>
                <c:pt idx="9522">
                  <c:v>11.969000000000012</c:v>
                </c:pt>
                <c:pt idx="9523">
                  <c:v>11.887</c:v>
                </c:pt>
                <c:pt idx="9524">
                  <c:v>12.011000000000001</c:v>
                </c:pt>
                <c:pt idx="9525">
                  <c:v>12.015000000000002</c:v>
                </c:pt>
                <c:pt idx="9526">
                  <c:v>12.019</c:v>
                </c:pt>
                <c:pt idx="9527">
                  <c:v>11.945</c:v>
                </c:pt>
                <c:pt idx="9528">
                  <c:v>11.984</c:v>
                </c:pt>
                <c:pt idx="9529">
                  <c:v>12.042</c:v>
                </c:pt>
                <c:pt idx="9530">
                  <c:v>12.032</c:v>
                </c:pt>
                <c:pt idx="9531">
                  <c:v>12.037999999999998</c:v>
                </c:pt>
                <c:pt idx="9532">
                  <c:v>12.005000000000004</c:v>
                </c:pt>
                <c:pt idx="9533">
                  <c:v>11.947000000000001</c:v>
                </c:pt>
                <c:pt idx="9534">
                  <c:v>11.898</c:v>
                </c:pt>
                <c:pt idx="9535">
                  <c:v>11.896000000000004</c:v>
                </c:pt>
                <c:pt idx="9536">
                  <c:v>11.879000000000012</c:v>
                </c:pt>
                <c:pt idx="9537">
                  <c:v>11.885000000000012</c:v>
                </c:pt>
                <c:pt idx="9538">
                  <c:v>11.879000000000012</c:v>
                </c:pt>
                <c:pt idx="9539">
                  <c:v>11.882000000000012</c:v>
                </c:pt>
                <c:pt idx="9540">
                  <c:v>11.846</c:v>
                </c:pt>
                <c:pt idx="9541">
                  <c:v>11.855000000000018</c:v>
                </c:pt>
                <c:pt idx="9542">
                  <c:v>11.811</c:v>
                </c:pt>
                <c:pt idx="9543">
                  <c:v>11.790999999999999</c:v>
                </c:pt>
                <c:pt idx="9544">
                  <c:v>11.790999999999999</c:v>
                </c:pt>
                <c:pt idx="9545">
                  <c:v>11.815000000000012</c:v>
                </c:pt>
                <c:pt idx="9546">
                  <c:v>11.821</c:v>
                </c:pt>
                <c:pt idx="9547">
                  <c:v>11.795</c:v>
                </c:pt>
                <c:pt idx="9548">
                  <c:v>11.776</c:v>
                </c:pt>
                <c:pt idx="9549">
                  <c:v>11.801</c:v>
                </c:pt>
                <c:pt idx="9550">
                  <c:v>11.759</c:v>
                </c:pt>
                <c:pt idx="9551">
                  <c:v>11.787000000000001</c:v>
                </c:pt>
                <c:pt idx="9552">
                  <c:v>11.736999999999998</c:v>
                </c:pt>
                <c:pt idx="9553">
                  <c:v>11.758000000000001</c:v>
                </c:pt>
                <c:pt idx="9554">
                  <c:v>11.734999999999999</c:v>
                </c:pt>
                <c:pt idx="9555">
                  <c:v>11.754</c:v>
                </c:pt>
                <c:pt idx="9556">
                  <c:v>11.736000000000001</c:v>
                </c:pt>
                <c:pt idx="9557">
                  <c:v>11.727999999999998</c:v>
                </c:pt>
                <c:pt idx="9558">
                  <c:v>11.728999999999999</c:v>
                </c:pt>
                <c:pt idx="9559">
                  <c:v>11.749000000000001</c:v>
                </c:pt>
                <c:pt idx="9560">
                  <c:v>11.749000000000001</c:v>
                </c:pt>
                <c:pt idx="9561">
                  <c:v>11.745999999999999</c:v>
                </c:pt>
                <c:pt idx="9562">
                  <c:v>11.736999999999998</c:v>
                </c:pt>
                <c:pt idx="9563">
                  <c:v>11.730999999999998</c:v>
                </c:pt>
                <c:pt idx="9564">
                  <c:v>11.733000000000001</c:v>
                </c:pt>
                <c:pt idx="9565">
                  <c:v>11.712</c:v>
                </c:pt>
                <c:pt idx="9566">
                  <c:v>11.759</c:v>
                </c:pt>
                <c:pt idx="9567">
                  <c:v>11.743999999999998</c:v>
                </c:pt>
                <c:pt idx="9568">
                  <c:v>11.727999999999998</c:v>
                </c:pt>
                <c:pt idx="9569">
                  <c:v>11.747999999999999</c:v>
                </c:pt>
                <c:pt idx="9570">
                  <c:v>11.718999999999999</c:v>
                </c:pt>
                <c:pt idx="9571">
                  <c:v>11.733999999999998</c:v>
                </c:pt>
                <c:pt idx="9572">
                  <c:v>11.727999999999998</c:v>
                </c:pt>
                <c:pt idx="9573">
                  <c:v>11.774000000000001</c:v>
                </c:pt>
                <c:pt idx="9574">
                  <c:v>11.739999999999998</c:v>
                </c:pt>
                <c:pt idx="9575">
                  <c:v>11.761000000000001</c:v>
                </c:pt>
                <c:pt idx="9576">
                  <c:v>11.744999999999999</c:v>
                </c:pt>
                <c:pt idx="9577">
                  <c:v>11.702</c:v>
                </c:pt>
                <c:pt idx="9578">
                  <c:v>11.739999999999998</c:v>
                </c:pt>
                <c:pt idx="9579">
                  <c:v>11.756</c:v>
                </c:pt>
                <c:pt idx="9580">
                  <c:v>11.757</c:v>
                </c:pt>
                <c:pt idx="9581">
                  <c:v>11.726999999999999</c:v>
                </c:pt>
                <c:pt idx="9582">
                  <c:v>11.696</c:v>
                </c:pt>
                <c:pt idx="9583">
                  <c:v>11.765000000000002</c:v>
                </c:pt>
                <c:pt idx="9584">
                  <c:v>11.766</c:v>
                </c:pt>
                <c:pt idx="9585">
                  <c:v>11.767000000000001</c:v>
                </c:pt>
                <c:pt idx="9586">
                  <c:v>11.803000000000004</c:v>
                </c:pt>
                <c:pt idx="9587">
                  <c:v>11.786</c:v>
                </c:pt>
                <c:pt idx="9588">
                  <c:v>11.798999999999999</c:v>
                </c:pt>
                <c:pt idx="9589">
                  <c:v>11.796000000000001</c:v>
                </c:pt>
                <c:pt idx="9590">
                  <c:v>11.784000000000001</c:v>
                </c:pt>
                <c:pt idx="9591">
                  <c:v>11.790999999999999</c:v>
                </c:pt>
                <c:pt idx="9592">
                  <c:v>11.805000000000012</c:v>
                </c:pt>
                <c:pt idx="9593">
                  <c:v>11.783000000000001</c:v>
                </c:pt>
                <c:pt idx="9594">
                  <c:v>11.798999999999999</c:v>
                </c:pt>
                <c:pt idx="9595">
                  <c:v>11.795</c:v>
                </c:pt>
                <c:pt idx="9596">
                  <c:v>11.835000000000004</c:v>
                </c:pt>
                <c:pt idx="9597">
                  <c:v>11.809000000000006</c:v>
                </c:pt>
                <c:pt idx="9598">
                  <c:v>11.819000000000004</c:v>
                </c:pt>
                <c:pt idx="9599">
                  <c:v>11.823</c:v>
                </c:pt>
                <c:pt idx="9600">
                  <c:v>11.842000000000002</c:v>
                </c:pt>
                <c:pt idx="9601">
                  <c:v>11.824</c:v>
                </c:pt>
                <c:pt idx="9602">
                  <c:v>11.819000000000004</c:v>
                </c:pt>
                <c:pt idx="9603">
                  <c:v>11.837</c:v>
                </c:pt>
                <c:pt idx="9604">
                  <c:v>11.843</c:v>
                </c:pt>
                <c:pt idx="9605">
                  <c:v>11.848000000000001</c:v>
                </c:pt>
                <c:pt idx="9606">
                  <c:v>11.84</c:v>
                </c:pt>
                <c:pt idx="9607">
                  <c:v>11.871</c:v>
                </c:pt>
                <c:pt idx="9608">
                  <c:v>11.868</c:v>
                </c:pt>
                <c:pt idx="9609">
                  <c:v>11.905000000000006</c:v>
                </c:pt>
                <c:pt idx="9610">
                  <c:v>11.851000000000004</c:v>
                </c:pt>
                <c:pt idx="9611">
                  <c:v>11.902000000000006</c:v>
                </c:pt>
                <c:pt idx="9612">
                  <c:v>11.887</c:v>
                </c:pt>
                <c:pt idx="9613">
                  <c:v>11.903</c:v>
                </c:pt>
                <c:pt idx="9614">
                  <c:v>11.889000000000006</c:v>
                </c:pt>
                <c:pt idx="9615">
                  <c:v>11.888</c:v>
                </c:pt>
                <c:pt idx="9616">
                  <c:v>11.893000000000002</c:v>
                </c:pt>
                <c:pt idx="9617">
                  <c:v>11.898</c:v>
                </c:pt>
                <c:pt idx="9618">
                  <c:v>11.932</c:v>
                </c:pt>
                <c:pt idx="9619">
                  <c:v>11.918000000000001</c:v>
                </c:pt>
                <c:pt idx="9620">
                  <c:v>11.895000000000012</c:v>
                </c:pt>
                <c:pt idx="9621">
                  <c:v>11.924000000000001</c:v>
                </c:pt>
                <c:pt idx="9622">
                  <c:v>11.924000000000001</c:v>
                </c:pt>
                <c:pt idx="9623">
                  <c:v>11.92</c:v>
                </c:pt>
                <c:pt idx="9624">
                  <c:v>11.953000000000014</c:v>
                </c:pt>
                <c:pt idx="9625">
                  <c:v>11.919</c:v>
                </c:pt>
                <c:pt idx="9626">
                  <c:v>11.924000000000001</c:v>
                </c:pt>
                <c:pt idx="9627">
                  <c:v>11.938000000000001</c:v>
                </c:pt>
                <c:pt idx="9628">
                  <c:v>11.966000000000006</c:v>
                </c:pt>
                <c:pt idx="9629">
                  <c:v>11.962000000000012</c:v>
                </c:pt>
                <c:pt idx="9630">
                  <c:v>11.953000000000014</c:v>
                </c:pt>
                <c:pt idx="9631">
                  <c:v>11.975000000000012</c:v>
                </c:pt>
                <c:pt idx="9632">
                  <c:v>11.971</c:v>
                </c:pt>
                <c:pt idx="9633">
                  <c:v>11.939</c:v>
                </c:pt>
                <c:pt idx="9634">
                  <c:v>11.986000000000002</c:v>
                </c:pt>
                <c:pt idx="9635">
                  <c:v>12.001000000000001</c:v>
                </c:pt>
                <c:pt idx="9636">
                  <c:v>12</c:v>
                </c:pt>
                <c:pt idx="9637">
                  <c:v>12.005000000000004</c:v>
                </c:pt>
                <c:pt idx="9638">
                  <c:v>12.023</c:v>
                </c:pt>
                <c:pt idx="9639">
                  <c:v>11.985000000000012</c:v>
                </c:pt>
                <c:pt idx="9640">
                  <c:v>11.994</c:v>
                </c:pt>
                <c:pt idx="9641">
                  <c:v>12.018000000000001</c:v>
                </c:pt>
                <c:pt idx="9642">
                  <c:v>12.018000000000001</c:v>
                </c:pt>
                <c:pt idx="9643">
                  <c:v>12.013</c:v>
                </c:pt>
                <c:pt idx="9644">
                  <c:v>12.06</c:v>
                </c:pt>
                <c:pt idx="9645">
                  <c:v>12.023</c:v>
                </c:pt>
                <c:pt idx="9646">
                  <c:v>12.014000000000001</c:v>
                </c:pt>
                <c:pt idx="9647">
                  <c:v>11.988</c:v>
                </c:pt>
                <c:pt idx="9648">
                  <c:v>12.014000000000001</c:v>
                </c:pt>
                <c:pt idx="9649">
                  <c:v>12.029</c:v>
                </c:pt>
                <c:pt idx="9650">
                  <c:v>12.019</c:v>
                </c:pt>
                <c:pt idx="9651">
                  <c:v>12.023</c:v>
                </c:pt>
                <c:pt idx="9652">
                  <c:v>12.098000000000001</c:v>
                </c:pt>
                <c:pt idx="9653">
                  <c:v>12.052000000000012</c:v>
                </c:pt>
                <c:pt idx="9654">
                  <c:v>12.076000000000002</c:v>
                </c:pt>
                <c:pt idx="9655">
                  <c:v>12.047999999999998</c:v>
                </c:pt>
                <c:pt idx="9656">
                  <c:v>12.067</c:v>
                </c:pt>
                <c:pt idx="9657">
                  <c:v>12.058</c:v>
                </c:pt>
                <c:pt idx="9658">
                  <c:v>12.086</c:v>
                </c:pt>
                <c:pt idx="9659">
                  <c:v>12.069000000000004</c:v>
                </c:pt>
                <c:pt idx="9660">
                  <c:v>12.059000000000006</c:v>
                </c:pt>
                <c:pt idx="9661">
                  <c:v>12.129</c:v>
                </c:pt>
                <c:pt idx="9662">
                  <c:v>12.079000000000002</c:v>
                </c:pt>
                <c:pt idx="9663">
                  <c:v>12.084</c:v>
                </c:pt>
                <c:pt idx="9664">
                  <c:v>12.094000000000001</c:v>
                </c:pt>
                <c:pt idx="9665">
                  <c:v>12.129</c:v>
                </c:pt>
                <c:pt idx="9666">
                  <c:v>12.115</c:v>
                </c:pt>
                <c:pt idx="9667">
                  <c:v>12.107000000000001</c:v>
                </c:pt>
                <c:pt idx="9668">
                  <c:v>12.089</c:v>
                </c:pt>
                <c:pt idx="9669">
                  <c:v>12.116</c:v>
                </c:pt>
                <c:pt idx="9670">
                  <c:v>12.096</c:v>
                </c:pt>
                <c:pt idx="9671">
                  <c:v>12.115</c:v>
                </c:pt>
                <c:pt idx="9672">
                  <c:v>12.109</c:v>
                </c:pt>
                <c:pt idx="9673">
                  <c:v>12.168000000000001</c:v>
                </c:pt>
                <c:pt idx="9674">
                  <c:v>12.167</c:v>
                </c:pt>
                <c:pt idx="9675">
                  <c:v>12.154</c:v>
                </c:pt>
                <c:pt idx="9676">
                  <c:v>12.137999999999998</c:v>
                </c:pt>
                <c:pt idx="9677">
                  <c:v>12.182</c:v>
                </c:pt>
                <c:pt idx="9678">
                  <c:v>12.137999999999998</c:v>
                </c:pt>
                <c:pt idx="9679">
                  <c:v>12.145</c:v>
                </c:pt>
                <c:pt idx="9680">
                  <c:v>12.17</c:v>
                </c:pt>
                <c:pt idx="9681">
                  <c:v>12.17</c:v>
                </c:pt>
                <c:pt idx="9682">
                  <c:v>12.151</c:v>
                </c:pt>
                <c:pt idx="9683">
                  <c:v>12.175000000000002</c:v>
                </c:pt>
                <c:pt idx="9684">
                  <c:v>12.192</c:v>
                </c:pt>
                <c:pt idx="9685">
                  <c:v>12.173</c:v>
                </c:pt>
                <c:pt idx="9686">
                  <c:v>12.189</c:v>
                </c:pt>
                <c:pt idx="9687">
                  <c:v>12.201000000000001</c:v>
                </c:pt>
                <c:pt idx="9688">
                  <c:v>12.194000000000001</c:v>
                </c:pt>
                <c:pt idx="9689">
                  <c:v>12.194000000000001</c:v>
                </c:pt>
                <c:pt idx="9690">
                  <c:v>12.185</c:v>
                </c:pt>
                <c:pt idx="9691">
                  <c:v>12.207000000000001</c:v>
                </c:pt>
                <c:pt idx="9692">
                  <c:v>12.188000000000001</c:v>
                </c:pt>
                <c:pt idx="9693">
                  <c:v>12.237999999999998</c:v>
                </c:pt>
                <c:pt idx="9694">
                  <c:v>12.197000000000001</c:v>
                </c:pt>
                <c:pt idx="9695">
                  <c:v>12.207999999999998</c:v>
                </c:pt>
                <c:pt idx="9696">
                  <c:v>12.213000000000001</c:v>
                </c:pt>
                <c:pt idx="9697">
                  <c:v>12.183</c:v>
                </c:pt>
                <c:pt idx="9698">
                  <c:v>12.223000000000001</c:v>
                </c:pt>
                <c:pt idx="9699">
                  <c:v>12.231999999999999</c:v>
                </c:pt>
                <c:pt idx="9700">
                  <c:v>12.215</c:v>
                </c:pt>
                <c:pt idx="9701">
                  <c:v>12.216000000000001</c:v>
                </c:pt>
                <c:pt idx="9702">
                  <c:v>12.222</c:v>
                </c:pt>
                <c:pt idx="9703">
                  <c:v>12.257</c:v>
                </c:pt>
                <c:pt idx="9704">
                  <c:v>12.253</c:v>
                </c:pt>
                <c:pt idx="9705">
                  <c:v>12.259</c:v>
                </c:pt>
                <c:pt idx="9706">
                  <c:v>12.251000000000001</c:v>
                </c:pt>
                <c:pt idx="9707">
                  <c:v>12.204000000000001</c:v>
                </c:pt>
                <c:pt idx="9708">
                  <c:v>12.252000000000002</c:v>
                </c:pt>
                <c:pt idx="9709">
                  <c:v>12.244999999999999</c:v>
                </c:pt>
                <c:pt idx="9710">
                  <c:v>12.271000000000001</c:v>
                </c:pt>
                <c:pt idx="9711">
                  <c:v>12.263</c:v>
                </c:pt>
                <c:pt idx="9712">
                  <c:v>12.261000000000001</c:v>
                </c:pt>
                <c:pt idx="9713">
                  <c:v>12.3</c:v>
                </c:pt>
                <c:pt idx="9714">
                  <c:v>12.271000000000001</c:v>
                </c:pt>
                <c:pt idx="9715">
                  <c:v>12.281000000000001</c:v>
                </c:pt>
                <c:pt idx="9716">
                  <c:v>12.283000000000001</c:v>
                </c:pt>
                <c:pt idx="9717">
                  <c:v>12.282</c:v>
                </c:pt>
                <c:pt idx="9718">
                  <c:v>12.29</c:v>
                </c:pt>
                <c:pt idx="9719">
                  <c:v>12.287999999999998</c:v>
                </c:pt>
                <c:pt idx="9720">
                  <c:v>12.307</c:v>
                </c:pt>
                <c:pt idx="9721">
                  <c:v>12.322000000000006</c:v>
                </c:pt>
                <c:pt idx="9722">
                  <c:v>12.303000000000004</c:v>
                </c:pt>
                <c:pt idx="9723">
                  <c:v>12.33</c:v>
                </c:pt>
                <c:pt idx="9724">
                  <c:v>12.369000000000012</c:v>
                </c:pt>
                <c:pt idx="9725">
                  <c:v>12.324</c:v>
                </c:pt>
                <c:pt idx="9726">
                  <c:v>12.316000000000004</c:v>
                </c:pt>
                <c:pt idx="9727">
                  <c:v>12.366000000000012</c:v>
                </c:pt>
                <c:pt idx="9728">
                  <c:v>12.347</c:v>
                </c:pt>
                <c:pt idx="9729">
                  <c:v>12.313000000000002</c:v>
                </c:pt>
                <c:pt idx="9730">
                  <c:v>12.353000000000012</c:v>
                </c:pt>
                <c:pt idx="9731">
                  <c:v>12.328000000000001</c:v>
                </c:pt>
                <c:pt idx="9732">
                  <c:v>12.306000000000004</c:v>
                </c:pt>
                <c:pt idx="9733">
                  <c:v>12.364000000000004</c:v>
                </c:pt>
                <c:pt idx="9734">
                  <c:v>12.337</c:v>
                </c:pt>
                <c:pt idx="9735">
                  <c:v>12.356000000000014</c:v>
                </c:pt>
                <c:pt idx="9736">
                  <c:v>12.355000000000018</c:v>
                </c:pt>
                <c:pt idx="9737">
                  <c:v>12.401</c:v>
                </c:pt>
                <c:pt idx="9738">
                  <c:v>12.397</c:v>
                </c:pt>
                <c:pt idx="9739">
                  <c:v>12.369000000000012</c:v>
                </c:pt>
                <c:pt idx="9740">
                  <c:v>12.359000000000014</c:v>
                </c:pt>
                <c:pt idx="9741">
                  <c:v>12.346</c:v>
                </c:pt>
                <c:pt idx="9742">
                  <c:v>12.366000000000012</c:v>
                </c:pt>
                <c:pt idx="9743">
                  <c:v>12.395000000000012</c:v>
                </c:pt>
                <c:pt idx="9744">
                  <c:v>12.375000000000014</c:v>
                </c:pt>
                <c:pt idx="9745">
                  <c:v>12.389000000000006</c:v>
                </c:pt>
                <c:pt idx="9746">
                  <c:v>12.372000000000014</c:v>
                </c:pt>
                <c:pt idx="9747">
                  <c:v>12.406000000000002</c:v>
                </c:pt>
                <c:pt idx="9748">
                  <c:v>12.359000000000014</c:v>
                </c:pt>
                <c:pt idx="9749">
                  <c:v>12.379000000000012</c:v>
                </c:pt>
                <c:pt idx="9750">
                  <c:v>12.405000000000006</c:v>
                </c:pt>
                <c:pt idx="9751">
                  <c:v>12.419</c:v>
                </c:pt>
                <c:pt idx="9752">
                  <c:v>12.375000000000014</c:v>
                </c:pt>
                <c:pt idx="9753">
                  <c:v>12.377000000000002</c:v>
                </c:pt>
                <c:pt idx="9754">
                  <c:v>12.395000000000012</c:v>
                </c:pt>
                <c:pt idx="9755">
                  <c:v>12.375000000000014</c:v>
                </c:pt>
                <c:pt idx="9756">
                  <c:v>12.452000000000014</c:v>
                </c:pt>
                <c:pt idx="9757">
                  <c:v>12.431000000000001</c:v>
                </c:pt>
                <c:pt idx="9758">
                  <c:v>12.459000000000012</c:v>
                </c:pt>
                <c:pt idx="9759">
                  <c:v>12.441000000000001</c:v>
                </c:pt>
                <c:pt idx="9760">
                  <c:v>12.438000000000001</c:v>
                </c:pt>
                <c:pt idx="9761">
                  <c:v>12.432</c:v>
                </c:pt>
                <c:pt idx="9762">
                  <c:v>12.428000000000001</c:v>
                </c:pt>
                <c:pt idx="9763">
                  <c:v>12.446</c:v>
                </c:pt>
                <c:pt idx="9764">
                  <c:v>12.429</c:v>
                </c:pt>
                <c:pt idx="9765">
                  <c:v>12.461</c:v>
                </c:pt>
                <c:pt idx="9766">
                  <c:v>12.428000000000001</c:v>
                </c:pt>
                <c:pt idx="9767">
                  <c:v>12.444000000000001</c:v>
                </c:pt>
                <c:pt idx="9768">
                  <c:v>12.444000000000001</c:v>
                </c:pt>
                <c:pt idx="9769">
                  <c:v>12.452000000000014</c:v>
                </c:pt>
                <c:pt idx="9770">
                  <c:v>12.452000000000014</c:v>
                </c:pt>
                <c:pt idx="9771">
                  <c:v>12.432</c:v>
                </c:pt>
                <c:pt idx="9772">
                  <c:v>12.508000000000001</c:v>
                </c:pt>
                <c:pt idx="9773">
                  <c:v>12.461</c:v>
                </c:pt>
                <c:pt idx="9774">
                  <c:v>12.466000000000006</c:v>
                </c:pt>
                <c:pt idx="9775">
                  <c:v>12.479000000000006</c:v>
                </c:pt>
                <c:pt idx="9776">
                  <c:v>12.513</c:v>
                </c:pt>
                <c:pt idx="9777">
                  <c:v>12.502000000000002</c:v>
                </c:pt>
                <c:pt idx="9778">
                  <c:v>12.495000000000006</c:v>
                </c:pt>
                <c:pt idx="9779">
                  <c:v>12.515000000000002</c:v>
                </c:pt>
                <c:pt idx="9780">
                  <c:v>12.509</c:v>
                </c:pt>
                <c:pt idx="9781">
                  <c:v>12.498000000000001</c:v>
                </c:pt>
                <c:pt idx="9782">
                  <c:v>12.498000000000001</c:v>
                </c:pt>
                <c:pt idx="9783">
                  <c:v>12.5</c:v>
                </c:pt>
                <c:pt idx="9784">
                  <c:v>12.475000000000012</c:v>
                </c:pt>
                <c:pt idx="9785">
                  <c:v>12.532</c:v>
                </c:pt>
                <c:pt idx="9786">
                  <c:v>12.505000000000004</c:v>
                </c:pt>
                <c:pt idx="9787">
                  <c:v>12.539</c:v>
                </c:pt>
                <c:pt idx="9788">
                  <c:v>12.526</c:v>
                </c:pt>
                <c:pt idx="9789">
                  <c:v>12.529</c:v>
                </c:pt>
                <c:pt idx="9790">
                  <c:v>12.521000000000001</c:v>
                </c:pt>
                <c:pt idx="9791">
                  <c:v>12.514000000000001</c:v>
                </c:pt>
                <c:pt idx="9792">
                  <c:v>12.553000000000004</c:v>
                </c:pt>
                <c:pt idx="9793">
                  <c:v>12.536</c:v>
                </c:pt>
                <c:pt idx="9794">
                  <c:v>12.532</c:v>
                </c:pt>
                <c:pt idx="9795">
                  <c:v>12.58</c:v>
                </c:pt>
                <c:pt idx="9796">
                  <c:v>12.548999999999999</c:v>
                </c:pt>
                <c:pt idx="9797">
                  <c:v>12.501000000000001</c:v>
                </c:pt>
                <c:pt idx="9798">
                  <c:v>12.568</c:v>
                </c:pt>
                <c:pt idx="9799">
                  <c:v>12.558</c:v>
                </c:pt>
                <c:pt idx="9800">
                  <c:v>12.557</c:v>
                </c:pt>
                <c:pt idx="9801">
                  <c:v>12.576000000000002</c:v>
                </c:pt>
                <c:pt idx="9802">
                  <c:v>12.562000000000006</c:v>
                </c:pt>
                <c:pt idx="9803">
                  <c:v>12.515000000000002</c:v>
                </c:pt>
                <c:pt idx="9804">
                  <c:v>12.542</c:v>
                </c:pt>
                <c:pt idx="9805">
                  <c:v>12.535</c:v>
                </c:pt>
                <c:pt idx="9806">
                  <c:v>12.521000000000001</c:v>
                </c:pt>
                <c:pt idx="9807">
                  <c:v>12.588000000000001</c:v>
                </c:pt>
                <c:pt idx="9808">
                  <c:v>12.564</c:v>
                </c:pt>
                <c:pt idx="9809">
                  <c:v>12.575000000000006</c:v>
                </c:pt>
                <c:pt idx="9810">
                  <c:v>12.604000000000001</c:v>
                </c:pt>
                <c:pt idx="9811">
                  <c:v>12.551</c:v>
                </c:pt>
                <c:pt idx="9812">
                  <c:v>12.561</c:v>
                </c:pt>
                <c:pt idx="9813">
                  <c:v>12.578000000000001</c:v>
                </c:pt>
                <c:pt idx="9814">
                  <c:v>12.571</c:v>
                </c:pt>
                <c:pt idx="9815">
                  <c:v>12.557</c:v>
                </c:pt>
                <c:pt idx="9816">
                  <c:v>12.587</c:v>
                </c:pt>
                <c:pt idx="9817">
                  <c:v>12.548999999999999</c:v>
                </c:pt>
                <c:pt idx="9818">
                  <c:v>12.599</c:v>
                </c:pt>
                <c:pt idx="9819">
                  <c:v>12.586</c:v>
                </c:pt>
                <c:pt idx="9820">
                  <c:v>12.559000000000006</c:v>
                </c:pt>
                <c:pt idx="9821">
                  <c:v>12.6</c:v>
                </c:pt>
                <c:pt idx="9822">
                  <c:v>12.582000000000004</c:v>
                </c:pt>
                <c:pt idx="9823">
                  <c:v>12.617999999999999</c:v>
                </c:pt>
                <c:pt idx="9824">
                  <c:v>12.604000000000001</c:v>
                </c:pt>
                <c:pt idx="9825">
                  <c:v>12.615</c:v>
                </c:pt>
                <c:pt idx="9826">
                  <c:v>12.584</c:v>
                </c:pt>
                <c:pt idx="9827">
                  <c:v>12.616</c:v>
                </c:pt>
                <c:pt idx="9828">
                  <c:v>12.629999999999999</c:v>
                </c:pt>
                <c:pt idx="9829">
                  <c:v>12.617999999999999</c:v>
                </c:pt>
                <c:pt idx="9830">
                  <c:v>12.624000000000001</c:v>
                </c:pt>
                <c:pt idx="9831">
                  <c:v>12.627999999999998</c:v>
                </c:pt>
                <c:pt idx="9832">
                  <c:v>12.608000000000001</c:v>
                </c:pt>
                <c:pt idx="9833">
                  <c:v>12.616</c:v>
                </c:pt>
                <c:pt idx="9834">
                  <c:v>12.627999999999998</c:v>
                </c:pt>
                <c:pt idx="9835">
                  <c:v>12.620999999999999</c:v>
                </c:pt>
                <c:pt idx="9836">
                  <c:v>12.647999999999998</c:v>
                </c:pt>
                <c:pt idx="9837">
                  <c:v>12.632</c:v>
                </c:pt>
                <c:pt idx="9838">
                  <c:v>12.646999999999998</c:v>
                </c:pt>
                <c:pt idx="9839">
                  <c:v>12.611000000000001</c:v>
                </c:pt>
                <c:pt idx="9840">
                  <c:v>12.629</c:v>
                </c:pt>
                <c:pt idx="9841">
                  <c:v>12.630999999999998</c:v>
                </c:pt>
                <c:pt idx="9842">
                  <c:v>12.639999999999999</c:v>
                </c:pt>
                <c:pt idx="9843">
                  <c:v>12.643000000000001</c:v>
                </c:pt>
                <c:pt idx="9844">
                  <c:v>12.620999999999999</c:v>
                </c:pt>
                <c:pt idx="9845">
                  <c:v>12.654</c:v>
                </c:pt>
                <c:pt idx="9846">
                  <c:v>12.663</c:v>
                </c:pt>
                <c:pt idx="9847">
                  <c:v>12.607000000000001</c:v>
                </c:pt>
                <c:pt idx="9848">
                  <c:v>12.676</c:v>
                </c:pt>
                <c:pt idx="9849">
                  <c:v>12.652000000000006</c:v>
                </c:pt>
                <c:pt idx="9850">
                  <c:v>12.677</c:v>
                </c:pt>
                <c:pt idx="9851">
                  <c:v>12.697000000000001</c:v>
                </c:pt>
                <c:pt idx="9852">
                  <c:v>12.678000000000001</c:v>
                </c:pt>
                <c:pt idx="9853">
                  <c:v>12.667</c:v>
                </c:pt>
                <c:pt idx="9854">
                  <c:v>12.697999999999999</c:v>
                </c:pt>
                <c:pt idx="9855">
                  <c:v>12.706</c:v>
                </c:pt>
                <c:pt idx="9856">
                  <c:v>12.688000000000001</c:v>
                </c:pt>
                <c:pt idx="9857">
                  <c:v>12.697000000000001</c:v>
                </c:pt>
                <c:pt idx="9858">
                  <c:v>12.718999999999999</c:v>
                </c:pt>
                <c:pt idx="9859">
                  <c:v>12.692</c:v>
                </c:pt>
                <c:pt idx="9860">
                  <c:v>12.69</c:v>
                </c:pt>
                <c:pt idx="9861">
                  <c:v>12.682</c:v>
                </c:pt>
                <c:pt idx="9862">
                  <c:v>12.705</c:v>
                </c:pt>
                <c:pt idx="9863">
                  <c:v>12.681000000000001</c:v>
                </c:pt>
                <c:pt idx="9864">
                  <c:v>12.673</c:v>
                </c:pt>
                <c:pt idx="9865">
                  <c:v>12.701000000000001</c:v>
                </c:pt>
                <c:pt idx="9866">
                  <c:v>12.664</c:v>
                </c:pt>
                <c:pt idx="9867">
                  <c:v>12.725</c:v>
                </c:pt>
                <c:pt idx="9868">
                  <c:v>12.702</c:v>
                </c:pt>
                <c:pt idx="9869">
                  <c:v>12.719999999999999</c:v>
                </c:pt>
                <c:pt idx="9870">
                  <c:v>12.759</c:v>
                </c:pt>
                <c:pt idx="9871">
                  <c:v>12.734999999999999</c:v>
                </c:pt>
                <c:pt idx="9872">
                  <c:v>12.716000000000001</c:v>
                </c:pt>
                <c:pt idx="9873">
                  <c:v>12.793999999999999</c:v>
                </c:pt>
                <c:pt idx="9874">
                  <c:v>12.705</c:v>
                </c:pt>
                <c:pt idx="9875">
                  <c:v>12.733000000000001</c:v>
                </c:pt>
                <c:pt idx="9876">
                  <c:v>12.697999999999999</c:v>
                </c:pt>
                <c:pt idx="9877">
                  <c:v>12.717999999999998</c:v>
                </c:pt>
                <c:pt idx="9878">
                  <c:v>12.772</c:v>
                </c:pt>
                <c:pt idx="9879">
                  <c:v>12.754</c:v>
                </c:pt>
                <c:pt idx="9880">
                  <c:v>12.755000000000004</c:v>
                </c:pt>
                <c:pt idx="9881">
                  <c:v>12.729999999999999</c:v>
                </c:pt>
                <c:pt idx="9882">
                  <c:v>12.722</c:v>
                </c:pt>
                <c:pt idx="9883">
                  <c:v>12.757</c:v>
                </c:pt>
                <c:pt idx="9884">
                  <c:v>12.751000000000001</c:v>
                </c:pt>
                <c:pt idx="9885">
                  <c:v>12.75</c:v>
                </c:pt>
                <c:pt idx="9886">
                  <c:v>12.723000000000001</c:v>
                </c:pt>
                <c:pt idx="9887">
                  <c:v>12.723000000000001</c:v>
                </c:pt>
                <c:pt idx="9888">
                  <c:v>12.739999999999998</c:v>
                </c:pt>
                <c:pt idx="9889">
                  <c:v>12.717000000000001</c:v>
                </c:pt>
                <c:pt idx="9890">
                  <c:v>12.742000000000001</c:v>
                </c:pt>
                <c:pt idx="9891">
                  <c:v>12.756</c:v>
                </c:pt>
                <c:pt idx="9892">
                  <c:v>12.781000000000001</c:v>
                </c:pt>
                <c:pt idx="9893">
                  <c:v>12.782</c:v>
                </c:pt>
                <c:pt idx="9894">
                  <c:v>12.763</c:v>
                </c:pt>
                <c:pt idx="9895">
                  <c:v>12.757</c:v>
                </c:pt>
                <c:pt idx="9896">
                  <c:v>12.777999999999999</c:v>
                </c:pt>
                <c:pt idx="9897">
                  <c:v>12.774000000000001</c:v>
                </c:pt>
                <c:pt idx="9898">
                  <c:v>12.779</c:v>
                </c:pt>
                <c:pt idx="9899">
                  <c:v>12.759</c:v>
                </c:pt>
                <c:pt idx="9900">
                  <c:v>12.781000000000001</c:v>
                </c:pt>
                <c:pt idx="9901">
                  <c:v>12.819000000000004</c:v>
                </c:pt>
                <c:pt idx="9902">
                  <c:v>12.824</c:v>
                </c:pt>
                <c:pt idx="9903">
                  <c:v>12.771000000000001</c:v>
                </c:pt>
                <c:pt idx="9904">
                  <c:v>12.709</c:v>
                </c:pt>
                <c:pt idx="9905">
                  <c:v>12.754</c:v>
                </c:pt>
                <c:pt idx="9906">
                  <c:v>12.77</c:v>
                </c:pt>
                <c:pt idx="9907">
                  <c:v>12.826000000000002</c:v>
                </c:pt>
                <c:pt idx="9908">
                  <c:v>12.787000000000001</c:v>
                </c:pt>
                <c:pt idx="9909">
                  <c:v>12.79</c:v>
                </c:pt>
                <c:pt idx="9910">
                  <c:v>12.789</c:v>
                </c:pt>
                <c:pt idx="9911">
                  <c:v>12.759</c:v>
                </c:pt>
                <c:pt idx="9912">
                  <c:v>12.824</c:v>
                </c:pt>
                <c:pt idx="9913">
                  <c:v>12.772</c:v>
                </c:pt>
                <c:pt idx="9914">
                  <c:v>12.777000000000001</c:v>
                </c:pt>
                <c:pt idx="9915">
                  <c:v>12.759</c:v>
                </c:pt>
                <c:pt idx="9916">
                  <c:v>12.83</c:v>
                </c:pt>
                <c:pt idx="9917">
                  <c:v>12.802000000000012</c:v>
                </c:pt>
                <c:pt idx="9918">
                  <c:v>12.784000000000001</c:v>
                </c:pt>
                <c:pt idx="9919">
                  <c:v>12.8</c:v>
                </c:pt>
                <c:pt idx="9920">
                  <c:v>12.808</c:v>
                </c:pt>
                <c:pt idx="9921">
                  <c:v>12.781000000000001</c:v>
                </c:pt>
                <c:pt idx="9922">
                  <c:v>12.82</c:v>
                </c:pt>
                <c:pt idx="9923">
                  <c:v>12.852000000000015</c:v>
                </c:pt>
                <c:pt idx="9924">
                  <c:v>12.805000000000012</c:v>
                </c:pt>
                <c:pt idx="9925">
                  <c:v>12.848000000000001</c:v>
                </c:pt>
                <c:pt idx="9926">
                  <c:v>12.816000000000004</c:v>
                </c:pt>
                <c:pt idx="9927">
                  <c:v>12.843</c:v>
                </c:pt>
                <c:pt idx="9928">
                  <c:v>12.792</c:v>
                </c:pt>
                <c:pt idx="9929">
                  <c:v>12.821</c:v>
                </c:pt>
                <c:pt idx="9930">
                  <c:v>12.798999999999999</c:v>
                </c:pt>
                <c:pt idx="9931">
                  <c:v>12.860000000000012</c:v>
                </c:pt>
                <c:pt idx="9932">
                  <c:v>12.831</c:v>
                </c:pt>
                <c:pt idx="9933">
                  <c:v>12.863000000000012</c:v>
                </c:pt>
                <c:pt idx="9934">
                  <c:v>12.875000000000014</c:v>
                </c:pt>
                <c:pt idx="9935">
                  <c:v>12.853000000000012</c:v>
                </c:pt>
                <c:pt idx="9936">
                  <c:v>12.824</c:v>
                </c:pt>
                <c:pt idx="9937">
                  <c:v>12.802000000000012</c:v>
                </c:pt>
                <c:pt idx="9938">
                  <c:v>12.833</c:v>
                </c:pt>
                <c:pt idx="9939">
                  <c:v>12.808</c:v>
                </c:pt>
                <c:pt idx="9940">
                  <c:v>12.847</c:v>
                </c:pt>
                <c:pt idx="9941">
                  <c:v>12.850000000000012</c:v>
                </c:pt>
                <c:pt idx="9942">
                  <c:v>12.815000000000012</c:v>
                </c:pt>
                <c:pt idx="9943">
                  <c:v>12.861000000000002</c:v>
                </c:pt>
                <c:pt idx="9944">
                  <c:v>12.850000000000012</c:v>
                </c:pt>
                <c:pt idx="9945">
                  <c:v>12.836</c:v>
                </c:pt>
                <c:pt idx="9946">
                  <c:v>12.838000000000001</c:v>
                </c:pt>
                <c:pt idx="9947">
                  <c:v>12.845000000000002</c:v>
                </c:pt>
                <c:pt idx="9948">
                  <c:v>12.868</c:v>
                </c:pt>
                <c:pt idx="9949">
                  <c:v>12.883000000000004</c:v>
                </c:pt>
                <c:pt idx="9950">
                  <c:v>12.868</c:v>
                </c:pt>
                <c:pt idx="9951">
                  <c:v>12.856000000000014</c:v>
                </c:pt>
                <c:pt idx="9952">
                  <c:v>12.865000000000014</c:v>
                </c:pt>
                <c:pt idx="9953">
                  <c:v>12.871</c:v>
                </c:pt>
                <c:pt idx="9954">
                  <c:v>12.839</c:v>
                </c:pt>
                <c:pt idx="9955">
                  <c:v>12.875000000000014</c:v>
                </c:pt>
                <c:pt idx="9956">
                  <c:v>12.827</c:v>
                </c:pt>
                <c:pt idx="9957">
                  <c:v>12.867000000000004</c:v>
                </c:pt>
                <c:pt idx="9958">
                  <c:v>12.844000000000001</c:v>
                </c:pt>
                <c:pt idx="9959">
                  <c:v>12.834</c:v>
                </c:pt>
                <c:pt idx="9960">
                  <c:v>12.875000000000014</c:v>
                </c:pt>
                <c:pt idx="9961">
                  <c:v>12.891</c:v>
                </c:pt>
                <c:pt idx="9962">
                  <c:v>12.904</c:v>
                </c:pt>
                <c:pt idx="9963">
                  <c:v>12.886000000000006</c:v>
                </c:pt>
                <c:pt idx="9964">
                  <c:v>12.856000000000014</c:v>
                </c:pt>
                <c:pt idx="9965">
                  <c:v>12.851000000000004</c:v>
                </c:pt>
                <c:pt idx="9966">
                  <c:v>12.869000000000012</c:v>
                </c:pt>
                <c:pt idx="9967">
                  <c:v>12.873000000000006</c:v>
                </c:pt>
                <c:pt idx="9968">
                  <c:v>12.860000000000012</c:v>
                </c:pt>
                <c:pt idx="9969">
                  <c:v>12.889000000000006</c:v>
                </c:pt>
                <c:pt idx="9970">
                  <c:v>12.907</c:v>
                </c:pt>
                <c:pt idx="9971">
                  <c:v>12.860000000000012</c:v>
                </c:pt>
                <c:pt idx="9972">
                  <c:v>12.923</c:v>
                </c:pt>
                <c:pt idx="9973">
                  <c:v>12.877000000000002</c:v>
                </c:pt>
                <c:pt idx="9974">
                  <c:v>12.886000000000006</c:v>
                </c:pt>
                <c:pt idx="9975">
                  <c:v>12.894</c:v>
                </c:pt>
                <c:pt idx="9976">
                  <c:v>12.857000000000006</c:v>
                </c:pt>
                <c:pt idx="9977">
                  <c:v>12.855000000000018</c:v>
                </c:pt>
                <c:pt idx="9978">
                  <c:v>12.892000000000012</c:v>
                </c:pt>
                <c:pt idx="9979">
                  <c:v>12.898</c:v>
                </c:pt>
                <c:pt idx="9980">
                  <c:v>12.854000000000006</c:v>
                </c:pt>
                <c:pt idx="9981">
                  <c:v>12.909000000000002</c:v>
                </c:pt>
                <c:pt idx="9982">
                  <c:v>12.860000000000012</c:v>
                </c:pt>
                <c:pt idx="9983">
                  <c:v>12.9</c:v>
                </c:pt>
                <c:pt idx="9984">
                  <c:v>12.884</c:v>
                </c:pt>
                <c:pt idx="9985">
                  <c:v>12.91</c:v>
                </c:pt>
                <c:pt idx="9986">
                  <c:v>12.88</c:v>
                </c:pt>
                <c:pt idx="9987">
                  <c:v>12.921000000000001</c:v>
                </c:pt>
                <c:pt idx="9988">
                  <c:v>12.913</c:v>
                </c:pt>
                <c:pt idx="9989">
                  <c:v>12.898</c:v>
                </c:pt>
                <c:pt idx="9990">
                  <c:v>12.879000000000012</c:v>
                </c:pt>
                <c:pt idx="9991">
                  <c:v>12.978</c:v>
                </c:pt>
                <c:pt idx="9992">
                  <c:v>12.88</c:v>
                </c:pt>
                <c:pt idx="9993">
                  <c:v>12.925000000000002</c:v>
                </c:pt>
                <c:pt idx="9994">
                  <c:v>12.889000000000006</c:v>
                </c:pt>
                <c:pt idx="9995">
                  <c:v>12.912000000000004</c:v>
                </c:pt>
                <c:pt idx="9996">
                  <c:v>12.912000000000004</c:v>
                </c:pt>
                <c:pt idx="9997">
                  <c:v>12.863000000000012</c:v>
                </c:pt>
                <c:pt idx="9998">
                  <c:v>12.9</c:v>
                </c:pt>
              </c:numCache>
            </c:numRef>
          </c:yVal>
        </c:ser>
        <c:axId val="63353600"/>
        <c:axId val="63355520"/>
      </c:scatterChart>
      <c:valAx>
        <c:axId val="63353600"/>
        <c:scaling>
          <c:orientation val="minMax"/>
          <c:max val="2"/>
        </c:scaling>
        <c:axPos val="b"/>
        <c:numFmt formatCode="General" sourceLinked="1"/>
        <c:tickLblPos val="nextTo"/>
        <c:crossAx val="63355520"/>
        <c:crosses val="max"/>
        <c:crossBetween val="midCat"/>
      </c:valAx>
      <c:valAx>
        <c:axId val="63355520"/>
        <c:scaling>
          <c:orientation val="maxMin"/>
          <c:max val="13.5"/>
          <c:min val="11.5"/>
        </c:scaling>
        <c:axPos val="l"/>
        <c:majorGridlines>
          <c:spPr>
            <a:ln>
              <a:solidFill>
                <a:srgbClr val="EEECE1">
                  <a:lumMod val="90000"/>
                </a:srgbClr>
              </a:solidFill>
            </a:ln>
          </c:spPr>
        </c:majorGridlines>
        <c:numFmt formatCode="General" sourceLinked="1"/>
        <c:tickLblPos val="nextTo"/>
        <c:crossAx val="63353600"/>
        <c:crosses val="autoZero"/>
        <c:crossBetween val="midCat"/>
        <c:majorUnit val="0.5"/>
      </c:valAx>
      <c:spPr>
        <a:noFill/>
        <a:ln>
          <a:solidFill>
            <a:schemeClr val="tx1"/>
          </a:solidFill>
        </a:ln>
      </c:spPr>
    </c:plotArea>
  </c:chart>
  <c:spPr>
    <a:solidFill>
      <a:srgbClr val="EEECE1">
        <a:lumMod val="90000"/>
      </a:srgbClr>
    </a:solidFill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/>
              <a:t>0.3 - 0.4</a:t>
            </a:r>
          </a:p>
        </c:rich>
      </c:tx>
      <c:layout>
        <c:manualLayout>
          <c:xMode val="edge"/>
          <c:yMode val="edge"/>
          <c:x val="0.64771206063785525"/>
          <c:y val="0.19729153574113237"/>
        </c:manualLayout>
      </c:layout>
    </c:title>
    <c:plotArea>
      <c:layout>
        <c:manualLayout>
          <c:layoutTarget val="inner"/>
          <c:xMode val="edge"/>
          <c:yMode val="edge"/>
          <c:x val="6.0543570265098975E-2"/>
          <c:y val="8.6772799051265018E-2"/>
          <c:w val="0.91500302299610925"/>
          <c:h val="0.85067628036754062"/>
        </c:manualLayout>
      </c:layout>
      <c:scatterChart>
        <c:scatterStyle val="lineMarker"/>
        <c:ser>
          <c:idx val="0"/>
          <c:order val="0"/>
          <c:tx>
            <c:v>0.2 - 0.3</c:v>
          </c:tx>
          <c:spPr>
            <a:ln w="28575">
              <a:noFill/>
            </a:ln>
          </c:spPr>
          <c:marker>
            <c:symbol val="diamond"/>
            <c:size val="2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group3!$J$2:$J$10000</c:f>
              <c:numCache>
                <c:formatCode>General</c:formatCode>
                <c:ptCount val="9999"/>
                <c:pt idx="0">
                  <c:v>0.88758796582005828</c:v>
                </c:pt>
                <c:pt idx="1">
                  <c:v>0.88991824222722449</c:v>
                </c:pt>
                <c:pt idx="2">
                  <c:v>0.89224851863439014</c:v>
                </c:pt>
                <c:pt idx="3">
                  <c:v>0.89457879504155358</c:v>
                </c:pt>
                <c:pt idx="4">
                  <c:v>0.89692898849170888</c:v>
                </c:pt>
                <c:pt idx="5">
                  <c:v>0.89925926489887364</c:v>
                </c:pt>
                <c:pt idx="6">
                  <c:v>0.9016094574215584</c:v>
                </c:pt>
                <c:pt idx="7">
                  <c:v>0.90393973382872161</c:v>
                </c:pt>
                <c:pt idx="8">
                  <c:v>0.90625009319290939</c:v>
                </c:pt>
                <c:pt idx="9">
                  <c:v>0.90860028664305148</c:v>
                </c:pt>
                <c:pt idx="10">
                  <c:v>0.91093056305021458</c:v>
                </c:pt>
                <c:pt idx="11">
                  <c:v>0.91328075557291222</c:v>
                </c:pt>
                <c:pt idx="12">
                  <c:v>0.91561103198007765</c:v>
                </c:pt>
                <c:pt idx="13">
                  <c:v>0.91794130838724186</c:v>
                </c:pt>
                <c:pt idx="14">
                  <c:v>0.92029150183738251</c:v>
                </c:pt>
                <c:pt idx="15">
                  <c:v>0.92264169528752504</c:v>
                </c:pt>
                <c:pt idx="16">
                  <c:v>0.92496997952666449</c:v>
                </c:pt>
                <c:pt idx="17">
                  <c:v>0.9273002559338297</c:v>
                </c:pt>
                <c:pt idx="18">
                  <c:v>0.92965044938397146</c:v>
                </c:pt>
                <c:pt idx="19">
                  <c:v>0.93198072486369199</c:v>
                </c:pt>
                <c:pt idx="20">
                  <c:v>0.93431100127085642</c:v>
                </c:pt>
                <c:pt idx="21">
                  <c:v>0.93664127767802308</c:v>
                </c:pt>
                <c:pt idx="22">
                  <c:v>0.93897155408518662</c:v>
                </c:pt>
                <c:pt idx="23">
                  <c:v>0.94130183049233562</c:v>
                </c:pt>
                <c:pt idx="24">
                  <c:v>0.94363210689949995</c:v>
                </c:pt>
                <c:pt idx="25">
                  <c:v>0.94594246626368872</c:v>
                </c:pt>
                <c:pt idx="26">
                  <c:v>0.94827274267085215</c:v>
                </c:pt>
                <c:pt idx="27">
                  <c:v>0.95060301907801759</c:v>
                </c:pt>
                <c:pt idx="28">
                  <c:v>0.9529332945577238</c:v>
                </c:pt>
                <c:pt idx="29">
                  <c:v>0.95526357096488823</c:v>
                </c:pt>
                <c:pt idx="30">
                  <c:v>0.95759384737205266</c:v>
                </c:pt>
                <c:pt idx="31">
                  <c:v>0.95990420673624044</c:v>
                </c:pt>
                <c:pt idx="32">
                  <c:v>0.96223448314340565</c:v>
                </c:pt>
                <c:pt idx="33">
                  <c:v>0.96456276738254498</c:v>
                </c:pt>
                <c:pt idx="34">
                  <c:v>0.96691296083268596</c:v>
                </c:pt>
                <c:pt idx="35">
                  <c:v>0.96922332019687474</c:v>
                </c:pt>
                <c:pt idx="36">
                  <c:v>0.97155359660403962</c:v>
                </c:pt>
                <c:pt idx="37">
                  <c:v>0.97390379005418126</c:v>
                </c:pt>
                <c:pt idx="38">
                  <c:v>0.9762340664613447</c:v>
                </c:pt>
                <c:pt idx="39">
                  <c:v>0.97856434194105046</c:v>
                </c:pt>
                <c:pt idx="40">
                  <c:v>0.98091453539120632</c:v>
                </c:pt>
                <c:pt idx="41">
                  <c:v>0.98324481179837164</c:v>
                </c:pt>
                <c:pt idx="42">
                  <c:v>0.98557508820553608</c:v>
                </c:pt>
                <c:pt idx="43">
                  <c:v>0.98792528165567761</c:v>
                </c:pt>
                <c:pt idx="44">
                  <c:v>0.9902555571353846</c:v>
                </c:pt>
                <c:pt idx="45">
                  <c:v>0.99260575058552636</c:v>
                </c:pt>
                <c:pt idx="46">
                  <c:v>0.99493602699268957</c:v>
                </c:pt>
                <c:pt idx="47">
                  <c:v>0.99726630339985356</c:v>
                </c:pt>
                <c:pt idx="48">
                  <c:v>0.99959657980701722</c:v>
                </c:pt>
                <c:pt idx="49">
                  <c:v>1.9447810891506413E-3</c:v>
                </c:pt>
                <c:pt idx="50">
                  <c:v>4.2750574963150781E-3</c:v>
                </c:pt>
                <c:pt idx="51">
                  <c:v>6.6053339034795105E-3</c:v>
                </c:pt>
                <c:pt idx="52">
                  <c:v>8.9555264261633998E-3</c:v>
                </c:pt>
                <c:pt idx="53">
                  <c:v>1.1285802833327821E-2</c:v>
                </c:pt>
                <c:pt idx="54">
                  <c:v>1.3596162197515587E-2</c:v>
                </c:pt>
                <c:pt idx="55">
                  <c:v>1.5966272690633356E-2</c:v>
                </c:pt>
                <c:pt idx="56">
                  <c:v>1.8276632054821104E-2</c:v>
                </c:pt>
                <c:pt idx="57">
                  <c:v>2.0606908461985592E-2</c:v>
                </c:pt>
                <c:pt idx="58">
                  <c:v>2.2957100984683662E-2</c:v>
                </c:pt>
                <c:pt idx="59">
                  <c:v>2.5287377391848082E-2</c:v>
                </c:pt>
                <c:pt idx="60">
                  <c:v>2.7617653799012491E-2</c:v>
                </c:pt>
                <c:pt idx="61">
                  <c:v>2.9967847249153613E-2</c:v>
                </c:pt>
                <c:pt idx="62">
                  <c:v>3.2298123656318012E-2</c:v>
                </c:pt>
                <c:pt idx="63">
                  <c:v>3.4628400063482438E-2</c:v>
                </c:pt>
                <c:pt idx="64">
                  <c:v>3.6978592586166377E-2</c:v>
                </c:pt>
                <c:pt idx="65">
                  <c:v>3.9306877752764598E-2</c:v>
                </c:pt>
                <c:pt idx="66">
                  <c:v>4.1637154159928982E-2</c:v>
                </c:pt>
                <c:pt idx="67">
                  <c:v>4.3987346682612762E-2</c:v>
                </c:pt>
                <c:pt idx="68">
                  <c:v>4.6317623089777368E-2</c:v>
                </c:pt>
                <c:pt idx="69">
                  <c:v>4.8647899496941698E-2</c:v>
                </c:pt>
                <c:pt idx="70">
                  <c:v>5.0978175904106138E-2</c:v>
                </c:pt>
                <c:pt idx="71">
                  <c:v>5.3328369354261454E-2</c:v>
                </c:pt>
                <c:pt idx="72">
                  <c:v>5.5678561876945323E-2</c:v>
                </c:pt>
                <c:pt idx="73">
                  <c:v>5.8008838284109743E-2</c:v>
                </c:pt>
                <c:pt idx="74">
                  <c:v>6.0339114691274176E-2</c:v>
                </c:pt>
                <c:pt idx="75">
                  <c:v>6.2689308141429478E-2</c:v>
                </c:pt>
                <c:pt idx="76">
                  <c:v>6.5019584548579729E-2</c:v>
                </c:pt>
                <c:pt idx="77">
                  <c:v>6.7369777071277809E-2</c:v>
                </c:pt>
                <c:pt idx="78">
                  <c:v>6.968013643546557E-2</c:v>
                </c:pt>
                <c:pt idx="79">
                  <c:v>7.2010412842630142E-2</c:v>
                </c:pt>
                <c:pt idx="80">
                  <c:v>7.434068924979452E-2</c:v>
                </c:pt>
                <c:pt idx="81">
                  <c:v>7.6670965656958856E-2</c:v>
                </c:pt>
                <c:pt idx="82">
                  <c:v>7.901916693907661E-2</c:v>
                </c:pt>
                <c:pt idx="83">
                  <c:v>8.1369360389217771E-2</c:v>
                </c:pt>
                <c:pt idx="84">
                  <c:v>8.3699636796382246E-2</c:v>
                </c:pt>
                <c:pt idx="85">
                  <c:v>8.6029913203546513E-2</c:v>
                </c:pt>
                <c:pt idx="86">
                  <c:v>8.8380105726244565E-2</c:v>
                </c:pt>
                <c:pt idx="87">
                  <c:v>9.071038213340922E-2</c:v>
                </c:pt>
                <c:pt idx="88">
                  <c:v>9.304065854057357E-2</c:v>
                </c:pt>
                <c:pt idx="89">
                  <c:v>9.5370934947737809E-2</c:v>
                </c:pt>
                <c:pt idx="90">
                  <c:v>9.772112839787922E-2</c:v>
                </c:pt>
                <c:pt idx="91">
                  <c:v>0.10005140480504338</c:v>
                </c:pt>
                <c:pt idx="92">
                  <c:v>0.10238168028475059</c:v>
                </c:pt>
                <c:pt idx="93">
                  <c:v>0.10473187373489169</c:v>
                </c:pt>
                <c:pt idx="94">
                  <c:v>0.10706215014205619</c:v>
                </c:pt>
                <c:pt idx="95">
                  <c:v>0.10939242654922064</c:v>
                </c:pt>
                <c:pt idx="96">
                  <c:v>0.11174261999937585</c:v>
                </c:pt>
                <c:pt idx="97">
                  <c:v>0.11405297936354949</c:v>
                </c:pt>
                <c:pt idx="98">
                  <c:v>0.11638126360269041</c:v>
                </c:pt>
                <c:pt idx="99">
                  <c:v>0.11871154000985494</c:v>
                </c:pt>
                <c:pt idx="100">
                  <c:v>0.12104181641701929</c:v>
                </c:pt>
                <c:pt idx="101">
                  <c:v>0.12337209282418371</c:v>
                </c:pt>
                <c:pt idx="102">
                  <c:v>0.12570236830389092</c:v>
                </c:pt>
                <c:pt idx="103">
                  <c:v>0.12803264471105535</c:v>
                </c:pt>
                <c:pt idx="104">
                  <c:v>0.13036292111821968</c:v>
                </c:pt>
                <c:pt idx="105">
                  <c:v>0.13269319752538442</c:v>
                </c:pt>
                <c:pt idx="106">
                  <c:v>0.13502347393254865</c:v>
                </c:pt>
                <c:pt idx="107">
                  <c:v>0.13733383329673643</c:v>
                </c:pt>
                <c:pt idx="108">
                  <c:v>0.13966410970390086</c:v>
                </c:pt>
                <c:pt idx="109">
                  <c:v>0.14199438611106585</c:v>
                </c:pt>
                <c:pt idx="110">
                  <c:v>0.14432466251822973</c:v>
                </c:pt>
                <c:pt idx="111">
                  <c:v>0.14665493799793694</c:v>
                </c:pt>
                <c:pt idx="112">
                  <c:v>0.14898521440510162</c:v>
                </c:pt>
                <c:pt idx="113">
                  <c:v>0.15131549081226639</c:v>
                </c:pt>
                <c:pt idx="114">
                  <c:v>0.15364377597886403</c:v>
                </c:pt>
                <c:pt idx="115">
                  <c:v>0.15597405145857124</c:v>
                </c:pt>
                <c:pt idx="116">
                  <c:v>0.15832424490871233</c:v>
                </c:pt>
                <c:pt idx="117">
                  <c:v>0.16065452131587649</c:v>
                </c:pt>
                <c:pt idx="118">
                  <c:v>0.16296488068006482</c:v>
                </c:pt>
                <c:pt idx="119">
                  <c:v>0.16529515708722936</c:v>
                </c:pt>
                <c:pt idx="120">
                  <c:v>0.16762543349439368</c:v>
                </c:pt>
                <c:pt idx="121">
                  <c:v>0.16995570990155767</c:v>
                </c:pt>
                <c:pt idx="122">
                  <c:v>0.17228598538126544</c:v>
                </c:pt>
                <c:pt idx="123">
                  <c:v>0.17461626178842976</c:v>
                </c:pt>
                <c:pt idx="124">
                  <c:v>0.17694653819559431</c:v>
                </c:pt>
                <c:pt idx="125">
                  <c:v>0.17927681460275835</c:v>
                </c:pt>
                <c:pt idx="126">
                  <c:v>0.18160709100992301</c:v>
                </c:pt>
                <c:pt idx="127">
                  <c:v>0.18393736741708758</c:v>
                </c:pt>
                <c:pt idx="128">
                  <c:v>0.99262333288380322</c:v>
                </c:pt>
                <c:pt idx="129">
                  <c:v>0.99586779460789643</c:v>
                </c:pt>
                <c:pt idx="130">
                  <c:v>0.9991341646155405</c:v>
                </c:pt>
                <c:pt idx="131">
                  <c:v>2.4005346231845692E-3</c:v>
                </c:pt>
                <c:pt idx="132">
                  <c:v>5.6469885153020982E-3</c:v>
                </c:pt>
                <c:pt idx="133">
                  <c:v>8.8735244369857729E-3</c:v>
                </c:pt>
                <c:pt idx="134">
                  <c:v>1.2100061286119533E-2</c:v>
                </c:pt>
                <c:pt idx="135">
                  <c:v>1.534651425078694E-2</c:v>
                </c:pt>
                <c:pt idx="136">
                  <c:v>1.8590975974873913E-2</c:v>
                </c:pt>
                <c:pt idx="137">
                  <c:v>2.1817511896557572E-2</c:v>
                </c:pt>
                <c:pt idx="138">
                  <c:v>2.5024131702714676E-2</c:v>
                </c:pt>
                <c:pt idx="139">
                  <c:v>2.8270585594832198E-2</c:v>
                </c:pt>
                <c:pt idx="140">
                  <c:v>3.1736124177378151E-2</c:v>
                </c:pt>
                <c:pt idx="141">
                  <c:v>3.5082162356950192E-2</c:v>
                </c:pt>
                <c:pt idx="142">
                  <c:v>3.8466041527001955E-2</c:v>
                </c:pt>
                <c:pt idx="143">
                  <c:v>4.1951498079981782E-2</c:v>
                </c:pt>
                <c:pt idx="144">
                  <c:v>4.5536537992966072E-2</c:v>
                </c:pt>
                <c:pt idx="145">
                  <c:v>4.8902493215514736E-2</c:v>
                </c:pt>
                <c:pt idx="146">
                  <c:v>5.2188780266135402E-2</c:v>
                </c:pt>
                <c:pt idx="147">
                  <c:v>5.5634401805704739E-2</c:v>
                </c:pt>
                <c:pt idx="148">
                  <c:v>5.8878863529798764E-2</c:v>
                </c:pt>
                <c:pt idx="149">
                  <c:v>6.2165150580426598E-2</c:v>
                </c:pt>
                <c:pt idx="150">
                  <c:v>6.5431520588070682E-2</c:v>
                </c:pt>
                <c:pt idx="151">
                  <c:v>6.869789152316487E-2</c:v>
                </c:pt>
                <c:pt idx="152">
                  <c:v>7.2362599608069914E-2</c:v>
                </c:pt>
                <c:pt idx="153">
                  <c:v>7.5589135529753548E-2</c:v>
                </c:pt>
                <c:pt idx="154">
                  <c:v>7.8855505537397619E-2</c:v>
                </c:pt>
                <c:pt idx="155">
                  <c:v>8.2179634505962412E-2</c:v>
                </c:pt>
                <c:pt idx="156">
                  <c:v>8.5525672685527562E-2</c:v>
                </c:pt>
                <c:pt idx="157">
                  <c:v>8.8772125650194753E-2</c:v>
                </c:pt>
                <c:pt idx="158">
                  <c:v>9.2118163829759694E-2</c:v>
                </c:pt>
                <c:pt idx="159">
                  <c:v>9.5444284966347909E-2</c:v>
                </c:pt>
                <c:pt idx="160">
                  <c:v>9.8670820888031779E-2</c:v>
                </c:pt>
                <c:pt idx="161">
                  <c:v>0.10189536556914192</c:v>
                </c:pt>
                <c:pt idx="162">
                  <c:v>0.10538082119467153</c:v>
                </c:pt>
                <c:pt idx="163">
                  <c:v>0.10860735804381252</c:v>
                </c:pt>
                <c:pt idx="164">
                  <c:v>0.11195339529592707</c:v>
                </c:pt>
                <c:pt idx="165">
                  <c:v>0.11529943347549222</c:v>
                </c:pt>
                <c:pt idx="166">
                  <c:v>0.11852597032462607</c:v>
                </c:pt>
                <c:pt idx="167">
                  <c:v>0.12175250624630977</c:v>
                </c:pt>
                <c:pt idx="168">
                  <c:v>0.12499696797040383</c:v>
                </c:pt>
                <c:pt idx="169">
                  <c:v>0.12844259043742356</c:v>
                </c:pt>
                <c:pt idx="170">
                  <c:v>0.13180854473252171</c:v>
                </c:pt>
                <c:pt idx="171">
                  <c:v>0.13515458198463637</c:v>
                </c:pt>
                <c:pt idx="172">
                  <c:v>0.13838111883377022</c:v>
                </c:pt>
                <c:pt idx="173">
                  <c:v>0.14170723997035872</c:v>
                </c:pt>
                <c:pt idx="174">
                  <c:v>0.14503136893892341</c:v>
                </c:pt>
                <c:pt idx="175">
                  <c:v>0.14825790486060716</c:v>
                </c:pt>
                <c:pt idx="176">
                  <c:v>0.15158402599719545</c:v>
                </c:pt>
                <c:pt idx="177">
                  <c:v>0.15493006417676053</c:v>
                </c:pt>
                <c:pt idx="178">
                  <c:v>0.15815660009844379</c:v>
                </c:pt>
                <c:pt idx="179">
                  <c:v>0.1614030530631112</c:v>
                </c:pt>
                <c:pt idx="180">
                  <c:v>0.16476900828565988</c:v>
                </c:pt>
                <c:pt idx="181">
                  <c:v>0.16809313725422492</c:v>
                </c:pt>
                <c:pt idx="182">
                  <c:v>0.17131967410335847</c:v>
                </c:pt>
                <c:pt idx="183">
                  <c:v>0.17464579431248972</c:v>
                </c:pt>
                <c:pt idx="184">
                  <c:v>0.17799183249206205</c:v>
                </c:pt>
                <c:pt idx="185">
                  <c:v>0.18131795270119294</c:v>
                </c:pt>
                <c:pt idx="186">
                  <c:v>0.18466399088076493</c:v>
                </c:pt>
                <c:pt idx="187">
                  <c:v>0.18792836964783563</c:v>
                </c:pt>
                <c:pt idx="188">
                  <c:v>0.83672318047314365</c:v>
                </c:pt>
                <c:pt idx="189">
                  <c:v>0.8379978610219605</c:v>
                </c:pt>
                <c:pt idx="190">
                  <c:v>0.83923270841222486</c:v>
                </c:pt>
                <c:pt idx="191">
                  <c:v>0.84048747284549563</c:v>
                </c:pt>
                <c:pt idx="192">
                  <c:v>0.84172232023581761</c:v>
                </c:pt>
                <c:pt idx="193">
                  <c:v>0.84297708466908816</c:v>
                </c:pt>
                <c:pt idx="194">
                  <c:v>0.84421193113189474</c:v>
                </c:pt>
                <c:pt idx="195">
                  <c:v>0.84546669556516452</c:v>
                </c:pt>
                <c:pt idx="196">
                  <c:v>0.84670154295548739</c:v>
                </c:pt>
                <c:pt idx="197">
                  <c:v>0.84793639034575108</c:v>
                </c:pt>
                <c:pt idx="198">
                  <c:v>0.84919115477902163</c:v>
                </c:pt>
                <c:pt idx="199">
                  <c:v>0.85044591828483473</c:v>
                </c:pt>
                <c:pt idx="200">
                  <c:v>0.8516807656751556</c:v>
                </c:pt>
                <c:pt idx="201">
                  <c:v>0.85293553010842615</c:v>
                </c:pt>
                <c:pt idx="202">
                  <c:v>0.85419029454169604</c:v>
                </c:pt>
                <c:pt idx="203">
                  <c:v>0.8554271331725547</c:v>
                </c:pt>
                <c:pt idx="204">
                  <c:v>0.85670181372131626</c:v>
                </c:pt>
                <c:pt idx="205">
                  <c:v>0.85793666111163658</c:v>
                </c:pt>
                <c:pt idx="206">
                  <c:v>0.85919142554490779</c:v>
                </c:pt>
                <c:pt idx="207">
                  <c:v>0.86044618997817679</c:v>
                </c:pt>
                <c:pt idx="208">
                  <c:v>0.86168103736844337</c:v>
                </c:pt>
                <c:pt idx="209">
                  <c:v>0.8629358008742547</c:v>
                </c:pt>
                <c:pt idx="210">
                  <c:v>0.86417064826457757</c:v>
                </c:pt>
                <c:pt idx="211">
                  <c:v>0.86542541269784734</c:v>
                </c:pt>
                <c:pt idx="212">
                  <c:v>0.8666602600881117</c:v>
                </c:pt>
                <c:pt idx="213">
                  <c:v>0.86791502359392425</c:v>
                </c:pt>
                <c:pt idx="214">
                  <c:v>0.86914987098424579</c:v>
                </c:pt>
                <c:pt idx="215">
                  <c:v>0.87040463541751556</c:v>
                </c:pt>
                <c:pt idx="216">
                  <c:v>0.87163948280778059</c:v>
                </c:pt>
                <c:pt idx="217">
                  <c:v>0.8728743301980455</c:v>
                </c:pt>
                <c:pt idx="218">
                  <c:v>0.87554518479413468</c:v>
                </c:pt>
                <c:pt idx="219">
                  <c:v>0.87679994922740523</c:v>
                </c:pt>
                <c:pt idx="220">
                  <c:v>0.87805471366067589</c:v>
                </c:pt>
                <c:pt idx="221">
                  <c:v>0.87930947716648844</c:v>
                </c:pt>
                <c:pt idx="222">
                  <c:v>0.88056424159975599</c:v>
                </c:pt>
                <c:pt idx="223">
                  <c:v>0.88179908899002168</c:v>
                </c:pt>
                <c:pt idx="224">
                  <c:v>0.88305385342329235</c:v>
                </c:pt>
                <c:pt idx="225">
                  <c:v>0.88430861692910501</c:v>
                </c:pt>
                <c:pt idx="226">
                  <c:v>0.88554346431942577</c:v>
                </c:pt>
                <c:pt idx="227">
                  <c:v>0.88677831170969068</c:v>
                </c:pt>
                <c:pt idx="228">
                  <c:v>0.88801315910001144</c:v>
                </c:pt>
                <c:pt idx="229">
                  <c:v>0.8892679235332821</c:v>
                </c:pt>
                <c:pt idx="230">
                  <c:v>0.89052268703909476</c:v>
                </c:pt>
                <c:pt idx="231">
                  <c:v>0.89175753442935968</c:v>
                </c:pt>
                <c:pt idx="232">
                  <c:v>0.89301229886262801</c:v>
                </c:pt>
                <c:pt idx="233">
                  <c:v>0.89424714625295021</c:v>
                </c:pt>
                <c:pt idx="234">
                  <c:v>0.89550190975876287</c:v>
                </c:pt>
                <c:pt idx="235">
                  <c:v>0.89675866636002943</c:v>
                </c:pt>
                <c:pt idx="236">
                  <c:v>0.89799351282289364</c:v>
                </c:pt>
                <c:pt idx="237">
                  <c:v>0.89924827725616363</c:v>
                </c:pt>
                <c:pt idx="238">
                  <c:v>0.90048312464642699</c:v>
                </c:pt>
                <c:pt idx="239">
                  <c:v>0.90173788907969754</c:v>
                </c:pt>
                <c:pt idx="240">
                  <c:v>0.90299265258551176</c:v>
                </c:pt>
                <c:pt idx="241">
                  <c:v>0.90422749997583196</c:v>
                </c:pt>
                <c:pt idx="242">
                  <c:v>0.9055021814520483</c:v>
                </c:pt>
                <c:pt idx="243">
                  <c:v>0.90673702884237151</c:v>
                </c:pt>
                <c:pt idx="244">
                  <c:v>0.90797187623263664</c:v>
                </c:pt>
                <c:pt idx="245">
                  <c:v>0.90920672269544411</c:v>
                </c:pt>
                <c:pt idx="246">
                  <c:v>0.91048140417171908</c:v>
                </c:pt>
                <c:pt idx="247">
                  <c:v>0.91171625156198388</c:v>
                </c:pt>
                <c:pt idx="248">
                  <c:v>0.9144448651189806</c:v>
                </c:pt>
                <c:pt idx="249">
                  <c:v>0.91567971250924662</c:v>
                </c:pt>
                <c:pt idx="250">
                  <c:v>0.91691455989956649</c:v>
                </c:pt>
                <c:pt idx="251">
                  <c:v>0.91817131557337572</c:v>
                </c:pt>
                <c:pt idx="252">
                  <c:v>0.91940616296369626</c:v>
                </c:pt>
                <c:pt idx="253">
                  <c:v>0.92066092739696559</c:v>
                </c:pt>
                <c:pt idx="254">
                  <c:v>0.92187585774428371</c:v>
                </c:pt>
                <c:pt idx="255">
                  <c:v>0.9231306221775526</c:v>
                </c:pt>
                <c:pt idx="256">
                  <c:v>0.92438538568336526</c:v>
                </c:pt>
                <c:pt idx="257">
                  <c:v>0.92562023307363128</c:v>
                </c:pt>
                <c:pt idx="258">
                  <c:v>0.92685508046395171</c:v>
                </c:pt>
                <c:pt idx="259">
                  <c:v>0.92810984489722159</c:v>
                </c:pt>
                <c:pt idx="260">
                  <c:v>0.92934469228748751</c:v>
                </c:pt>
                <c:pt idx="261">
                  <c:v>0.93059945579329961</c:v>
                </c:pt>
                <c:pt idx="262">
                  <c:v>0.93185422022656894</c:v>
                </c:pt>
                <c:pt idx="263">
                  <c:v>0.93308906761689159</c:v>
                </c:pt>
                <c:pt idx="264">
                  <c:v>0.93436374816565038</c:v>
                </c:pt>
                <c:pt idx="265">
                  <c:v>0.93559859555597313</c:v>
                </c:pt>
                <c:pt idx="266">
                  <c:v>0.93685335998924257</c:v>
                </c:pt>
                <c:pt idx="267">
                  <c:v>0.93809019862010334</c:v>
                </c:pt>
                <c:pt idx="268">
                  <c:v>0.93934496305337323</c:v>
                </c:pt>
                <c:pt idx="269">
                  <c:v>0.94059972748664222</c:v>
                </c:pt>
                <c:pt idx="270">
                  <c:v>0.94185449099245488</c:v>
                </c:pt>
                <c:pt idx="271">
                  <c:v>0.94310925542572555</c:v>
                </c:pt>
                <c:pt idx="272">
                  <c:v>0.94434410281598968</c:v>
                </c:pt>
                <c:pt idx="273">
                  <c:v>0.94559886724925968</c:v>
                </c:pt>
                <c:pt idx="274">
                  <c:v>0.94685363075507301</c:v>
                </c:pt>
                <c:pt idx="275">
                  <c:v>0.94808847814539454</c:v>
                </c:pt>
                <c:pt idx="276">
                  <c:v>0.94934324257866365</c:v>
                </c:pt>
                <c:pt idx="277">
                  <c:v>0.95057808996892768</c:v>
                </c:pt>
                <c:pt idx="278">
                  <c:v>0.95326687036737212</c:v>
                </c:pt>
                <c:pt idx="279">
                  <c:v>0.95450171683023655</c:v>
                </c:pt>
                <c:pt idx="280">
                  <c:v>0.95575648126350665</c:v>
                </c:pt>
                <c:pt idx="281">
                  <c:v>0.95699132865377301</c:v>
                </c:pt>
                <c:pt idx="282">
                  <c:v>0.95822617604409366</c:v>
                </c:pt>
                <c:pt idx="283">
                  <c:v>0.95948293171789956</c:v>
                </c:pt>
                <c:pt idx="284">
                  <c:v>0.96073769615117199</c:v>
                </c:pt>
                <c:pt idx="285">
                  <c:v>0.96199245965698388</c:v>
                </c:pt>
                <c:pt idx="286">
                  <c:v>0.96322730704730453</c:v>
                </c:pt>
                <c:pt idx="287">
                  <c:v>0.96448207148057463</c:v>
                </c:pt>
                <c:pt idx="288">
                  <c:v>0.96571691887083944</c:v>
                </c:pt>
                <c:pt idx="289">
                  <c:v>0.96697168330411076</c:v>
                </c:pt>
                <c:pt idx="290">
                  <c:v>0.96822644680992198</c:v>
                </c:pt>
                <c:pt idx="291">
                  <c:v>0.96948121124319331</c:v>
                </c:pt>
                <c:pt idx="292">
                  <c:v>0.97073597567646175</c:v>
                </c:pt>
                <c:pt idx="293">
                  <c:v>0.97197082306678451</c:v>
                </c:pt>
                <c:pt idx="294">
                  <c:v>0.97320566952959231</c:v>
                </c:pt>
                <c:pt idx="295">
                  <c:v>0.97446043396286086</c:v>
                </c:pt>
                <c:pt idx="296">
                  <c:v>0.97571519839613075</c:v>
                </c:pt>
                <c:pt idx="297">
                  <c:v>0.97695004578645239</c:v>
                </c:pt>
                <c:pt idx="298">
                  <c:v>0.9782048092922645</c:v>
                </c:pt>
                <c:pt idx="299">
                  <c:v>0.97944164885058271</c:v>
                </c:pt>
                <c:pt idx="300">
                  <c:v>0.9807163293993415</c:v>
                </c:pt>
                <c:pt idx="301">
                  <c:v>0.9819710938326125</c:v>
                </c:pt>
                <c:pt idx="302">
                  <c:v>0.98318602417992806</c:v>
                </c:pt>
                <c:pt idx="303">
                  <c:v>0.98444078861319895</c:v>
                </c:pt>
                <c:pt idx="304">
                  <c:v>0.98567563600352237</c:v>
                </c:pt>
                <c:pt idx="305">
                  <c:v>0.98691048246632818</c:v>
                </c:pt>
                <c:pt idx="306">
                  <c:v>0.98818516394260181</c:v>
                </c:pt>
                <c:pt idx="307">
                  <c:v>0.98943992837587302</c:v>
                </c:pt>
                <c:pt idx="308">
                  <c:v>0.99212870877431658</c:v>
                </c:pt>
                <c:pt idx="309">
                  <c:v>0.99338347228012935</c:v>
                </c:pt>
                <c:pt idx="310">
                  <c:v>0.994618319670451</c:v>
                </c:pt>
                <c:pt idx="311">
                  <c:v>0.99585316706071558</c:v>
                </c:pt>
                <c:pt idx="312">
                  <c:v>0.99710793149398569</c:v>
                </c:pt>
                <c:pt idx="313">
                  <c:v>0.99836269499979757</c:v>
                </c:pt>
                <c:pt idx="314">
                  <c:v>0.99959754239006249</c:v>
                </c:pt>
                <c:pt idx="315">
                  <c:v>8.5429806392767367E-4</c:v>
                </c:pt>
                <c:pt idx="316">
                  <c:v>2.0891454541924794E-3</c:v>
                </c:pt>
                <c:pt idx="317">
                  <c:v>3.3439098874623666E-3</c:v>
                </c:pt>
                <c:pt idx="318">
                  <c:v>4.5787572777840103E-3</c:v>
                </c:pt>
                <c:pt idx="319">
                  <c:v>5.8136046680488107E-3</c:v>
                </c:pt>
                <c:pt idx="320">
                  <c:v>7.0683681738614836E-3</c:v>
                </c:pt>
                <c:pt idx="321">
                  <c:v>8.3231326071313717E-3</c:v>
                </c:pt>
                <c:pt idx="322">
                  <c:v>9.5579799974530068E-3</c:v>
                </c:pt>
                <c:pt idx="323">
                  <c:v>1.0792827387717837E-2</c:v>
                </c:pt>
                <c:pt idx="324">
                  <c:v>1.2047591820987701E-2</c:v>
                </c:pt>
                <c:pt idx="325">
                  <c:v>1.3302355326800377E-2</c:v>
                </c:pt>
                <c:pt idx="326">
                  <c:v>1.455711976007024E-2</c:v>
                </c:pt>
                <c:pt idx="327">
                  <c:v>1.5811884193340123E-2</c:v>
                </c:pt>
                <c:pt idx="328">
                  <c:v>1.7066647699152785E-2</c:v>
                </c:pt>
                <c:pt idx="329">
                  <c:v>1.8321412132422665E-2</c:v>
                </c:pt>
                <c:pt idx="330">
                  <c:v>1.9576176565692563E-2</c:v>
                </c:pt>
                <c:pt idx="331">
                  <c:v>2.0832932239557091E-2</c:v>
                </c:pt>
                <c:pt idx="332">
                  <c:v>2.2067779629821923E-2</c:v>
                </c:pt>
                <c:pt idx="333">
                  <c:v>2.3322543135634501E-2</c:v>
                </c:pt>
                <c:pt idx="334">
                  <c:v>2.4557390525956221E-2</c:v>
                </c:pt>
                <c:pt idx="335">
                  <c:v>2.581215495922607E-2</c:v>
                </c:pt>
                <c:pt idx="336">
                  <c:v>2.7066919392495951E-2</c:v>
                </c:pt>
                <c:pt idx="337">
                  <c:v>2.8321682898308578E-2</c:v>
                </c:pt>
                <c:pt idx="338">
                  <c:v>3.1030380339757382E-2</c:v>
                </c:pt>
                <c:pt idx="339">
                  <c:v>3.2285144773027304E-2</c:v>
                </c:pt>
                <c:pt idx="340">
                  <c:v>3.3519992163292045E-2</c:v>
                </c:pt>
                <c:pt idx="341">
                  <c:v>3.4774755669104755E-2</c:v>
                </c:pt>
                <c:pt idx="342">
                  <c:v>0.82312636953002949</c:v>
                </c:pt>
                <c:pt idx="343">
                  <c:v>0.82438113396329982</c:v>
                </c:pt>
                <c:pt idx="344">
                  <c:v>0.82563589839657114</c:v>
                </c:pt>
                <c:pt idx="345">
                  <c:v>0.82812550929264717</c:v>
                </c:pt>
                <c:pt idx="346">
                  <c:v>0.82940019076892157</c:v>
                </c:pt>
                <c:pt idx="347">
                  <c:v>0.83188980166500048</c:v>
                </c:pt>
                <c:pt idx="348">
                  <c:v>0.83312464905532124</c:v>
                </c:pt>
                <c:pt idx="349">
                  <c:v>0.83437941348859368</c:v>
                </c:pt>
                <c:pt idx="350">
                  <c:v>0.83686902531212581</c:v>
                </c:pt>
                <c:pt idx="351">
                  <c:v>0.83812378881793737</c:v>
                </c:pt>
                <c:pt idx="352">
                  <c:v>0.83937855325120869</c:v>
                </c:pt>
                <c:pt idx="353">
                  <c:v>0.84063331768448002</c:v>
                </c:pt>
                <c:pt idx="354">
                  <c:v>0.8418880811902909</c:v>
                </c:pt>
                <c:pt idx="355">
                  <c:v>0.84314284562356157</c:v>
                </c:pt>
                <c:pt idx="356">
                  <c:v>0.84439960129742564</c:v>
                </c:pt>
                <c:pt idx="357">
                  <c:v>0.84563444868769089</c:v>
                </c:pt>
                <c:pt idx="358">
                  <c:v>0.8468692960780132</c:v>
                </c:pt>
                <c:pt idx="359">
                  <c:v>0.84812406051128164</c:v>
                </c:pt>
                <c:pt idx="360">
                  <c:v>0.84937882401709464</c:v>
                </c:pt>
                <c:pt idx="361">
                  <c:v>0.85061367140735911</c:v>
                </c:pt>
                <c:pt idx="362">
                  <c:v>0.85186843584062899</c:v>
                </c:pt>
                <c:pt idx="363">
                  <c:v>0.85310328323095053</c:v>
                </c:pt>
                <c:pt idx="364">
                  <c:v>0.8543580467367633</c:v>
                </c:pt>
                <c:pt idx="365">
                  <c:v>0.85561281117003363</c:v>
                </c:pt>
                <c:pt idx="366">
                  <c:v>0.85684765856029943</c:v>
                </c:pt>
                <c:pt idx="367">
                  <c:v>0.85810242299356865</c:v>
                </c:pt>
                <c:pt idx="368">
                  <c:v>0.85935718649938064</c:v>
                </c:pt>
                <c:pt idx="369">
                  <c:v>0.86204596689788204</c:v>
                </c:pt>
                <c:pt idx="370">
                  <c:v>0.86328081428814696</c:v>
                </c:pt>
                <c:pt idx="371">
                  <c:v>0.86828194621881594</c:v>
                </c:pt>
                <c:pt idx="372">
                  <c:v>0.86953670972462638</c:v>
                </c:pt>
                <c:pt idx="373">
                  <c:v>0.87451593244429748</c:v>
                </c:pt>
                <c:pt idx="374">
                  <c:v>0.87577069687756748</c:v>
                </c:pt>
                <c:pt idx="375">
                  <c:v>0.87700554426783162</c:v>
                </c:pt>
                <c:pt idx="376">
                  <c:v>0.87826030870110117</c:v>
                </c:pt>
                <c:pt idx="377">
                  <c:v>0.87949515609142381</c:v>
                </c:pt>
                <c:pt idx="378">
                  <c:v>0.8807499195972357</c:v>
                </c:pt>
                <c:pt idx="379">
                  <c:v>0.88200468403050569</c:v>
                </c:pt>
                <c:pt idx="380">
                  <c:v>0.88325944846377613</c:v>
                </c:pt>
                <c:pt idx="381">
                  <c:v>0.88449429585403949</c:v>
                </c:pt>
                <c:pt idx="382">
                  <c:v>0.88575105152790468</c:v>
                </c:pt>
                <c:pt idx="383">
                  <c:v>0.8869858989181697</c:v>
                </c:pt>
                <c:pt idx="384">
                  <c:v>0.88824066242398303</c:v>
                </c:pt>
                <c:pt idx="385">
                  <c:v>0.88949542685725158</c:v>
                </c:pt>
                <c:pt idx="386">
                  <c:v>0.8907501912905218</c:v>
                </c:pt>
                <c:pt idx="387">
                  <c:v>0.89202487183933954</c:v>
                </c:pt>
                <c:pt idx="388">
                  <c:v>0.89325971922966119</c:v>
                </c:pt>
                <c:pt idx="389">
                  <c:v>0.89451448366293007</c:v>
                </c:pt>
                <c:pt idx="390">
                  <c:v>0.89576924716874373</c:v>
                </c:pt>
                <c:pt idx="391">
                  <c:v>0.89702401160201362</c:v>
                </c:pt>
                <c:pt idx="392">
                  <c:v>0.89827877603528361</c:v>
                </c:pt>
                <c:pt idx="393">
                  <c:v>0.90094763939072264</c:v>
                </c:pt>
                <c:pt idx="394">
                  <c:v>0.90218248678104285</c:v>
                </c:pt>
                <c:pt idx="395">
                  <c:v>0.9034372502868564</c:v>
                </c:pt>
                <c:pt idx="396">
                  <c:v>0.90469201472012661</c:v>
                </c:pt>
                <c:pt idx="397">
                  <c:v>0.90592885427844394</c:v>
                </c:pt>
                <c:pt idx="398">
                  <c:v>0.90718361778425549</c:v>
                </c:pt>
                <c:pt idx="399">
                  <c:v>0.90843838221752549</c:v>
                </c:pt>
                <c:pt idx="400">
                  <c:v>0.90969314665079648</c:v>
                </c:pt>
                <c:pt idx="401">
                  <c:v>0.91094791015660803</c:v>
                </c:pt>
                <c:pt idx="402">
                  <c:v>0.91218275754687284</c:v>
                </c:pt>
                <c:pt idx="403">
                  <c:v>0.91343752198014161</c:v>
                </c:pt>
                <c:pt idx="404">
                  <c:v>0.91467236937046437</c:v>
                </c:pt>
                <c:pt idx="405">
                  <c:v>0.91592713287627703</c:v>
                </c:pt>
                <c:pt idx="406">
                  <c:v>0.9171619802665415</c:v>
                </c:pt>
                <c:pt idx="407">
                  <c:v>0.91841674469981149</c:v>
                </c:pt>
                <c:pt idx="408">
                  <c:v>0.91967150913308249</c:v>
                </c:pt>
                <c:pt idx="409">
                  <c:v>0.92092627263889615</c:v>
                </c:pt>
                <c:pt idx="410">
                  <c:v>0.92218103707216414</c:v>
                </c:pt>
                <c:pt idx="411">
                  <c:v>0.92345571854843989</c:v>
                </c:pt>
                <c:pt idx="412">
                  <c:v>0.92469056593870391</c:v>
                </c:pt>
                <c:pt idx="413">
                  <c:v>0.92594532944451746</c:v>
                </c:pt>
                <c:pt idx="414">
                  <c:v>0.92720208511838109</c:v>
                </c:pt>
                <c:pt idx="415">
                  <c:v>0.92845684955165009</c:v>
                </c:pt>
                <c:pt idx="416">
                  <c:v>0.92969169694191656</c:v>
                </c:pt>
                <c:pt idx="417">
                  <c:v>0.93092654433223665</c:v>
                </c:pt>
                <c:pt idx="418">
                  <c:v>0.93216139172250156</c:v>
                </c:pt>
                <c:pt idx="419">
                  <c:v>0.93341615522831456</c:v>
                </c:pt>
                <c:pt idx="420">
                  <c:v>0.93465100261863798</c:v>
                </c:pt>
                <c:pt idx="421">
                  <c:v>0.93588585000890223</c:v>
                </c:pt>
                <c:pt idx="422">
                  <c:v>0.93714061444217289</c:v>
                </c:pt>
                <c:pt idx="423">
                  <c:v>0.93992897912806961</c:v>
                </c:pt>
                <c:pt idx="424">
                  <c:v>0.94120365967688802</c:v>
                </c:pt>
                <c:pt idx="425">
                  <c:v>0.942438507067208</c:v>
                </c:pt>
                <c:pt idx="426">
                  <c:v>0.94369327150048021</c:v>
                </c:pt>
                <c:pt idx="427">
                  <c:v>0.94494803593374865</c:v>
                </c:pt>
                <c:pt idx="428">
                  <c:v>0.9462027994395612</c:v>
                </c:pt>
                <c:pt idx="429">
                  <c:v>0.94743963899787864</c:v>
                </c:pt>
                <c:pt idx="430">
                  <c:v>0.94869440250369286</c:v>
                </c:pt>
                <c:pt idx="431">
                  <c:v>0.94994916693696041</c:v>
                </c:pt>
                <c:pt idx="432">
                  <c:v>0.95118401432722521</c:v>
                </c:pt>
                <c:pt idx="433">
                  <c:v>0.95245869580350062</c:v>
                </c:pt>
                <c:pt idx="434">
                  <c:v>0.95369354226630854</c:v>
                </c:pt>
                <c:pt idx="435">
                  <c:v>0.95494830669957986</c:v>
                </c:pt>
                <c:pt idx="436">
                  <c:v>0.95620307113284753</c:v>
                </c:pt>
                <c:pt idx="437">
                  <c:v>0.95745783463866063</c:v>
                </c:pt>
                <c:pt idx="438">
                  <c:v>0.95871259907192907</c:v>
                </c:pt>
                <c:pt idx="439">
                  <c:v>0.95994744646225172</c:v>
                </c:pt>
                <c:pt idx="440">
                  <c:v>0.96118229385251652</c:v>
                </c:pt>
                <c:pt idx="441">
                  <c:v>0.96243705828578663</c:v>
                </c:pt>
                <c:pt idx="442">
                  <c:v>0.96367190474865083</c:v>
                </c:pt>
                <c:pt idx="443">
                  <c:v>0.96494658622486895</c:v>
                </c:pt>
                <c:pt idx="444">
                  <c:v>0.96620135065813995</c:v>
                </c:pt>
                <c:pt idx="445">
                  <c:v>0.96743619804846048</c:v>
                </c:pt>
                <c:pt idx="446">
                  <c:v>0.9686730366793217</c:v>
                </c:pt>
                <c:pt idx="447">
                  <c:v>0.9699477172280826</c:v>
                </c:pt>
                <c:pt idx="448">
                  <c:v>0.97120248166135059</c:v>
                </c:pt>
                <c:pt idx="449">
                  <c:v>0.97243732905167157</c:v>
                </c:pt>
                <c:pt idx="450">
                  <c:v>0.97369209348494312</c:v>
                </c:pt>
                <c:pt idx="451">
                  <c:v>0.97492694087520659</c:v>
                </c:pt>
                <c:pt idx="452">
                  <c:v>0.9761817043810197</c:v>
                </c:pt>
                <c:pt idx="453">
                  <c:v>0.97885056773651513</c:v>
                </c:pt>
                <c:pt idx="454">
                  <c:v>0.9801053321697859</c:v>
                </c:pt>
                <c:pt idx="455">
                  <c:v>0.9813600966030549</c:v>
                </c:pt>
                <c:pt idx="456">
                  <c:v>0.98259494399331959</c:v>
                </c:pt>
                <c:pt idx="457">
                  <c:v>0.98384970749913336</c:v>
                </c:pt>
                <c:pt idx="458">
                  <c:v>0.98508455488945357</c:v>
                </c:pt>
                <c:pt idx="459">
                  <c:v>0.98631940227971882</c:v>
                </c:pt>
                <c:pt idx="460">
                  <c:v>0.98757416671298748</c:v>
                </c:pt>
                <c:pt idx="461">
                  <c:v>0.98881100534384814</c:v>
                </c:pt>
                <c:pt idx="462">
                  <c:v>0.99006576977711669</c:v>
                </c:pt>
                <c:pt idx="463">
                  <c:v>0.99130061716743967</c:v>
                </c:pt>
                <c:pt idx="464">
                  <c:v>0.99255538067325155</c:v>
                </c:pt>
                <c:pt idx="465">
                  <c:v>0.99381014510652144</c:v>
                </c:pt>
                <c:pt idx="466">
                  <c:v>0.99504499249678791</c:v>
                </c:pt>
                <c:pt idx="467">
                  <c:v>0.99627983988710866</c:v>
                </c:pt>
                <c:pt idx="468">
                  <c:v>0.99753460339292055</c:v>
                </c:pt>
                <c:pt idx="469">
                  <c:v>0.99876945078318702</c:v>
                </c:pt>
                <c:pt idx="470">
                  <c:v>2.4215216456013986E-5</c:v>
                </c:pt>
                <c:pt idx="471">
                  <c:v>1.2590626067776611E-3</c:v>
                </c:pt>
                <c:pt idx="472">
                  <c:v>2.5138270400475501E-3</c:v>
                </c:pt>
                <c:pt idx="473">
                  <c:v>3.7685905458602178E-3</c:v>
                </c:pt>
                <c:pt idx="474">
                  <c:v>5.0034379361250086E-3</c:v>
                </c:pt>
                <c:pt idx="475">
                  <c:v>6.2582023693949027E-3</c:v>
                </c:pt>
                <c:pt idx="476">
                  <c:v>7.4930497596597126E-3</c:v>
                </c:pt>
                <c:pt idx="477">
                  <c:v>8.7478132655292046E-3</c:v>
                </c:pt>
                <c:pt idx="478">
                  <c:v>1.0004569866794101E-2</c:v>
                </c:pt>
                <c:pt idx="479">
                  <c:v>1.1259333372606758E-2</c:v>
                </c:pt>
                <c:pt idx="480">
                  <c:v>1.2494180762928421E-2</c:v>
                </c:pt>
                <c:pt idx="481">
                  <c:v>1.3748945196198297E-2</c:v>
                </c:pt>
                <c:pt idx="482">
                  <c:v>1.5003709629468211E-2</c:v>
                </c:pt>
                <c:pt idx="483">
                  <c:v>1.7692489100454623E-2</c:v>
                </c:pt>
                <c:pt idx="484">
                  <c:v>1.892733649071944E-2</c:v>
                </c:pt>
                <c:pt idx="485">
                  <c:v>2.0182100923989338E-2</c:v>
                </c:pt>
                <c:pt idx="486">
                  <c:v>2.1436865357259229E-2</c:v>
                </c:pt>
                <c:pt idx="487">
                  <c:v>2.26717127475809E-2</c:v>
                </c:pt>
                <c:pt idx="488">
                  <c:v>2.390655921038836E-2</c:v>
                </c:pt>
                <c:pt idx="489">
                  <c:v>2.516132364365831E-2</c:v>
                </c:pt>
                <c:pt idx="490">
                  <c:v>2.6396171033979985E-2</c:v>
                </c:pt>
                <c:pt idx="491">
                  <c:v>2.765093546724991E-2</c:v>
                </c:pt>
                <c:pt idx="492">
                  <c:v>0.78438936945639159</c:v>
                </c:pt>
                <c:pt idx="493">
                  <c:v>0.78562421684665662</c:v>
                </c:pt>
                <c:pt idx="494">
                  <c:v>0.78687898127992639</c:v>
                </c:pt>
                <c:pt idx="495">
                  <c:v>0.7881357369537918</c:v>
                </c:pt>
                <c:pt idx="496">
                  <c:v>0.78937058434411267</c:v>
                </c:pt>
                <c:pt idx="497">
                  <c:v>0.79062534784992522</c:v>
                </c:pt>
                <c:pt idx="498">
                  <c:v>0.79186019524019002</c:v>
                </c:pt>
                <c:pt idx="499">
                  <c:v>0.79311495967345991</c:v>
                </c:pt>
                <c:pt idx="500">
                  <c:v>0.79436972410672957</c:v>
                </c:pt>
                <c:pt idx="501">
                  <c:v>0.79562448761254334</c:v>
                </c:pt>
                <c:pt idx="502">
                  <c:v>0.79687925204581411</c:v>
                </c:pt>
                <c:pt idx="503">
                  <c:v>0.79811409943613398</c:v>
                </c:pt>
                <c:pt idx="504">
                  <c:v>0.79936886386934658</c:v>
                </c:pt>
                <c:pt idx="505">
                  <c:v>0.80060371125966867</c:v>
                </c:pt>
                <c:pt idx="506">
                  <c:v>0.80185847476548211</c:v>
                </c:pt>
                <c:pt idx="507">
                  <c:v>0.80311323919875122</c:v>
                </c:pt>
                <c:pt idx="508">
                  <c:v>0.80434808658901691</c:v>
                </c:pt>
                <c:pt idx="509">
                  <c:v>0.80558293397933756</c:v>
                </c:pt>
                <c:pt idx="510">
                  <c:v>0.80683769748515111</c:v>
                </c:pt>
                <c:pt idx="511">
                  <c:v>0.80807453704346777</c:v>
                </c:pt>
                <c:pt idx="512">
                  <c:v>0.80930938443373179</c:v>
                </c:pt>
                <c:pt idx="513">
                  <c:v>0.810544230896597</c:v>
                </c:pt>
                <c:pt idx="514">
                  <c:v>0.81181891237281523</c:v>
                </c:pt>
                <c:pt idx="515">
                  <c:v>0.81305375976313599</c:v>
                </c:pt>
                <c:pt idx="516">
                  <c:v>0.81430852419640587</c:v>
                </c:pt>
                <c:pt idx="517">
                  <c:v>0.81554337065921345</c:v>
                </c:pt>
                <c:pt idx="518">
                  <c:v>0.81679813509248422</c:v>
                </c:pt>
                <c:pt idx="519">
                  <c:v>0.81803298248280498</c:v>
                </c:pt>
                <c:pt idx="520">
                  <c:v>0.81928774691607487</c:v>
                </c:pt>
                <c:pt idx="521">
                  <c:v>0.82054251042188764</c:v>
                </c:pt>
                <c:pt idx="522">
                  <c:v>0.82319145766183666</c:v>
                </c:pt>
                <c:pt idx="523">
                  <c:v>0.82444622116764688</c:v>
                </c:pt>
                <c:pt idx="524">
                  <c:v>0.82570098560091754</c:v>
                </c:pt>
                <c:pt idx="525">
                  <c:v>0.82695575003418886</c:v>
                </c:pt>
                <c:pt idx="526">
                  <c:v>0.82819258866504697</c:v>
                </c:pt>
                <c:pt idx="527">
                  <c:v>0.82944735309831685</c:v>
                </c:pt>
                <c:pt idx="528">
                  <c:v>0.83070211660413074</c:v>
                </c:pt>
                <c:pt idx="529">
                  <c:v>0.83193696399439432</c:v>
                </c:pt>
                <c:pt idx="530">
                  <c:v>0.8331917284276642</c:v>
                </c:pt>
                <c:pt idx="531">
                  <c:v>0.83442657581798485</c:v>
                </c:pt>
                <c:pt idx="532">
                  <c:v>0.83568134025125551</c:v>
                </c:pt>
                <c:pt idx="533">
                  <c:v>0.83691618671406243</c:v>
                </c:pt>
                <c:pt idx="534">
                  <c:v>0.83819086819033861</c:v>
                </c:pt>
                <c:pt idx="535">
                  <c:v>0.83942571558060364</c:v>
                </c:pt>
                <c:pt idx="536">
                  <c:v>0.84068048001387419</c:v>
                </c:pt>
                <c:pt idx="537">
                  <c:v>0.84193524351968674</c:v>
                </c:pt>
                <c:pt idx="538">
                  <c:v>0.84319000795295551</c:v>
                </c:pt>
                <c:pt idx="539">
                  <c:v>0.84444477238622562</c:v>
                </c:pt>
                <c:pt idx="540">
                  <c:v>0.8456796188490916</c:v>
                </c:pt>
                <c:pt idx="541">
                  <c:v>0.84691446623935462</c:v>
                </c:pt>
                <c:pt idx="542">
                  <c:v>0.84816923067262462</c:v>
                </c:pt>
                <c:pt idx="543">
                  <c:v>0.84942598634649003</c:v>
                </c:pt>
                <c:pt idx="544">
                  <c:v>0.85068075077975891</c:v>
                </c:pt>
                <c:pt idx="545">
                  <c:v>0.85193551521302968</c:v>
                </c:pt>
                <c:pt idx="546">
                  <c:v>0.85319027871884234</c:v>
                </c:pt>
                <c:pt idx="547">
                  <c:v>0.85442512610910726</c:v>
                </c:pt>
                <c:pt idx="548">
                  <c:v>0.85567989054237792</c:v>
                </c:pt>
                <c:pt idx="549">
                  <c:v>0.85693465497564603</c:v>
                </c:pt>
                <c:pt idx="550">
                  <c:v>0.85816950143851134</c:v>
                </c:pt>
                <c:pt idx="551">
                  <c:v>0.85942426587178034</c:v>
                </c:pt>
                <c:pt idx="552">
                  <c:v>0.86205329606872383</c:v>
                </c:pt>
                <c:pt idx="553">
                  <c:v>0.86330805957459411</c:v>
                </c:pt>
                <c:pt idx="554">
                  <c:v>0.86456282400786144</c:v>
                </c:pt>
                <c:pt idx="555">
                  <c:v>0.8657976713981288</c:v>
                </c:pt>
                <c:pt idx="556">
                  <c:v>0.86703251878839183</c:v>
                </c:pt>
                <c:pt idx="557">
                  <c:v>0.8682872822942046</c:v>
                </c:pt>
                <c:pt idx="558">
                  <c:v>0.86954403889552712</c:v>
                </c:pt>
                <c:pt idx="559">
                  <c:v>0.87077888535833481</c:v>
                </c:pt>
                <c:pt idx="560">
                  <c:v>0.87203364979160358</c:v>
                </c:pt>
                <c:pt idx="561">
                  <c:v>0.87326849718192534</c:v>
                </c:pt>
                <c:pt idx="562">
                  <c:v>0.87452326161519611</c:v>
                </c:pt>
                <c:pt idx="563">
                  <c:v>0.87577802512100866</c:v>
                </c:pt>
                <c:pt idx="564">
                  <c:v>0.87703278955427777</c:v>
                </c:pt>
                <c:pt idx="565">
                  <c:v>0.87828755398754754</c:v>
                </c:pt>
                <c:pt idx="566">
                  <c:v>0.87952240137781268</c:v>
                </c:pt>
                <c:pt idx="567">
                  <c:v>0.88077716488362456</c:v>
                </c:pt>
                <c:pt idx="568">
                  <c:v>0.88201201227394677</c:v>
                </c:pt>
                <c:pt idx="569">
                  <c:v>0.88326677670721487</c:v>
                </c:pt>
                <c:pt idx="570">
                  <c:v>0.88452154114048653</c:v>
                </c:pt>
                <c:pt idx="571">
                  <c:v>0.88575638760329412</c:v>
                </c:pt>
                <c:pt idx="572">
                  <c:v>0.88699123499361654</c:v>
                </c:pt>
                <c:pt idx="573">
                  <c:v>0.88824599942688565</c:v>
                </c:pt>
                <c:pt idx="574">
                  <c:v>0.88950275510069243</c:v>
                </c:pt>
                <c:pt idx="575">
                  <c:v>0.89073760249101563</c:v>
                </c:pt>
                <c:pt idx="576">
                  <c:v>0.89199236692428452</c:v>
                </c:pt>
                <c:pt idx="577">
                  <c:v>0.89324713043009762</c:v>
                </c:pt>
                <c:pt idx="578">
                  <c:v>0.89448197782036143</c:v>
                </c:pt>
                <c:pt idx="579">
                  <c:v>0.8957367422536322</c:v>
                </c:pt>
                <c:pt idx="580">
                  <c:v>0.89701142372990716</c:v>
                </c:pt>
                <c:pt idx="581">
                  <c:v>0.89824627019271452</c:v>
                </c:pt>
                <c:pt idx="582">
                  <c:v>0.9009151344756674</c:v>
                </c:pt>
                <c:pt idx="583">
                  <c:v>0.90214998093853183</c:v>
                </c:pt>
                <c:pt idx="584">
                  <c:v>0.90338482832879663</c:v>
                </c:pt>
                <c:pt idx="585">
                  <c:v>0.90461967571906143</c:v>
                </c:pt>
                <c:pt idx="586">
                  <c:v>0.90585452310938364</c:v>
                </c:pt>
                <c:pt idx="587">
                  <c:v>0.90708937049964788</c:v>
                </c:pt>
                <c:pt idx="588">
                  <c:v>0.90834413493291699</c:v>
                </c:pt>
                <c:pt idx="589">
                  <c:v>0.90959889843873065</c:v>
                </c:pt>
                <c:pt idx="590">
                  <c:v>0.91083573799704709</c:v>
                </c:pt>
                <c:pt idx="591">
                  <c:v>0.91209050150285953</c:v>
                </c:pt>
                <c:pt idx="592">
                  <c:v>0.91332534889318162</c:v>
                </c:pt>
                <c:pt idx="593">
                  <c:v>0.91458011332645128</c:v>
                </c:pt>
                <c:pt idx="594">
                  <c:v>0.91583487775972161</c:v>
                </c:pt>
                <c:pt idx="595">
                  <c:v>0.91708964126553383</c:v>
                </c:pt>
                <c:pt idx="596">
                  <c:v>0.91834440569880471</c:v>
                </c:pt>
                <c:pt idx="597">
                  <c:v>0.91957925308906863</c:v>
                </c:pt>
                <c:pt idx="598">
                  <c:v>0.92083401659488318</c:v>
                </c:pt>
                <c:pt idx="599">
                  <c:v>0.92208878102815106</c:v>
                </c:pt>
                <c:pt idx="600">
                  <c:v>0.92332362841847371</c:v>
                </c:pt>
                <c:pt idx="601">
                  <c:v>0.92457839285174259</c:v>
                </c:pt>
                <c:pt idx="602">
                  <c:v>0.92583315635755525</c:v>
                </c:pt>
                <c:pt idx="603">
                  <c:v>0.92708792079082458</c:v>
                </c:pt>
                <c:pt idx="604">
                  <c:v>0.9283227681810895</c:v>
                </c:pt>
                <c:pt idx="605">
                  <c:v>0.92957753261435982</c:v>
                </c:pt>
                <c:pt idx="606">
                  <c:v>0.93083428828822434</c:v>
                </c:pt>
                <c:pt idx="607">
                  <c:v>0.93206913567849015</c:v>
                </c:pt>
                <c:pt idx="608">
                  <c:v>0.93332389918430181</c:v>
                </c:pt>
                <c:pt idx="609">
                  <c:v>0.93459858066057755</c:v>
                </c:pt>
                <c:pt idx="610">
                  <c:v>0.93583342805084169</c:v>
                </c:pt>
                <c:pt idx="611">
                  <c:v>0.93708819248411235</c:v>
                </c:pt>
                <c:pt idx="612">
                  <c:v>0.93975705583960689</c:v>
                </c:pt>
                <c:pt idx="613">
                  <c:v>0.94101181934542033</c:v>
                </c:pt>
                <c:pt idx="614">
                  <c:v>0.9422466667357412</c:v>
                </c:pt>
                <c:pt idx="615">
                  <c:v>0.94350143116901164</c:v>
                </c:pt>
                <c:pt idx="616">
                  <c:v>0.94475619560228097</c:v>
                </c:pt>
                <c:pt idx="617">
                  <c:v>0.94601095910809363</c:v>
                </c:pt>
                <c:pt idx="618">
                  <c:v>0.94724580649835999</c:v>
                </c:pt>
                <c:pt idx="619">
                  <c:v>0.94848065388868064</c:v>
                </c:pt>
                <c:pt idx="620">
                  <c:v>0.94973541832195063</c:v>
                </c:pt>
                <c:pt idx="621">
                  <c:v>0.95099217399575753</c:v>
                </c:pt>
                <c:pt idx="622">
                  <c:v>0.95222702138607962</c:v>
                </c:pt>
                <c:pt idx="623">
                  <c:v>0.9534618687763432</c:v>
                </c:pt>
                <c:pt idx="624">
                  <c:v>0.95471663228215675</c:v>
                </c:pt>
                <c:pt idx="625">
                  <c:v>0.95595147967242244</c:v>
                </c:pt>
                <c:pt idx="626">
                  <c:v>0.95720624410569144</c:v>
                </c:pt>
                <c:pt idx="627">
                  <c:v>0.95844109149601364</c:v>
                </c:pt>
                <c:pt idx="628">
                  <c:v>0.95967593888627878</c:v>
                </c:pt>
                <c:pt idx="629">
                  <c:v>0.96093070239209133</c:v>
                </c:pt>
                <c:pt idx="630">
                  <c:v>0.96218546682536044</c:v>
                </c:pt>
                <c:pt idx="631">
                  <c:v>0.96344023125863065</c:v>
                </c:pt>
                <c:pt idx="632">
                  <c:v>0.96469499476444365</c:v>
                </c:pt>
                <c:pt idx="633">
                  <c:v>0.96592984215476574</c:v>
                </c:pt>
                <c:pt idx="634">
                  <c:v>0.96718460658803573</c:v>
                </c:pt>
                <c:pt idx="635">
                  <c:v>0.96841945397829965</c:v>
                </c:pt>
                <c:pt idx="636">
                  <c:v>0.9696742174841142</c:v>
                </c:pt>
                <c:pt idx="637">
                  <c:v>0.97092898191738186</c:v>
                </c:pt>
                <c:pt idx="638">
                  <c:v>0.97216582147569863</c:v>
                </c:pt>
                <c:pt idx="639">
                  <c:v>0.97340066793856295</c:v>
                </c:pt>
                <c:pt idx="640">
                  <c:v>0.97465543237183461</c:v>
                </c:pt>
                <c:pt idx="641">
                  <c:v>0.97589027976209763</c:v>
                </c:pt>
                <c:pt idx="642">
                  <c:v>0.77009945098222965</c:v>
                </c:pt>
                <c:pt idx="643">
                  <c:v>0.77135421541550075</c:v>
                </c:pt>
                <c:pt idx="644">
                  <c:v>0.77258906280576412</c:v>
                </c:pt>
                <c:pt idx="645">
                  <c:v>0.77384382723903555</c:v>
                </c:pt>
                <c:pt idx="646">
                  <c:v>0.77507867370189976</c:v>
                </c:pt>
                <c:pt idx="647">
                  <c:v>0.77633343813516864</c:v>
                </c:pt>
                <c:pt idx="648">
                  <c:v>0.77756828552543311</c:v>
                </c:pt>
                <c:pt idx="649">
                  <c:v>0.77882304995870377</c:v>
                </c:pt>
                <c:pt idx="650">
                  <c:v>0.78007781346451721</c:v>
                </c:pt>
                <c:pt idx="651">
                  <c:v>0.78131266085483642</c:v>
                </c:pt>
                <c:pt idx="652">
                  <c:v>0.78256742528810719</c:v>
                </c:pt>
                <c:pt idx="653">
                  <c:v>0.78382218972137607</c:v>
                </c:pt>
                <c:pt idx="654">
                  <c:v>0.78505703618418599</c:v>
                </c:pt>
                <c:pt idx="655">
                  <c:v>0.78631180061745454</c:v>
                </c:pt>
                <c:pt idx="656">
                  <c:v>0.78754664800777618</c:v>
                </c:pt>
                <c:pt idx="657">
                  <c:v>0.7888014124410474</c:v>
                </c:pt>
                <c:pt idx="658">
                  <c:v>0.79005816811485352</c:v>
                </c:pt>
                <c:pt idx="659">
                  <c:v>0.79131293254812363</c:v>
                </c:pt>
                <c:pt idx="660">
                  <c:v>0.79256769605393629</c:v>
                </c:pt>
                <c:pt idx="661">
                  <c:v>0.79382246048720617</c:v>
                </c:pt>
                <c:pt idx="662">
                  <c:v>0.79633198842634556</c:v>
                </c:pt>
                <c:pt idx="663">
                  <c:v>0.79756683581660925</c:v>
                </c:pt>
                <c:pt idx="664">
                  <c:v>0.80005644764014505</c:v>
                </c:pt>
                <c:pt idx="665">
                  <c:v>0.80131121207341593</c:v>
                </c:pt>
                <c:pt idx="666">
                  <c:v>0.80254605853627969</c:v>
                </c:pt>
                <c:pt idx="667">
                  <c:v>0.8038207400124977</c:v>
                </c:pt>
                <c:pt idx="668">
                  <c:v>0.80505558740281913</c:v>
                </c:pt>
                <c:pt idx="669">
                  <c:v>0.80629043479308493</c:v>
                </c:pt>
                <c:pt idx="670">
                  <c:v>0.80893938110557462</c:v>
                </c:pt>
                <c:pt idx="671">
                  <c:v>0.81021605382244311</c:v>
                </c:pt>
                <c:pt idx="672">
                  <c:v>0.81145090121270858</c:v>
                </c:pt>
                <c:pt idx="673">
                  <c:v>0.8126857486029736</c:v>
                </c:pt>
                <c:pt idx="674">
                  <c:v>0.81394051210884455</c:v>
                </c:pt>
                <c:pt idx="675">
                  <c:v>0.81517535949910869</c:v>
                </c:pt>
                <c:pt idx="676">
                  <c:v>0.81643012393237757</c:v>
                </c:pt>
                <c:pt idx="677">
                  <c:v>0.81766497132264249</c:v>
                </c:pt>
                <c:pt idx="678">
                  <c:v>0.81889981871296413</c:v>
                </c:pt>
                <c:pt idx="679">
                  <c:v>0.82015458221877768</c:v>
                </c:pt>
                <c:pt idx="680">
                  <c:v>0.82140934665204668</c:v>
                </c:pt>
                <c:pt idx="681">
                  <c:v>0.82266411108531667</c:v>
                </c:pt>
                <c:pt idx="682">
                  <c:v>0.82389895847558314</c:v>
                </c:pt>
                <c:pt idx="683">
                  <c:v>0.82515372198139358</c:v>
                </c:pt>
                <c:pt idx="684">
                  <c:v>0.82638856937171556</c:v>
                </c:pt>
                <c:pt idx="685">
                  <c:v>0.82764333380498645</c:v>
                </c:pt>
                <c:pt idx="686">
                  <c:v>0.82887818119525036</c:v>
                </c:pt>
                <c:pt idx="687">
                  <c:v>0.8301329447010618</c:v>
                </c:pt>
                <c:pt idx="688">
                  <c:v>0.83138970130238476</c:v>
                </c:pt>
                <c:pt idx="689">
                  <c:v>0.83262454776519323</c:v>
                </c:pt>
                <c:pt idx="690">
                  <c:v>0.8338793121984639</c:v>
                </c:pt>
                <c:pt idx="691">
                  <c:v>0.83511415958878465</c:v>
                </c:pt>
                <c:pt idx="692">
                  <c:v>0.83636892402205287</c:v>
                </c:pt>
                <c:pt idx="693">
                  <c:v>0.83762368752786664</c:v>
                </c:pt>
                <c:pt idx="694">
                  <c:v>0.83887845196113664</c:v>
                </c:pt>
                <c:pt idx="695">
                  <c:v>0.84011329935140111</c:v>
                </c:pt>
                <c:pt idx="696">
                  <c:v>0.84134814674172276</c:v>
                </c:pt>
                <c:pt idx="697">
                  <c:v>0.84258299413198756</c:v>
                </c:pt>
                <c:pt idx="698">
                  <c:v>0.84385767468080675</c:v>
                </c:pt>
                <c:pt idx="699">
                  <c:v>0.84509252207107088</c:v>
                </c:pt>
                <c:pt idx="700">
                  <c:v>0.84790080379997423</c:v>
                </c:pt>
                <c:pt idx="701">
                  <c:v>0.84917548527624831</c:v>
                </c:pt>
                <c:pt idx="702">
                  <c:v>0.85041033173905556</c:v>
                </c:pt>
                <c:pt idx="703">
                  <c:v>0.85164717129737333</c:v>
                </c:pt>
                <c:pt idx="704">
                  <c:v>0.85290193480318677</c:v>
                </c:pt>
                <c:pt idx="705">
                  <c:v>0.8541566992364551</c:v>
                </c:pt>
                <c:pt idx="706">
                  <c:v>0.85541146366972565</c:v>
                </c:pt>
                <c:pt idx="707">
                  <c:v>0.85664631106004663</c:v>
                </c:pt>
                <c:pt idx="708">
                  <c:v>0.85788115845031165</c:v>
                </c:pt>
                <c:pt idx="709">
                  <c:v>0.85913592195612409</c:v>
                </c:pt>
                <c:pt idx="710">
                  <c:v>0.8603707693463889</c:v>
                </c:pt>
                <c:pt idx="711">
                  <c:v>0.86160561673671199</c:v>
                </c:pt>
                <c:pt idx="712">
                  <c:v>0.86286038116998043</c:v>
                </c:pt>
                <c:pt idx="713">
                  <c:v>0.86409522856024612</c:v>
                </c:pt>
                <c:pt idx="714">
                  <c:v>0.86534999206605878</c:v>
                </c:pt>
                <c:pt idx="715">
                  <c:v>0.86658483945637965</c:v>
                </c:pt>
                <c:pt idx="716">
                  <c:v>0.86781968684664434</c:v>
                </c:pt>
                <c:pt idx="717">
                  <c:v>0.86907445127991512</c:v>
                </c:pt>
                <c:pt idx="718">
                  <c:v>0.87030929867023665</c:v>
                </c:pt>
                <c:pt idx="719">
                  <c:v>0.87154613730109565</c:v>
                </c:pt>
                <c:pt idx="720">
                  <c:v>0.8728009017343652</c:v>
                </c:pt>
                <c:pt idx="721">
                  <c:v>0.87403574819717356</c:v>
                </c:pt>
                <c:pt idx="722">
                  <c:v>0.87529051263044422</c:v>
                </c:pt>
                <c:pt idx="723">
                  <c:v>0.8765452770637141</c:v>
                </c:pt>
                <c:pt idx="724">
                  <c:v>0.87780004149698265</c:v>
                </c:pt>
                <c:pt idx="725">
                  <c:v>0.87905480500279565</c:v>
                </c:pt>
                <c:pt idx="726">
                  <c:v>0.88030956943606409</c:v>
                </c:pt>
                <c:pt idx="727">
                  <c:v>0.88154441682638662</c:v>
                </c:pt>
                <c:pt idx="728">
                  <c:v>0.88279918125965651</c:v>
                </c:pt>
                <c:pt idx="729">
                  <c:v>0.8840340277224632</c:v>
                </c:pt>
                <c:pt idx="730">
                  <c:v>0.88686222649437263</c:v>
                </c:pt>
                <c:pt idx="731">
                  <c:v>0.88809707388463721</c:v>
                </c:pt>
                <c:pt idx="732">
                  <c:v>0.8893518383179071</c:v>
                </c:pt>
                <c:pt idx="733">
                  <c:v>0.89060660182371976</c:v>
                </c:pt>
                <c:pt idx="734">
                  <c:v>0.89184344138203642</c:v>
                </c:pt>
                <c:pt idx="735">
                  <c:v>0.89309820488784908</c:v>
                </c:pt>
                <c:pt idx="736">
                  <c:v>0.89433305227817184</c:v>
                </c:pt>
                <c:pt idx="737">
                  <c:v>0.8955878167114405</c:v>
                </c:pt>
                <c:pt idx="738">
                  <c:v>0.89680274705870033</c:v>
                </c:pt>
                <c:pt idx="739">
                  <c:v>0.89803759444902198</c:v>
                </c:pt>
                <c:pt idx="740">
                  <c:v>0.89929235888229098</c:v>
                </c:pt>
                <c:pt idx="741">
                  <c:v>0.90054712238810464</c:v>
                </c:pt>
                <c:pt idx="742">
                  <c:v>0.90180188682137463</c:v>
                </c:pt>
                <c:pt idx="743">
                  <c:v>0.90305665125464429</c:v>
                </c:pt>
                <c:pt idx="744">
                  <c:v>0.90431141476045696</c:v>
                </c:pt>
                <c:pt idx="745">
                  <c:v>0.90556617919372573</c:v>
                </c:pt>
                <c:pt idx="746">
                  <c:v>0.90680102658399286</c:v>
                </c:pt>
                <c:pt idx="747">
                  <c:v>0.90803587397431362</c:v>
                </c:pt>
                <c:pt idx="748">
                  <c:v>0.90927072136457865</c:v>
                </c:pt>
                <c:pt idx="749">
                  <c:v>0.91054540191339584</c:v>
                </c:pt>
                <c:pt idx="750">
                  <c:v>0.91178024930366053</c:v>
                </c:pt>
                <c:pt idx="751">
                  <c:v>0.91303700497752516</c:v>
                </c:pt>
                <c:pt idx="752">
                  <c:v>0.91427185236779118</c:v>
                </c:pt>
                <c:pt idx="753">
                  <c:v>0.91552661680105951</c:v>
                </c:pt>
                <c:pt idx="754">
                  <c:v>0.9167614641913816</c:v>
                </c:pt>
                <c:pt idx="755">
                  <c:v>0.91801622769719415</c:v>
                </c:pt>
                <c:pt idx="756">
                  <c:v>0.91927099213046404</c:v>
                </c:pt>
                <c:pt idx="757">
                  <c:v>0.92052575656373492</c:v>
                </c:pt>
                <c:pt idx="758">
                  <c:v>0.92178052006954669</c:v>
                </c:pt>
                <c:pt idx="759">
                  <c:v>0.92301536745981161</c:v>
                </c:pt>
                <c:pt idx="760">
                  <c:v>0.92566431469975963</c:v>
                </c:pt>
                <c:pt idx="761">
                  <c:v>0.92691907820557273</c:v>
                </c:pt>
                <c:pt idx="762">
                  <c:v>0.92817384263884273</c:v>
                </c:pt>
                <c:pt idx="763">
                  <c:v>0.92942860707211161</c:v>
                </c:pt>
                <c:pt idx="764">
                  <c:v>0.9306833705779809</c:v>
                </c:pt>
                <c:pt idx="765">
                  <c:v>0.93317497364211099</c:v>
                </c:pt>
                <c:pt idx="766">
                  <c:v>0.93440982103237502</c:v>
                </c:pt>
                <c:pt idx="767">
                  <c:v>0.93566458546564457</c:v>
                </c:pt>
                <c:pt idx="768">
                  <c:v>0.93689943285591071</c:v>
                </c:pt>
                <c:pt idx="769">
                  <c:v>0.93813428024623136</c:v>
                </c:pt>
                <c:pt idx="770">
                  <c:v>0.93938904375204357</c:v>
                </c:pt>
                <c:pt idx="771">
                  <c:v>0.94064380818531479</c:v>
                </c:pt>
                <c:pt idx="772">
                  <c:v>0.94191848966153202</c:v>
                </c:pt>
                <c:pt idx="773">
                  <c:v>0.94315333612439733</c:v>
                </c:pt>
                <c:pt idx="774">
                  <c:v>0.94440810055766555</c:v>
                </c:pt>
                <c:pt idx="775">
                  <c:v>0.94564294794793058</c:v>
                </c:pt>
                <c:pt idx="776">
                  <c:v>0.94687779533825278</c:v>
                </c:pt>
                <c:pt idx="777">
                  <c:v>0.94813255977152189</c:v>
                </c:pt>
                <c:pt idx="778">
                  <c:v>0.94938732327733455</c:v>
                </c:pt>
                <c:pt idx="779">
                  <c:v>0.95064208771060521</c:v>
                </c:pt>
                <c:pt idx="780">
                  <c:v>0.9518769351008709</c:v>
                </c:pt>
                <c:pt idx="781">
                  <c:v>0.95313369077473453</c:v>
                </c:pt>
                <c:pt idx="782">
                  <c:v>0.95436853816499934</c:v>
                </c:pt>
                <c:pt idx="783">
                  <c:v>0.95562330259827</c:v>
                </c:pt>
                <c:pt idx="784">
                  <c:v>0.95685814906113353</c:v>
                </c:pt>
                <c:pt idx="785">
                  <c:v>0.95811291349440364</c:v>
                </c:pt>
                <c:pt idx="786">
                  <c:v>0.95936767792767341</c:v>
                </c:pt>
                <c:pt idx="787">
                  <c:v>0.96060252531793744</c:v>
                </c:pt>
                <c:pt idx="788">
                  <c:v>0.96185728882375088</c:v>
                </c:pt>
                <c:pt idx="789">
                  <c:v>0.96450623606369934</c:v>
                </c:pt>
                <c:pt idx="790">
                  <c:v>0.96574108345402165</c:v>
                </c:pt>
                <c:pt idx="791">
                  <c:v>0.967015764002781</c:v>
                </c:pt>
                <c:pt idx="792">
                  <c:v>0.96825061139310398</c:v>
                </c:pt>
                <c:pt idx="793">
                  <c:v>0.96950537582637253</c:v>
                </c:pt>
                <c:pt idx="794">
                  <c:v>0.97078005637519205</c:v>
                </c:pt>
                <c:pt idx="795">
                  <c:v>0.97203482080846015</c:v>
                </c:pt>
                <c:pt idx="796">
                  <c:v>0.97326966819872562</c:v>
                </c:pt>
                <c:pt idx="797">
                  <c:v>0.97454634091553749</c:v>
                </c:pt>
                <c:pt idx="798">
                  <c:v>0.97578118830585969</c:v>
                </c:pt>
                <c:pt idx="799">
                  <c:v>0.97703595181167202</c:v>
                </c:pt>
                <c:pt idx="800">
                  <c:v>0.97829071624494279</c:v>
                </c:pt>
                <c:pt idx="801">
                  <c:v>0.97952556363520671</c:v>
                </c:pt>
                <c:pt idx="802">
                  <c:v>0.9807803280684767</c:v>
                </c:pt>
                <c:pt idx="803">
                  <c:v>0.98203509157428925</c:v>
                </c:pt>
                <c:pt idx="804">
                  <c:v>0.98326993896461057</c:v>
                </c:pt>
                <c:pt idx="805">
                  <c:v>0.98450478635487571</c:v>
                </c:pt>
                <c:pt idx="806">
                  <c:v>0.9857595507881457</c:v>
                </c:pt>
                <c:pt idx="807">
                  <c:v>0.98701431429395758</c:v>
                </c:pt>
                <c:pt idx="808">
                  <c:v>0.9882491616842225</c:v>
                </c:pt>
                <c:pt idx="809">
                  <c:v>0.98952384316049802</c:v>
                </c:pt>
                <c:pt idx="810">
                  <c:v>0.99075869055076282</c:v>
                </c:pt>
                <c:pt idx="811">
                  <c:v>0.99201345405663155</c:v>
                </c:pt>
                <c:pt idx="812">
                  <c:v>0.99326821848990221</c:v>
                </c:pt>
                <c:pt idx="813">
                  <c:v>0.99450505712076154</c:v>
                </c:pt>
                <c:pt idx="814">
                  <c:v>0.99575982155403164</c:v>
                </c:pt>
                <c:pt idx="815">
                  <c:v>0.99701458598729975</c:v>
                </c:pt>
                <c:pt idx="816">
                  <c:v>0.99826934949311408</c:v>
                </c:pt>
                <c:pt idx="817">
                  <c:v>0.99952411392638396</c:v>
                </c:pt>
                <c:pt idx="818">
                  <c:v>0.75638513087665149</c:v>
                </c:pt>
                <c:pt idx="819">
                  <c:v>0.75761997826697425</c:v>
                </c:pt>
                <c:pt idx="820">
                  <c:v>0.75885482565723805</c:v>
                </c:pt>
                <c:pt idx="821">
                  <c:v>0.76008967304756059</c:v>
                </c:pt>
                <c:pt idx="822">
                  <c:v>0.76134443655337503</c:v>
                </c:pt>
                <c:pt idx="823">
                  <c:v>0.76261911802959237</c:v>
                </c:pt>
                <c:pt idx="824">
                  <c:v>0.76385396541991213</c:v>
                </c:pt>
                <c:pt idx="825">
                  <c:v>0.76508881281017871</c:v>
                </c:pt>
                <c:pt idx="826">
                  <c:v>0.7663435763159907</c:v>
                </c:pt>
                <c:pt idx="827">
                  <c:v>0.76760033291731222</c:v>
                </c:pt>
                <c:pt idx="828">
                  <c:v>0.76883517938011992</c:v>
                </c:pt>
                <c:pt idx="829">
                  <c:v>0.77008994381338969</c:v>
                </c:pt>
                <c:pt idx="830">
                  <c:v>0.77134470824665868</c:v>
                </c:pt>
                <c:pt idx="831">
                  <c:v>0.77257955563698111</c:v>
                </c:pt>
                <c:pt idx="832">
                  <c:v>0.77506916653305868</c:v>
                </c:pt>
                <c:pt idx="833">
                  <c:v>0.77757869539959934</c:v>
                </c:pt>
                <c:pt idx="834">
                  <c:v>0.77883345890541111</c:v>
                </c:pt>
                <c:pt idx="835">
                  <c:v>0.78008822333868089</c:v>
                </c:pt>
                <c:pt idx="836">
                  <c:v>0.78134298777194844</c:v>
                </c:pt>
                <c:pt idx="837">
                  <c:v>0.78259775127776177</c:v>
                </c:pt>
                <c:pt idx="838">
                  <c:v>0.78385251571103176</c:v>
                </c:pt>
                <c:pt idx="839">
                  <c:v>0.78510728014430242</c:v>
                </c:pt>
                <c:pt idx="840">
                  <c:v>0.78634212753462407</c:v>
                </c:pt>
                <c:pt idx="841">
                  <c:v>0.78759888320843174</c:v>
                </c:pt>
                <c:pt idx="842">
                  <c:v>0.78883373059875361</c:v>
                </c:pt>
                <c:pt idx="843">
                  <c:v>0.79008849410456605</c:v>
                </c:pt>
                <c:pt idx="844">
                  <c:v>0.79136317558078417</c:v>
                </c:pt>
                <c:pt idx="845">
                  <c:v>0.79261794001405406</c:v>
                </c:pt>
                <c:pt idx="846">
                  <c:v>0.7952868033695496</c:v>
                </c:pt>
                <c:pt idx="847">
                  <c:v>0.79654156687536148</c:v>
                </c:pt>
                <c:pt idx="848">
                  <c:v>0.79777641426568469</c:v>
                </c:pt>
                <c:pt idx="849">
                  <c:v>0.79903117869895368</c:v>
                </c:pt>
                <c:pt idx="850">
                  <c:v>0.80028594313222357</c:v>
                </c:pt>
                <c:pt idx="851">
                  <c:v>0.80154070663803711</c:v>
                </c:pt>
                <c:pt idx="852">
                  <c:v>0.80277555402830203</c:v>
                </c:pt>
                <c:pt idx="853">
                  <c:v>0.80401040141862268</c:v>
                </c:pt>
                <c:pt idx="854">
                  <c:v>0.80526516585189256</c:v>
                </c:pt>
                <c:pt idx="855">
                  <c:v>0.80651993028516245</c:v>
                </c:pt>
                <c:pt idx="856">
                  <c:v>0.80777668595897012</c:v>
                </c:pt>
                <c:pt idx="857">
                  <c:v>0.80901153334929254</c:v>
                </c:pt>
                <c:pt idx="858">
                  <c:v>0.81026629685510443</c:v>
                </c:pt>
                <c:pt idx="859">
                  <c:v>0.81152106128837465</c:v>
                </c:pt>
                <c:pt idx="860">
                  <c:v>0.8127758257216442</c:v>
                </c:pt>
                <c:pt idx="861">
                  <c:v>0.81403058922745597</c:v>
                </c:pt>
                <c:pt idx="862">
                  <c:v>0.81652020105099155</c:v>
                </c:pt>
                <c:pt idx="863">
                  <c:v>0.81777496548426143</c:v>
                </c:pt>
                <c:pt idx="864">
                  <c:v>0.81902972899007465</c:v>
                </c:pt>
                <c:pt idx="865">
                  <c:v>0.82026457638039574</c:v>
                </c:pt>
                <c:pt idx="866">
                  <c:v>0.82151934081366462</c:v>
                </c:pt>
                <c:pt idx="867">
                  <c:v>0.82279402136242663</c:v>
                </c:pt>
                <c:pt idx="868">
                  <c:v>0.8240487857956964</c:v>
                </c:pt>
                <c:pt idx="869">
                  <c:v>0.82528363318601805</c:v>
                </c:pt>
                <c:pt idx="870">
                  <c:v>0.82653839761928793</c:v>
                </c:pt>
                <c:pt idx="871">
                  <c:v>0.82777324500955274</c:v>
                </c:pt>
                <c:pt idx="872">
                  <c:v>0.82901008364041262</c:v>
                </c:pt>
                <c:pt idx="873">
                  <c:v>0.83026484807368262</c:v>
                </c:pt>
                <c:pt idx="874">
                  <c:v>0.83151961157949572</c:v>
                </c:pt>
                <c:pt idx="875">
                  <c:v>0.83418847493499015</c:v>
                </c:pt>
                <c:pt idx="876">
                  <c:v>0.83542332232525496</c:v>
                </c:pt>
                <c:pt idx="877">
                  <c:v>0.83667808675852595</c:v>
                </c:pt>
                <c:pt idx="878">
                  <c:v>0.83793285119179473</c:v>
                </c:pt>
                <c:pt idx="879">
                  <c:v>0.83916769765465915</c:v>
                </c:pt>
                <c:pt idx="880">
                  <c:v>0.84042246208792859</c:v>
                </c:pt>
                <c:pt idx="881">
                  <c:v>0.84167722652120036</c:v>
                </c:pt>
                <c:pt idx="882">
                  <c:v>0.8429120739114635</c:v>
                </c:pt>
                <c:pt idx="883">
                  <c:v>0.84416683741727661</c:v>
                </c:pt>
                <c:pt idx="884">
                  <c:v>0.84540168480759803</c:v>
                </c:pt>
                <c:pt idx="885">
                  <c:v>0.84665644924086791</c:v>
                </c:pt>
                <c:pt idx="886">
                  <c:v>0.84914805230499901</c:v>
                </c:pt>
                <c:pt idx="887">
                  <c:v>0.85038289969526148</c:v>
                </c:pt>
                <c:pt idx="888">
                  <c:v>0.85161774708558446</c:v>
                </c:pt>
                <c:pt idx="889">
                  <c:v>0.85289242763434558</c:v>
                </c:pt>
                <c:pt idx="890">
                  <c:v>0.85412727502466623</c:v>
                </c:pt>
                <c:pt idx="891">
                  <c:v>0.85538203945793556</c:v>
                </c:pt>
                <c:pt idx="892">
                  <c:v>0.85661688684820092</c:v>
                </c:pt>
                <c:pt idx="893">
                  <c:v>0.85787165035401536</c:v>
                </c:pt>
                <c:pt idx="894">
                  <c:v>0.85910649774433523</c:v>
                </c:pt>
                <c:pt idx="895">
                  <c:v>0.86036126217760511</c:v>
                </c:pt>
                <c:pt idx="896">
                  <c:v>0.86159610956786958</c:v>
                </c:pt>
                <c:pt idx="897">
                  <c:v>0.8628508740011408</c:v>
                </c:pt>
                <c:pt idx="898">
                  <c:v>0.86408572046400511</c:v>
                </c:pt>
                <c:pt idx="899">
                  <c:v>0.86534048489727411</c:v>
                </c:pt>
                <c:pt idx="900">
                  <c:v>0.86659524933054477</c:v>
                </c:pt>
                <c:pt idx="901">
                  <c:v>0.86785001376381543</c:v>
                </c:pt>
                <c:pt idx="902">
                  <c:v>0.86910676943762077</c:v>
                </c:pt>
                <c:pt idx="903">
                  <c:v>0.87034161682794364</c:v>
                </c:pt>
                <c:pt idx="904">
                  <c:v>0.87438474501965358</c:v>
                </c:pt>
                <c:pt idx="905">
                  <c:v>0.87561959240991982</c:v>
                </c:pt>
                <c:pt idx="906">
                  <c:v>0.87685443980024069</c:v>
                </c:pt>
                <c:pt idx="907">
                  <c:v>0.8781291212764587</c:v>
                </c:pt>
                <c:pt idx="908">
                  <c:v>0.87936396773932257</c:v>
                </c:pt>
                <c:pt idx="909">
                  <c:v>0.88185357956285759</c:v>
                </c:pt>
                <c:pt idx="910">
                  <c:v>0.88310834399612759</c:v>
                </c:pt>
                <c:pt idx="911">
                  <c:v>0.88561787193520958</c:v>
                </c:pt>
                <c:pt idx="912">
                  <c:v>0.88685271932553178</c:v>
                </c:pt>
                <c:pt idx="913">
                  <c:v>0.8893443223896611</c:v>
                </c:pt>
                <c:pt idx="914">
                  <c:v>0.8905990868229301</c:v>
                </c:pt>
                <c:pt idx="915">
                  <c:v>0.89183393421319668</c:v>
                </c:pt>
                <c:pt idx="916">
                  <c:v>0.89308869771900845</c:v>
                </c:pt>
                <c:pt idx="917">
                  <c:v>0.89432354510932921</c:v>
                </c:pt>
                <c:pt idx="918">
                  <c:v>0.89557830954259998</c:v>
                </c:pt>
                <c:pt idx="919">
                  <c:v>0.89806792043867745</c:v>
                </c:pt>
                <c:pt idx="920">
                  <c:v>0.89932268487194578</c:v>
                </c:pt>
                <c:pt idx="921">
                  <c:v>0.90183221373848765</c:v>
                </c:pt>
                <c:pt idx="922">
                  <c:v>0.90306706020135075</c:v>
                </c:pt>
                <c:pt idx="923">
                  <c:v>0.90430190759161633</c:v>
                </c:pt>
                <c:pt idx="924">
                  <c:v>0.90555667202488699</c:v>
                </c:pt>
                <c:pt idx="925">
                  <c:v>0.90679151941520864</c:v>
                </c:pt>
                <c:pt idx="926">
                  <c:v>0.90930104735429063</c:v>
                </c:pt>
                <c:pt idx="927">
                  <c:v>0.91203165307928302</c:v>
                </c:pt>
                <c:pt idx="928">
                  <c:v>0.91326650046954649</c:v>
                </c:pt>
                <c:pt idx="929">
                  <c:v>0.91454118194582157</c:v>
                </c:pt>
                <c:pt idx="930">
                  <c:v>0.91577602933608671</c:v>
                </c:pt>
                <c:pt idx="931">
                  <c:v>0.9170307928418997</c:v>
                </c:pt>
                <c:pt idx="932">
                  <c:v>0.91828555727516914</c:v>
                </c:pt>
                <c:pt idx="933">
                  <c:v>0.91952040466549156</c:v>
                </c:pt>
                <c:pt idx="934">
                  <c:v>0.92077516817130345</c:v>
                </c:pt>
                <c:pt idx="935">
                  <c:v>0.92326477999483758</c:v>
                </c:pt>
                <c:pt idx="936">
                  <c:v>0.92451954442810802</c:v>
                </c:pt>
                <c:pt idx="937">
                  <c:v>0.92577430793392068</c:v>
                </c:pt>
                <c:pt idx="938">
                  <c:v>0.92702907236719234</c:v>
                </c:pt>
                <c:pt idx="939">
                  <c:v>0.92828383680046045</c:v>
                </c:pt>
                <c:pt idx="940">
                  <c:v>0.92953860123373033</c:v>
                </c:pt>
                <c:pt idx="941">
                  <c:v>0.93079535690759596</c:v>
                </c:pt>
                <c:pt idx="942">
                  <c:v>0.93203020429785954</c:v>
                </c:pt>
                <c:pt idx="943">
                  <c:v>0.93328496780367232</c:v>
                </c:pt>
                <c:pt idx="944">
                  <c:v>0.9345397322369422</c:v>
                </c:pt>
                <c:pt idx="945">
                  <c:v>0.93577457962726351</c:v>
                </c:pt>
                <c:pt idx="946">
                  <c:v>0.93702934406053373</c:v>
                </c:pt>
                <c:pt idx="947">
                  <c:v>0.93828410756634639</c:v>
                </c:pt>
                <c:pt idx="948">
                  <c:v>0.93951895495661031</c:v>
                </c:pt>
                <c:pt idx="949">
                  <c:v>0.94077371938988252</c:v>
                </c:pt>
                <c:pt idx="950">
                  <c:v>0.94202848289569374</c:v>
                </c:pt>
                <c:pt idx="951">
                  <c:v>0.94326333028601539</c:v>
                </c:pt>
                <c:pt idx="952">
                  <c:v>0.94449817767628064</c:v>
                </c:pt>
                <c:pt idx="953">
                  <c:v>0.94575294210955063</c:v>
                </c:pt>
                <c:pt idx="954">
                  <c:v>0.94698778949987172</c:v>
                </c:pt>
                <c:pt idx="955">
                  <c:v>0.94824255300568461</c:v>
                </c:pt>
                <c:pt idx="956">
                  <c:v>0.95216817296244449</c:v>
                </c:pt>
                <c:pt idx="957">
                  <c:v>0.9534229364682576</c:v>
                </c:pt>
                <c:pt idx="958">
                  <c:v>0.95591254829179206</c:v>
                </c:pt>
                <c:pt idx="959">
                  <c:v>0.9571673127250615</c:v>
                </c:pt>
                <c:pt idx="960">
                  <c:v>0.95840216011538359</c:v>
                </c:pt>
                <c:pt idx="961">
                  <c:v>0.95965692362119726</c:v>
                </c:pt>
                <c:pt idx="962">
                  <c:v>0.96091168805446614</c:v>
                </c:pt>
                <c:pt idx="963">
                  <c:v>0.96214653544473094</c:v>
                </c:pt>
                <c:pt idx="964">
                  <c:v>0.96340129987800083</c:v>
                </c:pt>
                <c:pt idx="965">
                  <c:v>0.9646560633838146</c:v>
                </c:pt>
                <c:pt idx="966">
                  <c:v>0.96589091077413614</c:v>
                </c:pt>
                <c:pt idx="967">
                  <c:v>0.96712575816440094</c:v>
                </c:pt>
                <c:pt idx="968">
                  <c:v>0.96838052259766949</c:v>
                </c:pt>
                <c:pt idx="969">
                  <c:v>0.96961536998799147</c:v>
                </c:pt>
                <c:pt idx="970">
                  <c:v>0.97089204270480511</c:v>
                </c:pt>
                <c:pt idx="971">
                  <c:v>0.97214680621061766</c:v>
                </c:pt>
                <c:pt idx="972">
                  <c:v>0.97338165360088336</c:v>
                </c:pt>
                <c:pt idx="973">
                  <c:v>0.97463641803415246</c:v>
                </c:pt>
                <c:pt idx="974">
                  <c:v>0.97589118153996424</c:v>
                </c:pt>
                <c:pt idx="975">
                  <c:v>0.97714594597323412</c:v>
                </c:pt>
                <c:pt idx="976">
                  <c:v>0.97838079336355654</c:v>
                </c:pt>
                <c:pt idx="977">
                  <c:v>0.97963555779682565</c:v>
                </c:pt>
                <c:pt idx="978">
                  <c:v>0.98089032130263742</c:v>
                </c:pt>
                <c:pt idx="979">
                  <c:v>0.98214508573590731</c:v>
                </c:pt>
                <c:pt idx="980">
                  <c:v>0.98337993312617389</c:v>
                </c:pt>
                <c:pt idx="981">
                  <c:v>0.98463469755944366</c:v>
                </c:pt>
                <c:pt idx="982">
                  <c:v>0.98586954494976375</c:v>
                </c:pt>
                <c:pt idx="983">
                  <c:v>0.98710439141257211</c:v>
                </c:pt>
                <c:pt idx="984">
                  <c:v>0.98975333865251969</c:v>
                </c:pt>
                <c:pt idx="985">
                  <c:v>0.99101009432638421</c:v>
                </c:pt>
                <c:pt idx="986">
                  <c:v>3.7479578014199523E-2</c:v>
                </c:pt>
                <c:pt idx="987">
                  <c:v>3.9829771464383212E-2</c:v>
                </c:pt>
                <c:pt idx="988">
                  <c:v>4.2160047871561822E-2</c:v>
                </c:pt>
                <c:pt idx="989">
                  <c:v>4.4510240394174623E-2</c:v>
                </c:pt>
                <c:pt idx="990">
                  <c:v>4.6860433844358472E-2</c:v>
                </c:pt>
                <c:pt idx="991">
                  <c:v>4.9210627294542161E-2</c:v>
                </c:pt>
                <c:pt idx="992">
                  <c:v>5.1540903701720708E-2</c:v>
                </c:pt>
                <c:pt idx="993">
                  <c:v>5.38910962243336E-2</c:v>
                </c:pt>
                <c:pt idx="994">
                  <c:v>5.622137263151207E-2</c:v>
                </c:pt>
                <c:pt idx="995">
                  <c:v>5.8571566081695857E-2</c:v>
                </c:pt>
                <c:pt idx="996">
                  <c:v>6.0921759531879616E-2</c:v>
                </c:pt>
                <c:pt idx="997">
                  <c:v>6.3252035938944684E-2</c:v>
                </c:pt>
                <c:pt idx="998">
                  <c:v>6.5602228461671089E-2</c:v>
                </c:pt>
                <c:pt idx="999">
                  <c:v>6.7932504868849844E-2</c:v>
                </c:pt>
                <c:pt idx="1000">
                  <c:v>7.028269831903354E-2</c:v>
                </c:pt>
                <c:pt idx="1001">
                  <c:v>7.2612974726212184E-2</c:v>
                </c:pt>
                <c:pt idx="1002">
                  <c:v>7.4963167248824999E-2</c:v>
                </c:pt>
                <c:pt idx="1003">
                  <c:v>7.7293443656003644E-2</c:v>
                </c:pt>
                <c:pt idx="1004">
                  <c:v>7.9643637106187368E-2</c:v>
                </c:pt>
                <c:pt idx="1005">
                  <c:v>8.1973913513365859E-2</c:v>
                </c:pt>
                <c:pt idx="1006">
                  <c:v>8.4326098204087652E-2</c:v>
                </c:pt>
                <c:pt idx="1007">
                  <c:v>8.6676291654157453E-2</c:v>
                </c:pt>
                <c:pt idx="1008">
                  <c:v>8.9026484176884232E-2</c:v>
                </c:pt>
                <c:pt idx="1009">
                  <c:v>9.1356760584062849E-2</c:v>
                </c:pt>
                <c:pt idx="1010">
                  <c:v>9.3706954034132747E-2</c:v>
                </c:pt>
                <c:pt idx="1011">
                  <c:v>9.6037230441311239E-2</c:v>
                </c:pt>
                <c:pt idx="1012">
                  <c:v>9.8387423891495046E-2</c:v>
                </c:pt>
                <c:pt idx="1013">
                  <c:v>0.10071769937121652</c:v>
                </c:pt>
                <c:pt idx="1014">
                  <c:v>0.10306789282140015</c:v>
                </c:pt>
                <c:pt idx="1015">
                  <c:v>0.10539816922846511</c:v>
                </c:pt>
                <c:pt idx="1016">
                  <c:v>0.10774836267864886</c:v>
                </c:pt>
                <c:pt idx="1017">
                  <c:v>0.11007863908582748</c:v>
                </c:pt>
                <c:pt idx="1018">
                  <c:v>0.11242883160855398</c:v>
                </c:pt>
                <c:pt idx="1019">
                  <c:v>0.11475910801573264</c:v>
                </c:pt>
                <c:pt idx="1020">
                  <c:v>0.11710930146580267</c:v>
                </c:pt>
                <c:pt idx="1021">
                  <c:v>0.1194594949159864</c:v>
                </c:pt>
                <c:pt idx="1022">
                  <c:v>0.12178977039570782</c:v>
                </c:pt>
                <c:pt idx="1023">
                  <c:v>0.12413996384577786</c:v>
                </c:pt>
                <c:pt idx="1024">
                  <c:v>0.1264702402529565</c:v>
                </c:pt>
                <c:pt idx="1025">
                  <c:v>0.12882043370314022</c:v>
                </c:pt>
                <c:pt idx="1026">
                  <c:v>0.13115270135085644</c:v>
                </c:pt>
                <c:pt idx="1027">
                  <c:v>0.13350289480104041</c:v>
                </c:pt>
                <c:pt idx="1028">
                  <c:v>0.13583317120821881</c:v>
                </c:pt>
                <c:pt idx="1029">
                  <c:v>0.13818336373083184</c:v>
                </c:pt>
                <c:pt idx="1030">
                  <c:v>0.14051364013801049</c:v>
                </c:pt>
                <c:pt idx="1031">
                  <c:v>0.1436405926997395</c:v>
                </c:pt>
                <c:pt idx="1032">
                  <c:v>0.14599078522246642</c:v>
                </c:pt>
                <c:pt idx="1033">
                  <c:v>0.14834097867253604</c:v>
                </c:pt>
                <c:pt idx="1034">
                  <c:v>0.15067125507971468</c:v>
                </c:pt>
                <c:pt idx="1035">
                  <c:v>0.15302144852989868</c:v>
                </c:pt>
                <c:pt idx="1036">
                  <c:v>0.15535172400961964</c:v>
                </c:pt>
                <c:pt idx="1037">
                  <c:v>0.15770191745968989</c:v>
                </c:pt>
                <c:pt idx="1038">
                  <c:v>0.1600521109098734</c:v>
                </c:pt>
                <c:pt idx="1039">
                  <c:v>0.16238238731705223</c:v>
                </c:pt>
                <c:pt idx="1040">
                  <c:v>0.16473257983977868</c:v>
                </c:pt>
                <c:pt idx="1041">
                  <c:v>0.16706285624684369</c:v>
                </c:pt>
                <c:pt idx="1042">
                  <c:v>0.16941304969702781</c:v>
                </c:pt>
                <c:pt idx="1043">
                  <c:v>0.17176324314721153</c:v>
                </c:pt>
                <c:pt idx="1044">
                  <c:v>0.17409351955438979</c:v>
                </c:pt>
                <c:pt idx="1045">
                  <c:v>0.17644371207700293</c:v>
                </c:pt>
                <c:pt idx="1046">
                  <c:v>0.17879589676772456</c:v>
                </c:pt>
                <c:pt idx="1047">
                  <c:v>0.18112617317490276</c:v>
                </c:pt>
                <c:pt idx="1048">
                  <c:v>0.18347636662508648</c:v>
                </c:pt>
                <c:pt idx="1049">
                  <c:v>0.18580664303226546</c:v>
                </c:pt>
                <c:pt idx="1050">
                  <c:v>0.18815683648233558</c:v>
                </c:pt>
                <c:pt idx="1051">
                  <c:v>0.19048711196205659</c:v>
                </c:pt>
                <c:pt idx="1052">
                  <c:v>0.19283730541224053</c:v>
                </c:pt>
                <c:pt idx="1053">
                  <c:v>0.19516758181941896</c:v>
                </c:pt>
                <c:pt idx="1054">
                  <c:v>0.19751777526948897</c:v>
                </c:pt>
                <c:pt idx="1055">
                  <c:v>0.19986796779221569</c:v>
                </c:pt>
                <c:pt idx="1056">
                  <c:v>0.20219824419939453</c:v>
                </c:pt>
                <c:pt idx="1057">
                  <c:v>0.20357250996312357</c:v>
                </c:pt>
                <c:pt idx="1058">
                  <c:v>2.5998392157930542E-2</c:v>
                </c:pt>
                <c:pt idx="1059">
                  <c:v>2.8348585608000576E-2</c:v>
                </c:pt>
                <c:pt idx="1060">
                  <c:v>3.0698779058184331E-2</c:v>
                </c:pt>
                <c:pt idx="1061">
                  <c:v>3.3029055465362951E-2</c:v>
                </c:pt>
                <c:pt idx="1062">
                  <c:v>3.5379247988089522E-2</c:v>
                </c:pt>
                <c:pt idx="1063">
                  <c:v>3.772944143815949E-2</c:v>
                </c:pt>
                <c:pt idx="1064">
                  <c:v>4.0079634888343353E-2</c:v>
                </c:pt>
                <c:pt idx="1065">
                  <c:v>4.2409911295521935E-2</c:v>
                </c:pt>
                <c:pt idx="1066">
                  <c:v>4.4760103818134785E-2</c:v>
                </c:pt>
                <c:pt idx="1067">
                  <c:v>4.7090380225313429E-2</c:v>
                </c:pt>
                <c:pt idx="1068">
                  <c:v>4.9440573675497035E-2</c:v>
                </c:pt>
                <c:pt idx="1069">
                  <c:v>5.1792758366218564E-2</c:v>
                </c:pt>
                <c:pt idx="1070">
                  <c:v>5.4123034773397194E-2</c:v>
                </c:pt>
                <c:pt idx="1071">
                  <c:v>5.6473228223467231E-2</c:v>
                </c:pt>
                <c:pt idx="1072">
                  <c:v>5.8803504630645924E-2</c:v>
                </c:pt>
                <c:pt idx="1073">
                  <c:v>6.115369715337246E-2</c:v>
                </c:pt>
                <c:pt idx="1074">
                  <c:v>6.3483973560551021E-2</c:v>
                </c:pt>
                <c:pt idx="1075">
                  <c:v>6.5834167010734773E-2</c:v>
                </c:pt>
                <c:pt idx="1076">
                  <c:v>6.8164443417799703E-2</c:v>
                </c:pt>
                <c:pt idx="1077">
                  <c:v>7.0514635940526399E-2</c:v>
                </c:pt>
                <c:pt idx="1078">
                  <c:v>7.2844912347704863E-2</c:v>
                </c:pt>
                <c:pt idx="1079">
                  <c:v>7.5195105797888559E-2</c:v>
                </c:pt>
                <c:pt idx="1080">
                  <c:v>7.7525382205067217E-2</c:v>
                </c:pt>
                <c:pt idx="1081">
                  <c:v>7.987557565513731E-2</c:v>
                </c:pt>
                <c:pt idx="1082">
                  <c:v>8.2205851134858704E-2</c:v>
                </c:pt>
                <c:pt idx="1083">
                  <c:v>8.4556044585042789E-2</c:v>
                </c:pt>
                <c:pt idx="1084">
                  <c:v>8.6886320992221183E-2</c:v>
                </c:pt>
                <c:pt idx="1085">
                  <c:v>8.9216597399399841E-2</c:v>
                </c:pt>
                <c:pt idx="1086">
                  <c:v>9.1566790849469767E-2</c:v>
                </c:pt>
                <c:pt idx="1087">
                  <c:v>9.389706632919137E-2</c:v>
                </c:pt>
                <c:pt idx="1088">
                  <c:v>9.624725977937483E-2</c:v>
                </c:pt>
                <c:pt idx="1089">
                  <c:v>9.8597453229445103E-2</c:v>
                </c:pt>
                <c:pt idx="1090">
                  <c:v>0.10094963792016641</c:v>
                </c:pt>
                <c:pt idx="1091">
                  <c:v>0.10327991432734497</c:v>
                </c:pt>
                <c:pt idx="1092">
                  <c:v>0.10563010777752879</c:v>
                </c:pt>
                <c:pt idx="1093">
                  <c:v>0.10798030030025528</c:v>
                </c:pt>
                <c:pt idx="1094">
                  <c:v>0.11031057670732014</c:v>
                </c:pt>
                <c:pt idx="1095">
                  <c:v>0.11266077015750409</c:v>
                </c:pt>
                <c:pt idx="1096">
                  <c:v>0.11499104656468274</c:v>
                </c:pt>
                <c:pt idx="1097">
                  <c:v>0.11732132297186126</c:v>
                </c:pt>
                <c:pt idx="1098">
                  <c:v>0.11967151549458777</c:v>
                </c:pt>
                <c:pt idx="1099">
                  <c:v>0.12200179190165292</c:v>
                </c:pt>
                <c:pt idx="1100">
                  <c:v>0.12435198535183646</c:v>
                </c:pt>
                <c:pt idx="1101">
                  <c:v>0.12670217880202042</c:v>
                </c:pt>
                <c:pt idx="1102">
                  <c:v>0.12903245520919884</c:v>
                </c:pt>
                <c:pt idx="1103">
                  <c:v>0.13219924092936727</c:v>
                </c:pt>
                <c:pt idx="1104">
                  <c:v>0.13456935049498517</c:v>
                </c:pt>
                <c:pt idx="1105">
                  <c:v>0.13687970985915837</c:v>
                </c:pt>
                <c:pt idx="1106">
                  <c:v>0.13924982035234756</c:v>
                </c:pt>
                <c:pt idx="1107">
                  <c:v>0.14160001287507384</c:v>
                </c:pt>
                <c:pt idx="1108">
                  <c:v>0.14391037223924741</c:v>
                </c:pt>
                <c:pt idx="1109">
                  <c:v>0.14628048273232308</c:v>
                </c:pt>
                <c:pt idx="1110">
                  <c:v>0.14859084209649651</c:v>
                </c:pt>
                <c:pt idx="1111">
                  <c:v>0.15094103554668026</c:v>
                </c:pt>
                <c:pt idx="1112">
                  <c:v>0.15327330319439664</c:v>
                </c:pt>
                <c:pt idx="1113">
                  <c:v>0.15562349664457997</c:v>
                </c:pt>
                <c:pt idx="1114">
                  <c:v>0.15795377305175864</c:v>
                </c:pt>
                <c:pt idx="1115">
                  <c:v>0.16028404853136663</c:v>
                </c:pt>
                <c:pt idx="1116">
                  <c:v>0.16263424198155008</c:v>
                </c:pt>
                <c:pt idx="1117">
                  <c:v>0.16496451838872872</c:v>
                </c:pt>
                <c:pt idx="1118">
                  <c:v>0.16731471183891242</c:v>
                </c:pt>
                <c:pt idx="1119">
                  <c:v>0.16964498824609134</c:v>
                </c:pt>
                <c:pt idx="1120">
                  <c:v>0.17199518076870413</c:v>
                </c:pt>
                <c:pt idx="1121">
                  <c:v>0.17432545717588271</c:v>
                </c:pt>
                <c:pt idx="1122">
                  <c:v>0.17667565062606627</c:v>
                </c:pt>
                <c:pt idx="1123">
                  <c:v>0.17900592703324492</c:v>
                </c:pt>
                <c:pt idx="1124">
                  <c:v>0.18135611955585773</c:v>
                </c:pt>
                <c:pt idx="1125">
                  <c:v>0.1836863959630364</c:v>
                </c:pt>
                <c:pt idx="1126">
                  <c:v>0.18603658941322043</c:v>
                </c:pt>
                <c:pt idx="1127">
                  <c:v>0.18836686582039908</c:v>
                </c:pt>
                <c:pt idx="1128">
                  <c:v>0.19071705927046897</c:v>
                </c:pt>
                <c:pt idx="1129">
                  <c:v>0.19304733475019062</c:v>
                </c:pt>
                <c:pt idx="1130">
                  <c:v>0.19539752820037387</c:v>
                </c:pt>
                <c:pt idx="1131">
                  <c:v>0.19772780460755257</c:v>
                </c:pt>
                <c:pt idx="1132">
                  <c:v>0.20007799805773629</c:v>
                </c:pt>
                <c:pt idx="1133">
                  <c:v>0.20240827446480145</c:v>
                </c:pt>
                <c:pt idx="1134">
                  <c:v>0.20476045915552307</c:v>
                </c:pt>
                <c:pt idx="1135">
                  <c:v>0.20709073556270174</c:v>
                </c:pt>
                <c:pt idx="1136">
                  <c:v>0.20944092808542825</c:v>
                </c:pt>
                <c:pt idx="1137">
                  <c:v>0.21177120449260678</c:v>
                </c:pt>
                <c:pt idx="1138">
                  <c:v>0.21412139794267659</c:v>
                </c:pt>
                <c:pt idx="1139">
                  <c:v>0.21645167434985518</c:v>
                </c:pt>
                <c:pt idx="1140">
                  <c:v>0.21880186780003896</c:v>
                </c:pt>
                <c:pt idx="1141">
                  <c:v>0.22113214327976038</c:v>
                </c:pt>
                <c:pt idx="1142">
                  <c:v>0.2234823367299443</c:v>
                </c:pt>
                <c:pt idx="1143">
                  <c:v>0.22581261313700909</c:v>
                </c:pt>
                <c:pt idx="1144">
                  <c:v>0.22816280658719304</c:v>
                </c:pt>
                <c:pt idx="1145">
                  <c:v>0.23051299910991929</c:v>
                </c:pt>
                <c:pt idx="1146">
                  <c:v>0.23284327551709824</c:v>
                </c:pt>
                <c:pt idx="1147">
                  <c:v>0.23519346896716817</c:v>
                </c:pt>
                <c:pt idx="1148">
                  <c:v>0.23836025468745012</c:v>
                </c:pt>
                <c:pt idx="1149">
                  <c:v>0.24071044813752043</c:v>
                </c:pt>
                <c:pt idx="1150">
                  <c:v>0.24304072454469874</c:v>
                </c:pt>
                <c:pt idx="1151">
                  <c:v>0.24539091706742547</c:v>
                </c:pt>
                <c:pt idx="1152">
                  <c:v>0.24774111051749573</c:v>
                </c:pt>
                <c:pt idx="1153">
                  <c:v>0.25007138692467423</c:v>
                </c:pt>
                <c:pt idx="1154">
                  <c:v>0.25242157944740073</c:v>
                </c:pt>
                <c:pt idx="1155">
                  <c:v>0.25475384802257373</c:v>
                </c:pt>
                <c:pt idx="1156">
                  <c:v>0.25710404147275767</c:v>
                </c:pt>
                <c:pt idx="1157">
                  <c:v>0.25943431695247932</c:v>
                </c:pt>
                <c:pt idx="1158">
                  <c:v>0.2617845104025493</c:v>
                </c:pt>
                <c:pt idx="1159">
                  <c:v>0.26411478680972816</c:v>
                </c:pt>
                <c:pt idx="1160">
                  <c:v>0.26646498025991228</c:v>
                </c:pt>
                <c:pt idx="1161">
                  <c:v>0.26881517278263839</c:v>
                </c:pt>
                <c:pt idx="1162">
                  <c:v>0.27114544918970296</c:v>
                </c:pt>
                <c:pt idx="1163">
                  <c:v>0.27349564263988668</c:v>
                </c:pt>
                <c:pt idx="1164">
                  <c:v>0.27582591904706605</c:v>
                </c:pt>
                <c:pt idx="1165">
                  <c:v>0.27817611249724938</c:v>
                </c:pt>
                <c:pt idx="1166">
                  <c:v>0.28052630501986286</c:v>
                </c:pt>
                <c:pt idx="1167">
                  <c:v>0.2828565814270414</c:v>
                </c:pt>
                <c:pt idx="1168">
                  <c:v>0.28520677487722468</c:v>
                </c:pt>
                <c:pt idx="1169">
                  <c:v>0.28755696832740879</c:v>
                </c:pt>
                <c:pt idx="1170">
                  <c:v>0.28990716085002088</c:v>
                </c:pt>
                <c:pt idx="1171">
                  <c:v>0.29223743725719925</c:v>
                </c:pt>
                <c:pt idx="1172">
                  <c:v>0.29458763070738331</c:v>
                </c:pt>
                <c:pt idx="1173">
                  <c:v>0.29693782415745362</c:v>
                </c:pt>
                <c:pt idx="1174">
                  <c:v>0.29928801668017968</c:v>
                </c:pt>
                <c:pt idx="1175">
                  <c:v>0.30161829308735894</c:v>
                </c:pt>
                <c:pt idx="1176">
                  <c:v>0.79076243240604072</c:v>
                </c:pt>
                <c:pt idx="1177">
                  <c:v>0.79199727886884863</c:v>
                </c:pt>
                <c:pt idx="1178">
                  <c:v>0.79323212625922657</c:v>
                </c:pt>
                <c:pt idx="1179">
                  <c:v>0.7944669736494917</c:v>
                </c:pt>
                <c:pt idx="1180">
                  <c:v>0.79570182103975662</c:v>
                </c:pt>
                <c:pt idx="1181">
                  <c:v>0.7969366684300212</c:v>
                </c:pt>
                <c:pt idx="1182">
                  <c:v>0.798171515820286</c:v>
                </c:pt>
                <c:pt idx="1183">
                  <c:v>0.79940636321066338</c:v>
                </c:pt>
                <c:pt idx="1184">
                  <c:v>0.8006611267164776</c:v>
                </c:pt>
                <c:pt idx="1185">
                  <c:v>0.80189597410674263</c:v>
                </c:pt>
                <c:pt idx="1186">
                  <c:v>0.80313082149700676</c:v>
                </c:pt>
                <c:pt idx="1187">
                  <c:v>0.80438558593027576</c:v>
                </c:pt>
                <c:pt idx="1188">
                  <c:v>0.80562043332054312</c:v>
                </c:pt>
                <c:pt idx="1189">
                  <c:v>0.80685527978346272</c:v>
                </c:pt>
                <c:pt idx="1190">
                  <c:v>0.80809012717372763</c:v>
                </c:pt>
                <c:pt idx="1191">
                  <c:v>0.8093249745639931</c:v>
                </c:pt>
                <c:pt idx="1192">
                  <c:v>0.81057973899726143</c:v>
                </c:pt>
                <c:pt idx="1193">
                  <c:v>0.81181458638752702</c:v>
                </c:pt>
                <c:pt idx="1194">
                  <c:v>0.81304943377779282</c:v>
                </c:pt>
                <c:pt idx="1195">
                  <c:v>0.81428428024071309</c:v>
                </c:pt>
                <c:pt idx="1196">
                  <c:v>0.81554103684197865</c:v>
                </c:pt>
                <c:pt idx="1197">
                  <c:v>0.81677588330478734</c:v>
                </c:pt>
                <c:pt idx="1198">
                  <c:v>0.8180107306950507</c:v>
                </c:pt>
                <c:pt idx="1199">
                  <c:v>0.81924557808542964</c:v>
                </c:pt>
                <c:pt idx="1200">
                  <c:v>0.82048042547569366</c:v>
                </c:pt>
                <c:pt idx="1201">
                  <c:v>0.82171527286595869</c:v>
                </c:pt>
                <c:pt idx="1202">
                  <c:v>0.82297003729922924</c:v>
                </c:pt>
                <c:pt idx="1203">
                  <c:v>0.82420488376203549</c:v>
                </c:pt>
                <c:pt idx="1204">
                  <c:v>0.82543973115241442</c:v>
                </c:pt>
                <c:pt idx="1205">
                  <c:v>0.82669449558568575</c:v>
                </c:pt>
                <c:pt idx="1206">
                  <c:v>0.82930360873956488</c:v>
                </c:pt>
                <c:pt idx="1207">
                  <c:v>0.83053845520248615</c:v>
                </c:pt>
                <c:pt idx="1208">
                  <c:v>0.83177330259275095</c:v>
                </c:pt>
                <c:pt idx="1209">
                  <c:v>0.83300814998301576</c:v>
                </c:pt>
                <c:pt idx="1210">
                  <c:v>0.83424299737328145</c:v>
                </c:pt>
                <c:pt idx="1211">
                  <c:v>0.83547784476365849</c:v>
                </c:pt>
                <c:pt idx="1212">
                  <c:v>0.83671269215392385</c:v>
                </c:pt>
                <c:pt idx="1213">
                  <c:v>0.83796745565973663</c:v>
                </c:pt>
                <c:pt idx="1214">
                  <c:v>0.83920230305000132</c:v>
                </c:pt>
                <c:pt idx="1215">
                  <c:v>0.84043715044026557</c:v>
                </c:pt>
                <c:pt idx="1216">
                  <c:v>0.84167199783053193</c:v>
                </c:pt>
                <c:pt idx="1217">
                  <c:v>0.84290684522090942</c:v>
                </c:pt>
                <c:pt idx="1218">
                  <c:v>0.84414169261117655</c:v>
                </c:pt>
                <c:pt idx="1219">
                  <c:v>0.84539645611698766</c:v>
                </c:pt>
                <c:pt idx="1220">
                  <c:v>0.84663130350725169</c:v>
                </c:pt>
                <c:pt idx="1221">
                  <c:v>0.84786615089751649</c:v>
                </c:pt>
                <c:pt idx="1222">
                  <c:v>0.84912091533078726</c:v>
                </c:pt>
                <c:pt idx="1223">
                  <c:v>0.85035576272116487</c:v>
                </c:pt>
                <c:pt idx="1224">
                  <c:v>0.85159061011143045</c:v>
                </c:pt>
                <c:pt idx="1225">
                  <c:v>0.85284537361724311</c:v>
                </c:pt>
                <c:pt idx="1226">
                  <c:v>0.85408022100750713</c:v>
                </c:pt>
                <c:pt idx="1227">
                  <c:v>0.85531506839777194</c:v>
                </c:pt>
                <c:pt idx="1228">
                  <c:v>0.85656983283104182</c:v>
                </c:pt>
                <c:pt idx="1229">
                  <c:v>0.85780468022130663</c:v>
                </c:pt>
                <c:pt idx="1230">
                  <c:v>0.85903952668422878</c:v>
                </c:pt>
                <c:pt idx="1231">
                  <c:v>0.86027437407449359</c:v>
                </c:pt>
                <c:pt idx="1232">
                  <c:v>0.86150922146475761</c:v>
                </c:pt>
                <c:pt idx="1233">
                  <c:v>0.86274406885502264</c:v>
                </c:pt>
                <c:pt idx="1234">
                  <c:v>0.86399883328829441</c:v>
                </c:pt>
                <c:pt idx="1235">
                  <c:v>0.86521376363566549</c:v>
                </c:pt>
                <c:pt idx="1236">
                  <c:v>0.86780495098719346</c:v>
                </c:pt>
                <c:pt idx="1237">
                  <c:v>0.8690397983774576</c:v>
                </c:pt>
                <c:pt idx="1238">
                  <c:v>0.87027464576783586</c:v>
                </c:pt>
                <c:pt idx="1239">
                  <c:v>0.87150949315810233</c:v>
                </c:pt>
                <c:pt idx="1240">
                  <c:v>0.87274433962090925</c:v>
                </c:pt>
                <c:pt idx="1241">
                  <c:v>0.87399910405417991</c:v>
                </c:pt>
                <c:pt idx="1242">
                  <c:v>0.87525386848744802</c:v>
                </c:pt>
                <c:pt idx="1243">
                  <c:v>0.87648871587771249</c:v>
                </c:pt>
                <c:pt idx="1244">
                  <c:v>0.87772356326809275</c:v>
                </c:pt>
                <c:pt idx="1245">
                  <c:v>0.87895840973089978</c:v>
                </c:pt>
                <c:pt idx="1246">
                  <c:v>0.8801932571211637</c:v>
                </c:pt>
                <c:pt idx="1247">
                  <c:v>0.8814281045114285</c:v>
                </c:pt>
                <c:pt idx="1248">
                  <c:v>0.88268286894469838</c:v>
                </c:pt>
                <c:pt idx="1249">
                  <c:v>0.88391771633496319</c:v>
                </c:pt>
                <c:pt idx="1250">
                  <c:v>0.88515256372534035</c:v>
                </c:pt>
                <c:pt idx="1251">
                  <c:v>0.88640732723115356</c:v>
                </c:pt>
                <c:pt idx="1252">
                  <c:v>0.88766209166442422</c:v>
                </c:pt>
                <c:pt idx="1253">
                  <c:v>0.88887702201168395</c:v>
                </c:pt>
                <c:pt idx="1254">
                  <c:v>0.89011186940194786</c:v>
                </c:pt>
                <c:pt idx="1255">
                  <c:v>0.89136663383521775</c:v>
                </c:pt>
                <c:pt idx="1256">
                  <c:v>0.89260148029814079</c:v>
                </c:pt>
                <c:pt idx="1257">
                  <c:v>0.89383632768840471</c:v>
                </c:pt>
                <c:pt idx="1258">
                  <c:v>0.89507117507866951</c:v>
                </c:pt>
                <c:pt idx="1259">
                  <c:v>0.8963259395119394</c:v>
                </c:pt>
                <c:pt idx="1260">
                  <c:v>0.89756078690220265</c:v>
                </c:pt>
                <c:pt idx="1261">
                  <c:v>0.89879563429246989</c:v>
                </c:pt>
                <c:pt idx="1262">
                  <c:v>0.90005039779828167</c:v>
                </c:pt>
                <c:pt idx="1263">
                  <c:v>0.90126532814565408</c:v>
                </c:pt>
                <c:pt idx="1264">
                  <c:v>0.9025001755359191</c:v>
                </c:pt>
                <c:pt idx="1265">
                  <c:v>0.90375493996919054</c:v>
                </c:pt>
                <c:pt idx="1266">
                  <c:v>0.9063640521957268</c:v>
                </c:pt>
                <c:pt idx="1267">
                  <c:v>0.9075988995859916</c:v>
                </c:pt>
                <c:pt idx="1268">
                  <c:v>0.90883374697637009</c:v>
                </c:pt>
                <c:pt idx="1269">
                  <c:v>0.91006859436663456</c:v>
                </c:pt>
                <c:pt idx="1270">
                  <c:v>0.91130344175689959</c:v>
                </c:pt>
                <c:pt idx="1271">
                  <c:v>0.9125582061901697</c:v>
                </c:pt>
                <c:pt idx="1272">
                  <c:v>0.91379305265297828</c:v>
                </c:pt>
                <c:pt idx="1273">
                  <c:v>0.91502790004324197</c:v>
                </c:pt>
                <c:pt idx="1274">
                  <c:v>0.91626274743362046</c:v>
                </c:pt>
                <c:pt idx="1275">
                  <c:v>0.9174975948238856</c:v>
                </c:pt>
                <c:pt idx="1276">
                  <c:v>0.91875235925715459</c:v>
                </c:pt>
                <c:pt idx="1277">
                  <c:v>0.91998720664741995</c:v>
                </c:pt>
                <c:pt idx="1278">
                  <c:v>0.92122404527833623</c:v>
                </c:pt>
                <c:pt idx="1279">
                  <c:v>0.92247880971160556</c:v>
                </c:pt>
                <c:pt idx="1280">
                  <c:v>0.92371365617441459</c:v>
                </c:pt>
                <c:pt idx="1281">
                  <c:v>0.92494850356467972</c:v>
                </c:pt>
                <c:pt idx="1282">
                  <c:v>0.92618335095494242</c:v>
                </c:pt>
                <c:pt idx="1283">
                  <c:v>0.92741819834520756</c:v>
                </c:pt>
                <c:pt idx="1284">
                  <c:v>0.9286530457355866</c:v>
                </c:pt>
                <c:pt idx="1285">
                  <c:v>0.92988789312585163</c:v>
                </c:pt>
                <c:pt idx="1286">
                  <c:v>0.93112274051611621</c:v>
                </c:pt>
                <c:pt idx="1287">
                  <c:v>0.93235758790638057</c:v>
                </c:pt>
                <c:pt idx="1288">
                  <c:v>0.93359243436930262</c:v>
                </c:pt>
                <c:pt idx="1289">
                  <c:v>0.93482728175956709</c:v>
                </c:pt>
                <c:pt idx="1290">
                  <c:v>0.93606212914983156</c:v>
                </c:pt>
                <c:pt idx="1291">
                  <c:v>0.93644055018410277</c:v>
                </c:pt>
                <c:pt idx="1292">
                  <c:v>0.93729697654009758</c:v>
                </c:pt>
                <c:pt idx="1293">
                  <c:v>0.9385318239303615</c:v>
                </c:pt>
                <c:pt idx="1294">
                  <c:v>0.93877082659128186</c:v>
                </c:pt>
                <c:pt idx="1295">
                  <c:v>0.93976667132073999</c:v>
                </c:pt>
                <c:pt idx="1296">
                  <c:v>0.94100151871100479</c:v>
                </c:pt>
                <c:pt idx="1297">
                  <c:v>0.9411210200414647</c:v>
                </c:pt>
                <c:pt idx="1298">
                  <c:v>0.94225628221681745</c:v>
                </c:pt>
                <c:pt idx="1299">
                  <c:v>0.94345129552107265</c:v>
                </c:pt>
                <c:pt idx="1300">
                  <c:v>0.94484547832780774</c:v>
                </c:pt>
                <c:pt idx="1301">
                  <c:v>0.94580148897125549</c:v>
                </c:pt>
                <c:pt idx="1302">
                  <c:v>0.94608032571807144</c:v>
                </c:pt>
                <c:pt idx="1303">
                  <c:v>0.94731517310833624</c:v>
                </c:pt>
                <c:pt idx="1304">
                  <c:v>0.94815168242144032</c:v>
                </c:pt>
                <c:pt idx="1305">
                  <c:v>0.94855002049871473</c:v>
                </c:pt>
                <c:pt idx="1306">
                  <c:v>0.94980478400452761</c:v>
                </c:pt>
                <c:pt idx="1307">
                  <c:v>0.95048195882861819</c:v>
                </c:pt>
                <c:pt idx="1308">
                  <c:v>0.95103963139479353</c:v>
                </c:pt>
                <c:pt idx="1309">
                  <c:v>0.952274478785057</c:v>
                </c:pt>
                <c:pt idx="1310">
                  <c:v>0.95283215135123056</c:v>
                </c:pt>
                <c:pt idx="1311">
                  <c:v>0.9535093261753218</c:v>
                </c:pt>
                <c:pt idx="1312">
                  <c:v>0.95476409060859335</c:v>
                </c:pt>
                <c:pt idx="1313">
                  <c:v>0.95518234480141373</c:v>
                </c:pt>
                <c:pt idx="1314">
                  <c:v>0.95599893707151407</c:v>
                </c:pt>
                <c:pt idx="1315">
                  <c:v>0.95723378446177776</c:v>
                </c:pt>
                <c:pt idx="1316">
                  <c:v>0.9575126212085936</c:v>
                </c:pt>
                <c:pt idx="1317">
                  <c:v>0.95846863185204256</c:v>
                </c:pt>
                <c:pt idx="1318">
                  <c:v>0.95972339628531333</c:v>
                </c:pt>
                <c:pt idx="1319">
                  <c:v>0.95986281465877865</c:v>
                </c:pt>
                <c:pt idx="1320">
                  <c:v>0.96095824367557903</c:v>
                </c:pt>
                <c:pt idx="1321">
                  <c:v>0.96219309106584205</c:v>
                </c:pt>
                <c:pt idx="1322">
                  <c:v>0.96221300718138991</c:v>
                </c:pt>
                <c:pt idx="1323">
                  <c:v>0.9634279375287641</c:v>
                </c:pt>
                <c:pt idx="1324">
                  <c:v>0.96454328358856944</c:v>
                </c:pt>
                <c:pt idx="1325">
                  <c:v>0.96466278491902757</c:v>
                </c:pt>
                <c:pt idx="1326">
                  <c:v>0.96589763230929471</c:v>
                </c:pt>
                <c:pt idx="1327">
                  <c:v>0.9668934770387535</c:v>
                </c:pt>
                <c:pt idx="1328">
                  <c:v>0.96713247969955773</c:v>
                </c:pt>
                <c:pt idx="1329">
                  <c:v>0.96836732708993556</c:v>
                </c:pt>
                <c:pt idx="1330">
                  <c:v>0.96924367048882376</c:v>
                </c:pt>
                <c:pt idx="1331">
                  <c:v>0.96962209152320689</c:v>
                </c:pt>
                <c:pt idx="1332">
                  <c:v>0.97085693798601369</c:v>
                </c:pt>
                <c:pt idx="1333">
                  <c:v>0.97157394689600096</c:v>
                </c:pt>
                <c:pt idx="1334">
                  <c:v>0.97209178537627861</c:v>
                </c:pt>
                <c:pt idx="1335">
                  <c:v>0.97332663276654363</c:v>
                </c:pt>
                <c:pt idx="1336">
                  <c:v>0.97390621454371851</c:v>
                </c:pt>
                <c:pt idx="1337">
                  <c:v>0.9745634723249168</c:v>
                </c:pt>
                <c:pt idx="1338">
                  <c:v>0.97579831878772461</c:v>
                </c:pt>
                <c:pt idx="1339">
                  <c:v>0.97625640799390112</c:v>
                </c:pt>
                <c:pt idx="1340">
                  <c:v>0.97703316617798919</c:v>
                </c:pt>
                <c:pt idx="1341">
                  <c:v>0.97826801356825477</c:v>
                </c:pt>
                <c:pt idx="1342">
                  <c:v>0.97858668347362254</c:v>
                </c:pt>
                <c:pt idx="1343">
                  <c:v>0.97950286095863248</c:v>
                </c:pt>
                <c:pt idx="1344">
                  <c:v>0.98075762539190237</c:v>
                </c:pt>
                <c:pt idx="1345">
                  <c:v>0.9809368769238066</c:v>
                </c:pt>
                <c:pt idx="1346">
                  <c:v>0.98326715333098458</c:v>
                </c:pt>
                <c:pt idx="1347">
                  <c:v>0.9833667376184394</c:v>
                </c:pt>
                <c:pt idx="1348">
                  <c:v>0.98462150205170962</c:v>
                </c:pt>
                <c:pt idx="1349">
                  <c:v>0.98561734678105395</c:v>
                </c:pt>
                <c:pt idx="1350">
                  <c:v>0.9858563494419732</c:v>
                </c:pt>
                <c:pt idx="1351">
                  <c:v>0.98709119683223856</c:v>
                </c:pt>
                <c:pt idx="1352">
                  <c:v>0.9879476231882337</c:v>
                </c:pt>
                <c:pt idx="1353">
                  <c:v>0.98832604422250359</c:v>
                </c:pt>
                <c:pt idx="1354">
                  <c:v>0.98956089068531128</c:v>
                </c:pt>
                <c:pt idx="1355">
                  <c:v>0.99029781571095921</c:v>
                </c:pt>
                <c:pt idx="1356">
                  <c:v>0.99081565511858216</c:v>
                </c:pt>
                <c:pt idx="1357">
                  <c:v>0.99203058546595335</c:v>
                </c:pt>
                <c:pt idx="1358">
                  <c:v>0.99262809211813985</c:v>
                </c:pt>
                <c:pt idx="1359">
                  <c:v>0.99326543285621938</c:v>
                </c:pt>
                <c:pt idx="1360">
                  <c:v>0.9945201972894897</c:v>
                </c:pt>
                <c:pt idx="1361">
                  <c:v>0.99497828556820878</c:v>
                </c:pt>
                <c:pt idx="1362">
                  <c:v>0.99575504467975462</c:v>
                </c:pt>
                <c:pt idx="1363">
                  <c:v>0.99698989114267533</c:v>
                </c:pt>
                <c:pt idx="1364">
                  <c:v>0.99730856197538653</c:v>
                </c:pt>
                <c:pt idx="1365">
                  <c:v>0.99822473853293958</c:v>
                </c:pt>
                <c:pt idx="1366">
                  <c:v>0.99945958592320383</c:v>
                </c:pt>
                <c:pt idx="1367">
                  <c:v>0.99965875449811492</c:v>
                </c:pt>
                <c:pt idx="1368">
                  <c:v>6.9443331346974555E-4</c:v>
                </c:pt>
                <c:pt idx="1369">
                  <c:v>1.9292807037345513E-3</c:v>
                </c:pt>
                <c:pt idx="1370">
                  <c:v>1.9691147897447111E-3</c:v>
                </c:pt>
                <c:pt idx="1371">
                  <c:v>3.1840451370044342E-3</c:v>
                </c:pt>
                <c:pt idx="1372">
                  <c:v>4.3392243553626161E-3</c:v>
                </c:pt>
                <c:pt idx="1373">
                  <c:v>4.4188915999257014E-3</c:v>
                </c:pt>
                <c:pt idx="1374">
                  <c:v>5.6537389901905105E-3</c:v>
                </c:pt>
                <c:pt idx="1375">
                  <c:v>6.6495837196498594E-3</c:v>
                </c:pt>
                <c:pt idx="1376">
                  <c:v>6.8885863804553082E-3</c:v>
                </c:pt>
                <c:pt idx="1377">
                  <c:v>8.1234337707201208E-3</c:v>
                </c:pt>
                <c:pt idx="1378">
                  <c:v>9.0196942127250043E-3</c:v>
                </c:pt>
                <c:pt idx="1379">
                  <c:v>9.3582811609849246E-3</c:v>
                </c:pt>
                <c:pt idx="1380">
                  <c:v>1.059312855136342E-2</c:v>
                </c:pt>
                <c:pt idx="1381">
                  <c:v>1.1330053576898537E-2</c:v>
                </c:pt>
                <c:pt idx="1382">
                  <c:v>1.1847892057176073E-2</c:v>
                </c:pt>
                <c:pt idx="1383">
                  <c:v>1.3082739447440891E-2</c:v>
                </c:pt>
                <c:pt idx="1384">
                  <c:v>1.3680246099625041E-2</c:v>
                </c:pt>
                <c:pt idx="1385">
                  <c:v>1.4317586837705679E-2</c:v>
                </c:pt>
                <c:pt idx="1386">
                  <c:v>1.5552434227970481E-2</c:v>
                </c:pt>
                <c:pt idx="1387">
                  <c:v>1.6010522506803685E-2</c:v>
                </c:pt>
                <c:pt idx="1388">
                  <c:v>1.6787281618348995E-2</c:v>
                </c:pt>
                <c:pt idx="1389">
                  <c:v>1.8042046051618861E-2</c:v>
                </c:pt>
                <c:pt idx="1390">
                  <c:v>1.8360715956873722E-2</c:v>
                </c:pt>
                <c:pt idx="1391">
                  <c:v>1.9276892514426439E-2</c:v>
                </c:pt>
                <c:pt idx="1392">
                  <c:v>2.0690992364052391E-2</c:v>
                </c:pt>
                <c:pt idx="1393">
                  <c:v>2.18461715824106E-2</c:v>
                </c:pt>
                <c:pt idx="1394">
                  <c:v>2.3041184886778872E-2</c:v>
                </c:pt>
                <c:pt idx="1395">
                  <c:v>2.3081018972675404E-2</c:v>
                </c:pt>
                <c:pt idx="1396">
                  <c:v>2.4315866363053832E-2</c:v>
                </c:pt>
                <c:pt idx="1397">
                  <c:v>2.5371461293957509E-2</c:v>
                </c:pt>
                <c:pt idx="1398">
                  <c:v>2.5550713753318632E-2</c:v>
                </c:pt>
                <c:pt idx="1399">
                  <c:v>2.6787552384121251E-2</c:v>
                </c:pt>
                <c:pt idx="1400">
                  <c:v>2.770372986913119E-2</c:v>
                </c:pt>
                <c:pt idx="1401">
                  <c:v>2.8022399774499742E-2</c:v>
                </c:pt>
                <c:pt idx="1402">
                  <c:v>2.9257247164764601E-2</c:v>
                </c:pt>
                <c:pt idx="1403">
                  <c:v>3.0053922391857672E-2</c:v>
                </c:pt>
                <c:pt idx="1404">
                  <c:v>3.0492094555029374E-2</c:v>
                </c:pt>
                <c:pt idx="1405">
                  <c:v>3.1726941945294136E-2</c:v>
                </c:pt>
                <c:pt idx="1406">
                  <c:v>3.2384198798922632E-2</c:v>
                </c:pt>
                <c:pt idx="1407">
                  <c:v>3.2961789335558933E-2</c:v>
                </c:pt>
                <c:pt idx="1408">
                  <c:v>3.4196635798480195E-2</c:v>
                </c:pt>
                <c:pt idx="1409">
                  <c:v>3.4734392249106356E-2</c:v>
                </c:pt>
                <c:pt idx="1410">
                  <c:v>3.5451400231750085E-2</c:v>
                </c:pt>
                <c:pt idx="1411">
                  <c:v>3.6686247622014986E-2</c:v>
                </c:pt>
                <c:pt idx="1412">
                  <c:v>3.7064668656285001E-2</c:v>
                </c:pt>
                <c:pt idx="1413">
                  <c:v>3.7921095012279769E-2</c:v>
                </c:pt>
                <c:pt idx="1414">
                  <c:v>3.9155942402544566E-2</c:v>
                </c:pt>
                <c:pt idx="1415">
                  <c:v>3.9414862106468745E-2</c:v>
                </c:pt>
                <c:pt idx="1416">
                  <c:v>4.0390789792922994E-2</c:v>
                </c:pt>
                <c:pt idx="1417">
                  <c:v>4.1645553298735594E-2</c:v>
                </c:pt>
                <c:pt idx="1418">
                  <c:v>4.2601563942184825E-2</c:v>
                </c:pt>
                <c:pt idx="1419">
                  <c:v>4.2880400689000474E-2</c:v>
                </c:pt>
                <c:pt idx="1420">
                  <c:v>4.4135165122270316E-2</c:v>
                </c:pt>
                <c:pt idx="1421">
                  <c:v>4.4951757392254856E-2</c:v>
                </c:pt>
                <c:pt idx="1422">
                  <c:v>4.5370012512535154E-2</c:v>
                </c:pt>
                <c:pt idx="1423">
                  <c:v>4.6604859902799861E-2</c:v>
                </c:pt>
                <c:pt idx="1424">
                  <c:v>4.7282033799433534E-2</c:v>
                </c:pt>
                <c:pt idx="1425">
                  <c:v>4.7839706365607505E-2</c:v>
                </c:pt>
                <c:pt idx="1426">
                  <c:v>4.9074553755986024E-2</c:v>
                </c:pt>
                <c:pt idx="1427">
                  <c:v>4.9632227249617404E-2</c:v>
                </c:pt>
                <c:pt idx="1428">
                  <c:v>5.0309401146250834E-2</c:v>
                </c:pt>
                <c:pt idx="1429">
                  <c:v>5.1544248536515548E-2</c:v>
                </c:pt>
                <c:pt idx="1430">
                  <c:v>5.1962503656795903E-2</c:v>
                </c:pt>
                <c:pt idx="1431">
                  <c:v>5.2779095926780491E-2</c:v>
                </c:pt>
                <c:pt idx="1432">
                  <c:v>5.4013943317158933E-2</c:v>
                </c:pt>
                <c:pt idx="1433">
                  <c:v>5.4312696179408884E-2</c:v>
                </c:pt>
                <c:pt idx="1434">
                  <c:v>5.5248790707423723E-2</c:v>
                </c:pt>
                <c:pt idx="1435">
                  <c:v>5.6483637170231429E-2</c:v>
                </c:pt>
                <c:pt idx="1436">
                  <c:v>5.6642972586587348E-2</c:v>
                </c:pt>
                <c:pt idx="1437">
                  <c:v>5.7718484560496205E-2</c:v>
                </c:pt>
                <c:pt idx="1438">
                  <c:v>5.8993166036771114E-2</c:v>
                </c:pt>
                <c:pt idx="1439">
                  <c:v>6.0307680671485363E-2</c:v>
                </c:pt>
                <c:pt idx="1440">
                  <c:v>6.1323442443949723E-2</c:v>
                </c:pt>
                <c:pt idx="1441">
                  <c:v>6.156244510475517E-2</c:v>
                </c:pt>
                <c:pt idx="1442">
                  <c:v>6.2797292495133827E-2</c:v>
                </c:pt>
                <c:pt idx="1443">
                  <c:v>6.3673634966676329E-2</c:v>
                </c:pt>
                <c:pt idx="1444">
                  <c:v>6.4032138957941437E-2</c:v>
                </c:pt>
                <c:pt idx="1445">
                  <c:v>6.5266986348206157E-2</c:v>
                </c:pt>
                <c:pt idx="1446">
                  <c:v>6.6003911373741286E-2</c:v>
                </c:pt>
                <c:pt idx="1447">
                  <c:v>6.6521750781475833E-2</c:v>
                </c:pt>
                <c:pt idx="1448">
                  <c:v>6.7756598171740831E-2</c:v>
                </c:pt>
                <c:pt idx="1449">
                  <c:v>6.8354104823924913E-2</c:v>
                </c:pt>
                <c:pt idx="1450">
                  <c:v>6.8991445562005496E-2</c:v>
                </c:pt>
                <c:pt idx="1451">
                  <c:v>7.0226292952384084E-2</c:v>
                </c:pt>
                <c:pt idx="1452">
                  <c:v>7.0684381231103571E-2</c:v>
                </c:pt>
                <c:pt idx="1453">
                  <c:v>7.2695986805456511E-2</c:v>
                </c:pt>
                <c:pt idx="1454">
                  <c:v>7.3034574681287281E-2</c:v>
                </c:pt>
                <c:pt idx="1455">
                  <c:v>7.3930834195721329E-2</c:v>
                </c:pt>
                <c:pt idx="1456">
                  <c:v>7.5165681586099722E-2</c:v>
                </c:pt>
                <c:pt idx="1457">
                  <c:v>7.5364850161008703E-2</c:v>
                </c:pt>
                <c:pt idx="1458">
                  <c:v>7.6400528976364498E-2</c:v>
                </c:pt>
                <c:pt idx="1459">
                  <c:v>7.7635376366629316E-2</c:v>
                </c:pt>
                <c:pt idx="1460">
                  <c:v>7.7715043611078782E-2</c:v>
                </c:pt>
                <c:pt idx="1461">
                  <c:v>7.8890139872442033E-2</c:v>
                </c:pt>
                <c:pt idx="1462">
                  <c:v>8.0027395143361255E-2</c:v>
                </c:pt>
                <c:pt idx="1463">
                  <c:v>8.0107062387810665E-2</c:v>
                </c:pt>
                <c:pt idx="1464">
                  <c:v>8.1361826821080327E-2</c:v>
                </c:pt>
                <c:pt idx="1465">
                  <c:v>8.239750470897883E-2</c:v>
                </c:pt>
                <c:pt idx="1466">
                  <c:v>8.2616590326893155E-2</c:v>
                </c:pt>
                <c:pt idx="1467">
                  <c:v>8.3851437717157765E-2</c:v>
                </c:pt>
                <c:pt idx="1468">
                  <c:v>8.4707864073152714E-2</c:v>
                </c:pt>
                <c:pt idx="1469">
                  <c:v>8.5086285107422568E-2</c:v>
                </c:pt>
                <c:pt idx="1470">
                  <c:v>8.6341049540692591E-2</c:v>
                </c:pt>
                <c:pt idx="1471">
                  <c:v>8.7058057523336202E-2</c:v>
                </c:pt>
                <c:pt idx="1472">
                  <c:v>8.7575896930957409E-2</c:v>
                </c:pt>
                <c:pt idx="1473">
                  <c:v>8.8810744321335719E-2</c:v>
                </c:pt>
                <c:pt idx="1474">
                  <c:v>8.9388333930514707E-2</c:v>
                </c:pt>
                <c:pt idx="1475">
                  <c:v>9.1280438174408146E-2</c:v>
                </c:pt>
                <c:pt idx="1476">
                  <c:v>9.1738526453127647E-2</c:v>
                </c:pt>
                <c:pt idx="1477">
                  <c:v>9.251528556467313E-2</c:v>
                </c:pt>
                <c:pt idx="1478">
                  <c:v>9.3750132954937768E-2</c:v>
                </c:pt>
                <c:pt idx="1479">
                  <c:v>9.406880286030643E-2</c:v>
                </c:pt>
                <c:pt idx="1480">
                  <c:v>9.4984980345316244E-2</c:v>
                </c:pt>
                <c:pt idx="1481">
                  <c:v>9.6239744778586128E-2</c:v>
                </c:pt>
                <c:pt idx="1482">
                  <c:v>9.6418996310490043E-2</c:v>
                </c:pt>
                <c:pt idx="1483">
                  <c:v>9.8749272717668743E-2</c:v>
                </c:pt>
                <c:pt idx="1484">
                  <c:v>9.8828939962118098E-2</c:v>
                </c:pt>
                <c:pt idx="1485">
                  <c:v>0.10008370439538794</c:v>
                </c:pt>
                <c:pt idx="1486">
                  <c:v>0.10109946616773859</c:v>
                </c:pt>
                <c:pt idx="1487">
                  <c:v>0.10131855178565274</c:v>
                </c:pt>
                <c:pt idx="1488">
                  <c:v>0.10255339917591755</c:v>
                </c:pt>
                <c:pt idx="1489">
                  <c:v>0.10342974164746012</c:v>
                </c:pt>
                <c:pt idx="1490">
                  <c:v>0.10378824656629621</c:v>
                </c:pt>
                <c:pt idx="1491">
                  <c:v>0.1050430100721087</c:v>
                </c:pt>
                <c:pt idx="1492">
                  <c:v>0.10577993509764383</c:v>
                </c:pt>
                <c:pt idx="1493">
                  <c:v>0.1062778574623735</c:v>
                </c:pt>
                <c:pt idx="1494">
                  <c:v>0.10751270485263845</c:v>
                </c:pt>
                <c:pt idx="1495">
                  <c:v>0.10811021150482247</c:v>
                </c:pt>
                <c:pt idx="1496">
                  <c:v>0.10874755224290319</c:v>
                </c:pt>
                <c:pt idx="1497">
                  <c:v>0.10998239963316785</c:v>
                </c:pt>
                <c:pt idx="1498">
                  <c:v>0.11046040495489251</c:v>
                </c:pt>
                <c:pt idx="1499">
                  <c:v>0.11121724702354642</c:v>
                </c:pt>
                <c:pt idx="1500">
                  <c:v>0.11245209348635399</c:v>
                </c:pt>
                <c:pt idx="1501">
                  <c:v>0.11279068136207122</c:v>
                </c:pt>
                <c:pt idx="1502">
                  <c:v>0.113686940876619</c:v>
                </c:pt>
                <c:pt idx="1503">
                  <c:v>0.11494170530988868</c:v>
                </c:pt>
                <c:pt idx="1504">
                  <c:v>0.11512095776924999</c:v>
                </c:pt>
                <c:pt idx="1505">
                  <c:v>0.11617655270015363</c:v>
                </c:pt>
                <c:pt idx="1506">
                  <c:v>0.11743131713342335</c:v>
                </c:pt>
                <c:pt idx="1507">
                  <c:v>0.1174711502919764</c:v>
                </c:pt>
                <c:pt idx="1508">
                  <c:v>0.11866616359634463</c:v>
                </c:pt>
                <c:pt idx="1509">
                  <c:v>0.11980142669915488</c:v>
                </c:pt>
                <c:pt idx="1510">
                  <c:v>0.11992092802961461</c:v>
                </c:pt>
                <c:pt idx="1511">
                  <c:v>0.12113585837687429</c:v>
                </c:pt>
                <c:pt idx="1512">
                  <c:v>0.12215162014922502</c:v>
                </c:pt>
                <c:pt idx="1513">
                  <c:v>0.12239062281014412</c:v>
                </c:pt>
                <c:pt idx="1514">
                  <c:v>0.12362547020040915</c:v>
                </c:pt>
                <c:pt idx="1515">
                  <c:v>0.12448189655640363</c:v>
                </c:pt>
                <c:pt idx="1516">
                  <c:v>0.12488023370622169</c:v>
                </c:pt>
                <c:pt idx="1517">
                  <c:v>0.12611508109648659</c:v>
                </c:pt>
                <c:pt idx="1518">
                  <c:v>0.12683208907913021</c:v>
                </c:pt>
                <c:pt idx="1519">
                  <c:v>0.12734992848686491</c:v>
                </c:pt>
                <c:pt idx="1520">
                  <c:v>0.12860469292013477</c:v>
                </c:pt>
                <c:pt idx="1521">
                  <c:v>0.12918228252931391</c:v>
                </c:pt>
                <c:pt idx="1522">
                  <c:v>0.12983954031039971</c:v>
                </c:pt>
                <c:pt idx="1523">
                  <c:v>0.13151255893649269</c:v>
                </c:pt>
                <c:pt idx="1524">
                  <c:v>0.13230923416347223</c:v>
                </c:pt>
                <c:pt idx="1525">
                  <c:v>0.13354607372184546</c:v>
                </c:pt>
                <c:pt idx="1526">
                  <c:v>0.13386474362721401</c:v>
                </c:pt>
                <c:pt idx="1527">
                  <c:v>0.13478092111211026</c:v>
                </c:pt>
                <c:pt idx="1528">
                  <c:v>0.13621493707728438</c:v>
                </c:pt>
                <c:pt idx="1529">
                  <c:v>0.13854521348446303</c:v>
                </c:pt>
                <c:pt idx="1530">
                  <c:v>0.13946139004201574</c:v>
                </c:pt>
                <c:pt idx="1531">
                  <c:v>0.14069623743228049</c:v>
                </c:pt>
                <c:pt idx="1532">
                  <c:v>0.14089540600718939</c:v>
                </c:pt>
                <c:pt idx="1533">
                  <c:v>0.14193108482254538</c:v>
                </c:pt>
                <c:pt idx="1534">
                  <c:v>0.1431659322128099</c:v>
                </c:pt>
                <c:pt idx="1535">
                  <c:v>0.14322568241436806</c:v>
                </c:pt>
                <c:pt idx="1536">
                  <c:v>0.14442069571862248</c:v>
                </c:pt>
                <c:pt idx="1537">
                  <c:v>0.14555595882143307</c:v>
                </c:pt>
                <c:pt idx="1538">
                  <c:v>0.14565554310888718</c:v>
                </c:pt>
                <c:pt idx="1539">
                  <c:v>0.14689039049926614</c:v>
                </c:pt>
                <c:pt idx="1540">
                  <c:v>0.14814515493253574</c:v>
                </c:pt>
                <c:pt idx="1541">
                  <c:v>0.14874266158460636</c:v>
                </c:pt>
                <c:pt idx="1542">
                  <c:v>0.14938000232280046</c:v>
                </c:pt>
                <c:pt idx="1543">
                  <c:v>0.15063476582861313</c:v>
                </c:pt>
                <c:pt idx="1544">
                  <c:v>0.15109285503478986</c:v>
                </c:pt>
                <c:pt idx="1545">
                  <c:v>0.15186961321887787</c:v>
                </c:pt>
                <c:pt idx="1546">
                  <c:v>0.15310446060914273</c:v>
                </c:pt>
                <c:pt idx="1547">
                  <c:v>0.15342313144196895</c:v>
                </c:pt>
                <c:pt idx="1548">
                  <c:v>0.15433930799952142</c:v>
                </c:pt>
                <c:pt idx="1549">
                  <c:v>0.15557415538978603</c:v>
                </c:pt>
                <c:pt idx="1550">
                  <c:v>0.15577332396469501</c:v>
                </c:pt>
                <c:pt idx="1551">
                  <c:v>0.15680900278005094</c:v>
                </c:pt>
                <c:pt idx="1552">
                  <c:v>0.15804385017031597</c:v>
                </c:pt>
                <c:pt idx="1553">
                  <c:v>0.15812351741476505</c:v>
                </c:pt>
                <c:pt idx="1554">
                  <c:v>0.15929861367612858</c:v>
                </c:pt>
                <c:pt idx="1555">
                  <c:v>0.16045379382194389</c:v>
                </c:pt>
                <c:pt idx="1556">
                  <c:v>0.16051354402350168</c:v>
                </c:pt>
                <c:pt idx="1557">
                  <c:v>0.16174839141376679</c:v>
                </c:pt>
                <c:pt idx="1558">
                  <c:v>0.16280398727212744</c:v>
                </c:pt>
                <c:pt idx="1559">
                  <c:v>0.16298323880403157</c:v>
                </c:pt>
                <c:pt idx="1560">
                  <c:v>0.16421808619429656</c:v>
                </c:pt>
                <c:pt idx="1561">
                  <c:v>0.16511434663630123</c:v>
                </c:pt>
                <c:pt idx="1562">
                  <c:v>0.165472850627566</c:v>
                </c:pt>
                <c:pt idx="1563">
                  <c:v>0.16670769709048741</c:v>
                </c:pt>
                <c:pt idx="1564">
                  <c:v>0.1674844562019189</c:v>
                </c:pt>
                <c:pt idx="1565">
                  <c:v>0.16794254448075221</c:v>
                </c:pt>
                <c:pt idx="1566">
                  <c:v>0.16917739187101691</c:v>
                </c:pt>
                <c:pt idx="1567">
                  <c:v>0.16979481556620643</c:v>
                </c:pt>
                <c:pt idx="1568">
                  <c:v>0.17041223926128199</c:v>
                </c:pt>
                <c:pt idx="1569">
                  <c:v>0.17164708665154649</c:v>
                </c:pt>
                <c:pt idx="1570">
                  <c:v>0.17214500901627636</c:v>
                </c:pt>
                <c:pt idx="1571">
                  <c:v>0.17288193404192523</c:v>
                </c:pt>
                <c:pt idx="1572">
                  <c:v>0.1740968643891847</c:v>
                </c:pt>
                <c:pt idx="1573">
                  <c:v>0.174475285423455</c:v>
                </c:pt>
                <c:pt idx="1574">
                  <c:v>0.17533171177944951</c:v>
                </c:pt>
                <c:pt idx="1575">
                  <c:v>0.17682547794618131</c:v>
                </c:pt>
                <c:pt idx="1576">
                  <c:v>0.17794082400598654</c:v>
                </c:pt>
                <c:pt idx="1577">
                  <c:v>0.17915575435335987</c:v>
                </c:pt>
                <c:pt idx="1578">
                  <c:v>0.17919558843925643</c:v>
                </c:pt>
                <c:pt idx="1579">
                  <c:v>0.18043043582952162</c:v>
                </c:pt>
                <c:pt idx="1580">
                  <c:v>0.18150594780343032</c:v>
                </c:pt>
                <c:pt idx="1581">
                  <c:v>0.18166528321989991</c:v>
                </c:pt>
                <c:pt idx="1582">
                  <c:v>0.18290013061016491</c:v>
                </c:pt>
                <c:pt idx="1583">
                  <c:v>0.18383622421060863</c:v>
                </c:pt>
                <c:pt idx="1584">
                  <c:v>0.18413497707297224</c:v>
                </c:pt>
                <c:pt idx="1585">
                  <c:v>0.18536982446323691</c:v>
                </c:pt>
                <c:pt idx="1586">
                  <c:v>0.18618641766079241</c:v>
                </c:pt>
                <c:pt idx="1587">
                  <c:v>0.18662658013715841</c:v>
                </c:pt>
                <c:pt idx="1588">
                  <c:v>0.1878614275274236</c:v>
                </c:pt>
                <c:pt idx="1589">
                  <c:v>0.1885386023515139</c:v>
                </c:pt>
                <c:pt idx="1590">
                  <c:v>0.18909627491768791</c:v>
                </c:pt>
                <c:pt idx="1591">
                  <c:v>0.19035103935095768</c:v>
                </c:pt>
                <c:pt idx="1592">
                  <c:v>0.19086887875869252</c:v>
                </c:pt>
                <c:pt idx="1593">
                  <c:v>0.19158588674122287</c:v>
                </c:pt>
                <c:pt idx="1594">
                  <c:v>0.1928207341314874</c:v>
                </c:pt>
                <c:pt idx="1595">
                  <c:v>0.19321907128130544</c:v>
                </c:pt>
                <c:pt idx="1596">
                  <c:v>0.19407549763741391</c:v>
                </c:pt>
                <c:pt idx="1597">
                  <c:v>0.19531034502767872</c:v>
                </c:pt>
                <c:pt idx="1598">
                  <c:v>0.19556926473148928</c:v>
                </c:pt>
                <c:pt idx="1599">
                  <c:v>0.19652527537493825</c:v>
                </c:pt>
                <c:pt idx="1600">
                  <c:v>0.19778003980820821</c:v>
                </c:pt>
                <c:pt idx="1601">
                  <c:v>0.1978995411386677</c:v>
                </c:pt>
                <c:pt idx="1602">
                  <c:v>0.19901488719847324</c:v>
                </c:pt>
                <c:pt idx="1603">
                  <c:v>0.20024973458885162</c:v>
                </c:pt>
                <c:pt idx="1604">
                  <c:v>0.20024973458885162</c:v>
                </c:pt>
                <c:pt idx="1605">
                  <c:v>0.2014646649361112</c:v>
                </c:pt>
                <c:pt idx="1606">
                  <c:v>0.20259992711146452</c:v>
                </c:pt>
                <c:pt idx="1607">
                  <c:v>0.20271942844192425</c:v>
                </c:pt>
                <c:pt idx="1608">
                  <c:v>0.20393435878918378</c:v>
                </c:pt>
                <c:pt idx="1609">
                  <c:v>0.20493020351864291</c:v>
                </c:pt>
                <c:pt idx="1610">
                  <c:v>0.20516920617956222</c:v>
                </c:pt>
                <c:pt idx="1611">
                  <c:v>0.20642397061283191</c:v>
                </c:pt>
                <c:pt idx="1612">
                  <c:v>0.2072803969688268</c:v>
                </c:pt>
                <c:pt idx="1613">
                  <c:v>0.20765881800309668</c:v>
                </c:pt>
                <c:pt idx="1614">
                  <c:v>0.20889366539336154</c:v>
                </c:pt>
                <c:pt idx="1615">
                  <c:v>0.2096305904188967</c:v>
                </c:pt>
                <c:pt idx="1616">
                  <c:v>0.21012851185616921</c:v>
                </c:pt>
                <c:pt idx="1617">
                  <c:v>0.21136335924654759</c:v>
                </c:pt>
                <c:pt idx="1618">
                  <c:v>0.21196086589861809</c:v>
                </c:pt>
                <c:pt idx="1619">
                  <c:v>0.21261812367981747</c:v>
                </c:pt>
                <c:pt idx="1620">
                  <c:v>0.21383305402707739</c:v>
                </c:pt>
                <c:pt idx="1621">
                  <c:v>0.21431105934880179</c:v>
                </c:pt>
                <c:pt idx="1622">
                  <c:v>0.21640233309506177</c:v>
                </c:pt>
                <c:pt idx="1623">
                  <c:v>0.21666125279898554</c:v>
                </c:pt>
                <c:pt idx="1624">
                  <c:v>0.21765709752833146</c:v>
                </c:pt>
                <c:pt idx="1625">
                  <c:v>0.2188919449187097</c:v>
                </c:pt>
                <c:pt idx="1626">
                  <c:v>0.21899152920616421</c:v>
                </c:pt>
                <c:pt idx="1627">
                  <c:v>0.22012679138151717</c:v>
                </c:pt>
                <c:pt idx="1628">
                  <c:v>0.22134172172877678</c:v>
                </c:pt>
                <c:pt idx="1629">
                  <c:v>0.22136163877178205</c:v>
                </c:pt>
                <c:pt idx="1630">
                  <c:v>0.22259648616204719</c:v>
                </c:pt>
                <c:pt idx="1631">
                  <c:v>0.22367199813595562</c:v>
                </c:pt>
                <c:pt idx="1632">
                  <c:v>0.22383133355231202</c:v>
                </c:pt>
                <c:pt idx="1633">
                  <c:v>0.22506618094269043</c:v>
                </c:pt>
                <c:pt idx="1634">
                  <c:v>0.22602219158613956</c:v>
                </c:pt>
                <c:pt idx="1635">
                  <c:v>0.22630102833295487</c:v>
                </c:pt>
                <c:pt idx="1636">
                  <c:v>0.2275557918387677</c:v>
                </c:pt>
                <c:pt idx="1637">
                  <c:v>0.22835246799331788</c:v>
                </c:pt>
                <c:pt idx="1638">
                  <c:v>0.22879063922903242</c:v>
                </c:pt>
                <c:pt idx="1639">
                  <c:v>0.23002548661929742</c:v>
                </c:pt>
                <c:pt idx="1640">
                  <c:v>0.23070266144338802</c:v>
                </c:pt>
                <c:pt idx="1641">
                  <c:v>0.23128025105256733</c:v>
                </c:pt>
                <c:pt idx="1642">
                  <c:v>0.23249518139994088</c:v>
                </c:pt>
                <c:pt idx="1643">
                  <c:v>0.23303293692310945</c:v>
                </c:pt>
                <c:pt idx="1644">
                  <c:v>0.23373002879020541</c:v>
                </c:pt>
                <c:pt idx="1645">
                  <c:v>0.23496487618047046</c:v>
                </c:pt>
                <c:pt idx="1646">
                  <c:v>0.23536321333028809</c:v>
                </c:pt>
                <c:pt idx="1647">
                  <c:v>0.23619972264327768</c:v>
                </c:pt>
                <c:pt idx="1648">
                  <c:v>0.23745448707654787</c:v>
                </c:pt>
                <c:pt idx="1649">
                  <c:v>0.23771340678047226</c:v>
                </c:pt>
                <c:pt idx="1650">
                  <c:v>0.23868933446692647</c:v>
                </c:pt>
                <c:pt idx="1651">
                  <c:v>0.23992617309772896</c:v>
                </c:pt>
                <c:pt idx="1652">
                  <c:v>0.24004567442818825</c:v>
                </c:pt>
                <c:pt idx="1653">
                  <c:v>0.24118093753099881</c:v>
                </c:pt>
                <c:pt idx="1654">
                  <c:v>0.24239586787837217</c:v>
                </c:pt>
                <c:pt idx="1655">
                  <c:v>0.24241578492126381</c:v>
                </c:pt>
                <c:pt idx="1656">
                  <c:v>0.24365063231164186</c:v>
                </c:pt>
                <c:pt idx="1657">
                  <c:v>0.24472614428543718</c:v>
                </c:pt>
                <c:pt idx="1658">
                  <c:v>0.24488547970190674</c:v>
                </c:pt>
                <c:pt idx="1659">
                  <c:v>0.24612032616471419</c:v>
                </c:pt>
                <c:pt idx="1660">
                  <c:v>0.24705642069261571</c:v>
                </c:pt>
                <c:pt idx="1661">
                  <c:v>0.24735517355497921</c:v>
                </c:pt>
                <c:pt idx="1662">
                  <c:v>0.24860993798824893</c:v>
                </c:pt>
                <c:pt idx="1663">
                  <c:v>0.24940661414279963</c:v>
                </c:pt>
                <c:pt idx="1664">
                  <c:v>0.24982486833562234</c:v>
                </c:pt>
                <c:pt idx="1665">
                  <c:v>0.25107963276889222</c:v>
                </c:pt>
                <c:pt idx="1666">
                  <c:v>0.25173688962252072</c:v>
                </c:pt>
                <c:pt idx="1667">
                  <c:v>0.25231448015915764</c:v>
                </c:pt>
                <c:pt idx="1668">
                  <c:v>0.25488375922714163</c:v>
                </c:pt>
                <c:pt idx="1669">
                  <c:v>0.25494350942869914</c:v>
                </c:pt>
                <c:pt idx="1670">
                  <c:v>0.25611860569006284</c:v>
                </c:pt>
                <c:pt idx="1671">
                  <c:v>0.25729370287876913</c:v>
                </c:pt>
                <c:pt idx="1672">
                  <c:v>0.25737337012333228</c:v>
                </c:pt>
                <c:pt idx="1673">
                  <c:v>0.25860821751359703</c:v>
                </c:pt>
                <c:pt idx="1674">
                  <c:v>0.25962397928594855</c:v>
                </c:pt>
                <c:pt idx="1675">
                  <c:v>0.25984306490386228</c:v>
                </c:pt>
                <c:pt idx="1676">
                  <c:v>0.2610779122941268</c:v>
                </c:pt>
                <c:pt idx="1677">
                  <c:v>0.26197417180867505</c:v>
                </c:pt>
                <c:pt idx="1678">
                  <c:v>0.26231275968439188</c:v>
                </c:pt>
                <c:pt idx="1679">
                  <c:v>0.26354760614731276</c:v>
                </c:pt>
                <c:pt idx="1680">
                  <c:v>0.26430444821585353</c:v>
                </c:pt>
                <c:pt idx="1681">
                  <c:v>0.26480237058058281</c:v>
                </c:pt>
                <c:pt idx="1682">
                  <c:v>0.26603721797084789</c:v>
                </c:pt>
                <c:pt idx="1683">
                  <c:v>0.26665464166592301</c:v>
                </c:pt>
                <c:pt idx="1684">
                  <c:v>0.26727206536111231</c:v>
                </c:pt>
                <c:pt idx="1685">
                  <c:v>0.26852682979438275</c:v>
                </c:pt>
                <c:pt idx="1686">
                  <c:v>0.26898491807310182</c:v>
                </c:pt>
                <c:pt idx="1687">
                  <c:v>0.26976167625718972</c:v>
                </c:pt>
                <c:pt idx="1688">
                  <c:v>0.27099652364756832</c:v>
                </c:pt>
                <c:pt idx="1689">
                  <c:v>0.27133511059582816</c:v>
                </c:pt>
                <c:pt idx="1690">
                  <c:v>0.27223137103783301</c:v>
                </c:pt>
                <c:pt idx="1691">
                  <c:v>0.27346621842809776</c:v>
                </c:pt>
                <c:pt idx="1692">
                  <c:v>0.2736653870030068</c:v>
                </c:pt>
                <c:pt idx="1693">
                  <c:v>0.27470106581836262</c:v>
                </c:pt>
                <c:pt idx="1694">
                  <c:v>0.27593591320862748</c:v>
                </c:pt>
                <c:pt idx="1695">
                  <c:v>0.27601558045319025</c:v>
                </c:pt>
                <c:pt idx="1696">
                  <c:v>0.27717076059900647</c:v>
                </c:pt>
                <c:pt idx="1697">
                  <c:v>0.27836577390326139</c:v>
                </c:pt>
                <c:pt idx="1698">
                  <c:v>0.27840560706181389</c:v>
                </c:pt>
                <c:pt idx="1699">
                  <c:v>0.27964045445207825</c:v>
                </c:pt>
                <c:pt idx="1700">
                  <c:v>0.2806960503104392</c:v>
                </c:pt>
                <c:pt idx="1701">
                  <c:v>0.28087530184234388</c:v>
                </c:pt>
                <c:pt idx="1702">
                  <c:v>0.28211014923260841</c:v>
                </c:pt>
                <c:pt idx="1703">
                  <c:v>0.28304624283316571</c:v>
                </c:pt>
                <c:pt idx="1704">
                  <c:v>0.28334499662298684</c:v>
                </c:pt>
                <c:pt idx="1705">
                  <c:v>0.28459976105625667</c:v>
                </c:pt>
                <c:pt idx="1706">
                  <c:v>0.2853964362832358</c:v>
                </c:pt>
                <c:pt idx="1707">
                  <c:v>0.28581469140351645</c:v>
                </c:pt>
                <c:pt idx="1708">
                  <c:v>0.28704953786632359</c:v>
                </c:pt>
                <c:pt idx="1709">
                  <c:v>0.28772671269041478</c:v>
                </c:pt>
                <c:pt idx="1710">
                  <c:v>0.28828438525670258</c:v>
                </c:pt>
                <c:pt idx="1711">
                  <c:v>0.28951923264696683</c:v>
                </c:pt>
                <c:pt idx="1712">
                  <c:v>0.2900769061405985</c:v>
                </c:pt>
                <c:pt idx="1713">
                  <c:v>0.29077399708023682</c:v>
                </c:pt>
                <c:pt idx="1714">
                  <c:v>0.29240718162031981</c:v>
                </c:pt>
                <c:pt idx="1715">
                  <c:v>0.2934050185177739</c:v>
                </c:pt>
                <c:pt idx="1716">
                  <c:v>0.29463986590803881</c:v>
                </c:pt>
                <c:pt idx="1717">
                  <c:v>0.29475936723849838</c:v>
                </c:pt>
                <c:pt idx="1718">
                  <c:v>0.29587471329830439</c:v>
                </c:pt>
                <c:pt idx="1719">
                  <c:v>0.29712947680411655</c:v>
                </c:pt>
                <c:pt idx="1720">
                  <c:v>0.29836432419449538</c:v>
                </c:pt>
                <c:pt idx="1721">
                  <c:v>0.29959917158475996</c:v>
                </c:pt>
                <c:pt idx="1722">
                  <c:v>0.30083401897502432</c:v>
                </c:pt>
                <c:pt idx="1723">
                  <c:v>0.30206886636528996</c:v>
                </c:pt>
                <c:pt idx="1724">
                  <c:v>0.30330371375555454</c:v>
                </c:pt>
                <c:pt idx="1725">
                  <c:v>0.30453856021847575</c:v>
                </c:pt>
                <c:pt idx="1726">
                  <c:v>0.30577340760873994</c:v>
                </c:pt>
                <c:pt idx="1727">
                  <c:v>0.30700825499900536</c:v>
                </c:pt>
                <c:pt idx="1728">
                  <c:v>0.30824310238926994</c:v>
                </c:pt>
                <c:pt idx="1729">
                  <c:v>0.30947794977953486</c:v>
                </c:pt>
                <c:pt idx="1730">
                  <c:v>0.31071279716991368</c:v>
                </c:pt>
                <c:pt idx="1731">
                  <c:v>0.31196756067572595</c:v>
                </c:pt>
                <c:pt idx="1732">
                  <c:v>0.31320240806599031</c:v>
                </c:pt>
                <c:pt idx="1733">
                  <c:v>0.31443725545625512</c:v>
                </c:pt>
                <c:pt idx="1734">
                  <c:v>0.31567210284651992</c:v>
                </c:pt>
                <c:pt idx="1735">
                  <c:v>0.31690695023689891</c:v>
                </c:pt>
                <c:pt idx="1736">
                  <c:v>0.31816171467016835</c:v>
                </c:pt>
                <c:pt idx="1737">
                  <c:v>0.31937664501742891</c:v>
                </c:pt>
                <c:pt idx="1738">
                  <c:v>0.32063140852324068</c:v>
                </c:pt>
                <c:pt idx="1739">
                  <c:v>0.32186625591350615</c:v>
                </c:pt>
                <c:pt idx="1740">
                  <c:v>0.32433595069414917</c:v>
                </c:pt>
                <c:pt idx="1741">
                  <c:v>0.32682556159022713</c:v>
                </c:pt>
                <c:pt idx="1742">
                  <c:v>0.73418940439842229</c:v>
                </c:pt>
                <c:pt idx="1743">
                  <c:v>0.73751751677559763</c:v>
                </c:pt>
                <c:pt idx="1744">
                  <c:v>0.74084363791223495</c:v>
                </c:pt>
                <c:pt idx="1745">
                  <c:v>0.77745088374786053</c:v>
                </c:pt>
                <c:pt idx="1746">
                  <c:v>0.78408320897801786</c:v>
                </c:pt>
                <c:pt idx="1747">
                  <c:v>0.78740933011465586</c:v>
                </c:pt>
                <c:pt idx="1748">
                  <c:v>0.79073545032372394</c:v>
                </c:pt>
                <c:pt idx="1749">
                  <c:v>0.79406157146036049</c:v>
                </c:pt>
                <c:pt idx="1750">
                  <c:v>0.81519538485429166</c:v>
                </c:pt>
                <c:pt idx="1751">
                  <c:v>0.81643023224467115</c:v>
                </c:pt>
                <c:pt idx="1752">
                  <c:v>0.81734640880210918</c:v>
                </c:pt>
                <c:pt idx="1753">
                  <c:v>0.81768499667794003</c:v>
                </c:pt>
                <c:pt idx="1754">
                  <c:v>0.81891984314074762</c:v>
                </c:pt>
                <c:pt idx="1755">
                  <c:v>0.82015469053101264</c:v>
                </c:pt>
                <c:pt idx="1756">
                  <c:v>0.82069244698175225</c:v>
                </c:pt>
                <c:pt idx="1757">
                  <c:v>0.82140945496428264</c:v>
                </c:pt>
                <c:pt idx="1758">
                  <c:v>0.82264430235454866</c:v>
                </c:pt>
                <c:pt idx="1759">
                  <c:v>0.82387914974492549</c:v>
                </c:pt>
                <c:pt idx="1760">
                  <c:v>0.82401856811827667</c:v>
                </c:pt>
                <c:pt idx="1761">
                  <c:v>0.82511399713519062</c:v>
                </c:pt>
                <c:pt idx="1762">
                  <c:v>0.82634884359799865</c:v>
                </c:pt>
                <c:pt idx="1763">
                  <c:v>0.8273646053703485</c:v>
                </c:pt>
                <c:pt idx="1764">
                  <c:v>0.82758369098826257</c:v>
                </c:pt>
                <c:pt idx="1765">
                  <c:v>0.8288185383785287</c:v>
                </c:pt>
                <c:pt idx="1766">
                  <c:v>0.8300733028117977</c:v>
                </c:pt>
                <c:pt idx="1767">
                  <c:v>0.83069072650698772</c:v>
                </c:pt>
                <c:pt idx="1768">
                  <c:v>0.83130815020217663</c:v>
                </c:pt>
                <c:pt idx="1769">
                  <c:v>0.83256291370798763</c:v>
                </c:pt>
                <c:pt idx="1770">
                  <c:v>0.83379776109825343</c:v>
                </c:pt>
                <c:pt idx="1771">
                  <c:v>0.83401684671616749</c:v>
                </c:pt>
                <c:pt idx="1772">
                  <c:v>0.83503260848851912</c:v>
                </c:pt>
                <c:pt idx="1773">
                  <c:v>0.83626745587878304</c:v>
                </c:pt>
                <c:pt idx="1774">
                  <c:v>0.8373628848956961</c:v>
                </c:pt>
                <c:pt idx="1775">
                  <c:v>0.83750230326916153</c:v>
                </c:pt>
                <c:pt idx="1776">
                  <c:v>0.83873715065942722</c:v>
                </c:pt>
                <c:pt idx="1777">
                  <c:v>0.83997199804969214</c:v>
                </c:pt>
                <c:pt idx="1778">
                  <c:v>0.8407089230752266</c:v>
                </c:pt>
                <c:pt idx="1779">
                  <c:v>0.84120684451249872</c:v>
                </c:pt>
                <c:pt idx="1780">
                  <c:v>0.84244169190276352</c:v>
                </c:pt>
                <c:pt idx="1781">
                  <c:v>0.8436765392931429</c:v>
                </c:pt>
                <c:pt idx="1782">
                  <c:v>0.84403504328440804</c:v>
                </c:pt>
                <c:pt idx="1783">
                  <c:v>0.8449313037264119</c:v>
                </c:pt>
                <c:pt idx="1784">
                  <c:v>0.84616615111667659</c:v>
                </c:pt>
                <c:pt idx="1785">
                  <c:v>0.84736116442093057</c:v>
                </c:pt>
                <c:pt idx="1786">
                  <c:v>0.84740099850694151</c:v>
                </c:pt>
                <c:pt idx="1787">
                  <c:v>0.84865576201275461</c:v>
                </c:pt>
                <c:pt idx="1788">
                  <c:v>0.8498906094030203</c:v>
                </c:pt>
                <c:pt idx="1789">
                  <c:v>0.85068728555756934</c:v>
                </c:pt>
                <c:pt idx="1790">
                  <c:v>0.85112545679339924</c:v>
                </c:pt>
                <c:pt idx="1791">
                  <c:v>0.85371664414492443</c:v>
                </c:pt>
                <c:pt idx="1792">
                  <c:v>0.85401539793474512</c:v>
                </c:pt>
                <c:pt idx="1793">
                  <c:v>0.85495149153519101</c:v>
                </c:pt>
                <c:pt idx="1794">
                  <c:v>0.85620625596845912</c:v>
                </c:pt>
                <c:pt idx="1795">
                  <c:v>0.85734151814381365</c:v>
                </c:pt>
                <c:pt idx="1796">
                  <c:v>0.85744110335872492</c:v>
                </c:pt>
                <c:pt idx="1797">
                  <c:v>0.85867594982164519</c:v>
                </c:pt>
                <c:pt idx="1798">
                  <c:v>0.85991079721190999</c:v>
                </c:pt>
                <c:pt idx="1799">
                  <c:v>0.86066763928045065</c:v>
                </c:pt>
                <c:pt idx="1800">
                  <c:v>0.86114564460217646</c:v>
                </c:pt>
                <c:pt idx="1801">
                  <c:v>0.86238049199243949</c:v>
                </c:pt>
                <c:pt idx="1802">
                  <c:v>0.86361533938281865</c:v>
                </c:pt>
                <c:pt idx="1803">
                  <c:v>0.86399376041708864</c:v>
                </c:pt>
                <c:pt idx="1804">
                  <c:v>0.86485018677308378</c:v>
                </c:pt>
                <c:pt idx="1805">
                  <c:v>0.8660850341633487</c:v>
                </c:pt>
                <c:pt idx="1806">
                  <c:v>0.86731988155361261</c:v>
                </c:pt>
                <c:pt idx="1807">
                  <c:v>0.86733979766916136</c:v>
                </c:pt>
                <c:pt idx="1808">
                  <c:v>0.86855472801642009</c:v>
                </c:pt>
                <c:pt idx="1809">
                  <c:v>0.86980949244969219</c:v>
                </c:pt>
                <c:pt idx="1810">
                  <c:v>0.87066591880579935</c:v>
                </c:pt>
                <c:pt idx="1811">
                  <c:v>0.8710244227970636</c:v>
                </c:pt>
                <c:pt idx="1812">
                  <c:v>0.87225927018732863</c:v>
                </c:pt>
                <c:pt idx="1813">
                  <c:v>0.8735140346205994</c:v>
                </c:pt>
                <c:pt idx="1814">
                  <c:v>0.87472896496785779</c:v>
                </c:pt>
                <c:pt idx="1815">
                  <c:v>0.87598372847367134</c:v>
                </c:pt>
                <c:pt idx="1816">
                  <c:v>0.8772185758640485</c:v>
                </c:pt>
                <c:pt idx="1817">
                  <c:v>0.87821442059339561</c:v>
                </c:pt>
                <c:pt idx="1818">
                  <c:v>0.87845342325431375</c:v>
                </c:pt>
                <c:pt idx="1819">
                  <c:v>0.87968827064458088</c:v>
                </c:pt>
                <c:pt idx="1820">
                  <c:v>0.88094303507784844</c:v>
                </c:pt>
                <c:pt idx="1821">
                  <c:v>0.88154054173003138</c:v>
                </c:pt>
                <c:pt idx="1822">
                  <c:v>0.88215796542522085</c:v>
                </c:pt>
                <c:pt idx="1823">
                  <c:v>0.88341272893103284</c:v>
                </c:pt>
                <c:pt idx="1824">
                  <c:v>0.88464757632129964</c:v>
                </c:pt>
                <c:pt idx="1825">
                  <c:v>0.88488657898210388</c:v>
                </c:pt>
                <c:pt idx="1826">
                  <c:v>0.88588242371156356</c:v>
                </c:pt>
                <c:pt idx="1827">
                  <c:v>0.88711727110182859</c:v>
                </c:pt>
                <c:pt idx="1828">
                  <c:v>0.88821270011874187</c:v>
                </c:pt>
                <c:pt idx="1829">
                  <c:v>0.8883521184920935</c:v>
                </c:pt>
                <c:pt idx="1830">
                  <c:v>0.8896068829253635</c:v>
                </c:pt>
                <c:pt idx="1831">
                  <c:v>0.89151890421237556</c:v>
                </c:pt>
                <c:pt idx="1832">
                  <c:v>0.89217616106600317</c:v>
                </c:pt>
                <c:pt idx="1833">
                  <c:v>0.89341100845626809</c:v>
                </c:pt>
                <c:pt idx="1834">
                  <c:v>0.89464585584653455</c:v>
                </c:pt>
                <c:pt idx="1835">
                  <c:v>0.89486494146444751</c:v>
                </c:pt>
                <c:pt idx="1836">
                  <c:v>0.89588070323691227</c:v>
                </c:pt>
                <c:pt idx="1837">
                  <c:v>0.89711555062717763</c:v>
                </c:pt>
                <c:pt idx="1838">
                  <c:v>0.89817114555808075</c:v>
                </c:pt>
                <c:pt idx="1839">
                  <c:v>0.89835039801744099</c:v>
                </c:pt>
                <c:pt idx="1840">
                  <c:v>0.89958524540770657</c:v>
                </c:pt>
                <c:pt idx="1841">
                  <c:v>0.90082009187051471</c:v>
                </c:pt>
                <c:pt idx="1842">
                  <c:v>0.90151718373760814</c:v>
                </c:pt>
                <c:pt idx="1843">
                  <c:v>0.90205493926089275</c:v>
                </c:pt>
                <c:pt idx="1844">
                  <c:v>0.90330970369416264</c:v>
                </c:pt>
                <c:pt idx="1845">
                  <c:v>0.90454455108442744</c:v>
                </c:pt>
                <c:pt idx="1846">
                  <c:v>0.90484330394679091</c:v>
                </c:pt>
                <c:pt idx="1847">
                  <c:v>0.90577939847469313</c:v>
                </c:pt>
                <c:pt idx="1848">
                  <c:v>0.90701424586495583</c:v>
                </c:pt>
                <c:pt idx="1849">
                  <c:v>0.90816942508331522</c:v>
                </c:pt>
                <c:pt idx="1850">
                  <c:v>0.90824909232776463</c:v>
                </c:pt>
                <c:pt idx="1851">
                  <c:v>0.90948393971814256</c:v>
                </c:pt>
                <c:pt idx="1852">
                  <c:v>0.91072077927640294</c:v>
                </c:pt>
                <c:pt idx="1853">
                  <c:v>0.91151745450349664</c:v>
                </c:pt>
                <c:pt idx="1854">
                  <c:v>0.91197554278221549</c:v>
                </c:pt>
                <c:pt idx="1855">
                  <c:v>0.91319047312959056</c:v>
                </c:pt>
                <c:pt idx="1856">
                  <c:v>0.91444523756285978</c:v>
                </c:pt>
                <c:pt idx="1857">
                  <c:v>0.91484357564002061</c:v>
                </c:pt>
                <c:pt idx="1858">
                  <c:v>0.9156800849531237</c:v>
                </c:pt>
                <c:pt idx="1859">
                  <c:v>0.91693484938639369</c:v>
                </c:pt>
                <c:pt idx="1860">
                  <c:v>0.91816969677665838</c:v>
                </c:pt>
                <c:pt idx="1861">
                  <c:v>0.91816969677665838</c:v>
                </c:pt>
                <c:pt idx="1862">
                  <c:v>0.91940454323946597</c:v>
                </c:pt>
                <c:pt idx="1863">
                  <c:v>0.92065930767273585</c:v>
                </c:pt>
                <c:pt idx="1864">
                  <c:v>0.92149581698584015</c:v>
                </c:pt>
                <c:pt idx="1865">
                  <c:v>0.92189415506311523</c:v>
                </c:pt>
                <c:pt idx="1866">
                  <c:v>0.92312900245338092</c:v>
                </c:pt>
                <c:pt idx="1867">
                  <c:v>0.92436384984364295</c:v>
                </c:pt>
                <c:pt idx="1868">
                  <c:v>0.92482193812236368</c:v>
                </c:pt>
                <c:pt idx="1869">
                  <c:v>0.92559869723390875</c:v>
                </c:pt>
                <c:pt idx="1870">
                  <c:v>0.92683354369671633</c:v>
                </c:pt>
                <c:pt idx="1871">
                  <c:v>0.92806839108709449</c:v>
                </c:pt>
                <c:pt idx="1872">
                  <c:v>0.92816797537454931</c:v>
                </c:pt>
                <c:pt idx="1873">
                  <c:v>0.93067750424108964</c:v>
                </c:pt>
                <c:pt idx="1874">
                  <c:v>0.93149409651107473</c:v>
                </c:pt>
                <c:pt idx="1875">
                  <c:v>0.93191235163135311</c:v>
                </c:pt>
                <c:pt idx="1876">
                  <c:v>0.93314719902161858</c:v>
                </c:pt>
                <c:pt idx="1877">
                  <c:v>0.93438204548442627</c:v>
                </c:pt>
                <c:pt idx="1878">
                  <c:v>0.93482021764771273</c:v>
                </c:pt>
                <c:pt idx="1879">
                  <c:v>0.93561689287469163</c:v>
                </c:pt>
                <c:pt idx="1880">
                  <c:v>0.93685174026506968</c:v>
                </c:pt>
                <c:pt idx="1881">
                  <c:v>0.93808658765533437</c:v>
                </c:pt>
                <c:pt idx="1882">
                  <c:v>0.93814633878423559</c:v>
                </c:pt>
                <c:pt idx="1883">
                  <c:v>0.93932143504560017</c:v>
                </c:pt>
                <c:pt idx="1884">
                  <c:v>0.94057619947886906</c:v>
                </c:pt>
                <c:pt idx="1885">
                  <c:v>0.94149237603642177</c:v>
                </c:pt>
                <c:pt idx="1886">
                  <c:v>0.94181104594167653</c:v>
                </c:pt>
                <c:pt idx="1887">
                  <c:v>0.94304589333205602</c:v>
                </c:pt>
                <c:pt idx="1888">
                  <c:v>0.94428074072231882</c:v>
                </c:pt>
                <c:pt idx="1889">
                  <c:v>0.94481849717294608</c:v>
                </c:pt>
                <c:pt idx="1890">
                  <c:v>0.94551558811258452</c:v>
                </c:pt>
                <c:pt idx="1891">
                  <c:v>0.94677035254585573</c:v>
                </c:pt>
                <c:pt idx="1892">
                  <c:v>0.94800519993611942</c:v>
                </c:pt>
                <c:pt idx="1893">
                  <c:v>0.94924004639892789</c:v>
                </c:pt>
                <c:pt idx="1894">
                  <c:v>0.95049481083219778</c:v>
                </c:pt>
                <c:pt idx="1895">
                  <c:v>0.95149065556165624</c:v>
                </c:pt>
                <c:pt idx="1896">
                  <c:v>0.95170974117957174</c:v>
                </c:pt>
                <c:pt idx="1897">
                  <c:v>0.95294458856983588</c:v>
                </c:pt>
                <c:pt idx="1898">
                  <c:v>0.95419935300310643</c:v>
                </c:pt>
                <c:pt idx="1899">
                  <c:v>0.95481677669829512</c:v>
                </c:pt>
                <c:pt idx="1900">
                  <c:v>0.95543420039336979</c:v>
                </c:pt>
                <c:pt idx="1901">
                  <c:v>0.95666904685629162</c:v>
                </c:pt>
                <c:pt idx="1902">
                  <c:v>0.95790389424655664</c:v>
                </c:pt>
                <c:pt idx="1903">
                  <c:v>0.95814289690736132</c:v>
                </c:pt>
                <c:pt idx="1904">
                  <c:v>0.95915865867982708</c:v>
                </c:pt>
                <c:pt idx="1905">
                  <c:v>0.96039350607009133</c:v>
                </c:pt>
                <c:pt idx="1906">
                  <c:v>0.96148893508700439</c:v>
                </c:pt>
                <c:pt idx="1907">
                  <c:v>0.96162835346035636</c:v>
                </c:pt>
                <c:pt idx="1908">
                  <c:v>0.96286320085062016</c:v>
                </c:pt>
                <c:pt idx="1909">
                  <c:v>0.96411796435643249</c:v>
                </c:pt>
                <c:pt idx="1910">
                  <c:v>0.96481505622353037</c:v>
                </c:pt>
                <c:pt idx="1911">
                  <c:v>0.96535281174681131</c:v>
                </c:pt>
                <c:pt idx="1912">
                  <c:v>0.96658765913707612</c:v>
                </c:pt>
                <c:pt idx="1913">
                  <c:v>0.96814117643271036</c:v>
                </c:pt>
                <c:pt idx="1914">
                  <c:v>0.96915892944571169</c:v>
                </c:pt>
                <c:pt idx="1915">
                  <c:v>0.97039377683597661</c:v>
                </c:pt>
                <c:pt idx="1916">
                  <c:v>0.97162862422624163</c:v>
                </c:pt>
                <c:pt idx="1917">
                  <c:v>0.9716485412692466</c:v>
                </c:pt>
                <c:pt idx="1918">
                  <c:v>0.97288338865951163</c:v>
                </c:pt>
                <c:pt idx="1919">
                  <c:v>0.97411823604977743</c:v>
                </c:pt>
                <c:pt idx="1920">
                  <c:v>0.97495474536287963</c:v>
                </c:pt>
                <c:pt idx="1921">
                  <c:v>0.97537299955558865</c:v>
                </c:pt>
                <c:pt idx="1922">
                  <c:v>0.97660784694585434</c:v>
                </c:pt>
                <c:pt idx="1923">
                  <c:v>0.97786261137912422</c:v>
                </c:pt>
                <c:pt idx="1924">
                  <c:v>0.9782808664994046</c:v>
                </c:pt>
                <c:pt idx="1925">
                  <c:v>0.97909745876950283</c:v>
                </c:pt>
                <c:pt idx="1926">
                  <c:v>0.98033230615976563</c:v>
                </c:pt>
                <c:pt idx="1927">
                  <c:v>0.98158706966557929</c:v>
                </c:pt>
                <c:pt idx="1928">
                  <c:v>0.98162690375147577</c:v>
                </c:pt>
                <c:pt idx="1929">
                  <c:v>0.98282191705584465</c:v>
                </c:pt>
                <c:pt idx="1930">
                  <c:v>0.98405676444610857</c:v>
                </c:pt>
                <c:pt idx="1931">
                  <c:v>0.98495302488811376</c:v>
                </c:pt>
                <c:pt idx="1932">
                  <c:v>0.98529161183648761</c:v>
                </c:pt>
                <c:pt idx="1933">
                  <c:v>0.98652645922675131</c:v>
                </c:pt>
                <c:pt idx="1934">
                  <c:v>0.987761306617017</c:v>
                </c:pt>
                <c:pt idx="1935">
                  <c:v>0.98829906214018692</c:v>
                </c:pt>
                <c:pt idx="1936">
                  <c:v>0.98899615400728158</c:v>
                </c:pt>
                <c:pt idx="1937">
                  <c:v>0.99023100047008961</c:v>
                </c:pt>
                <c:pt idx="1938">
                  <c:v>0.99148576490335816</c:v>
                </c:pt>
                <c:pt idx="1939">
                  <c:v>0.99164510031982978</c:v>
                </c:pt>
                <c:pt idx="1940">
                  <c:v>0.9927206122937392</c:v>
                </c:pt>
                <c:pt idx="1941">
                  <c:v>0.99395545968400345</c:v>
                </c:pt>
                <c:pt idx="1942">
                  <c:v>0.99497122052889753</c:v>
                </c:pt>
                <c:pt idx="1943">
                  <c:v>0.99519030707426737</c:v>
                </c:pt>
                <c:pt idx="1944">
                  <c:v>0.99642515446453261</c:v>
                </c:pt>
                <c:pt idx="1945">
                  <c:v>0.99767991797034483</c:v>
                </c:pt>
                <c:pt idx="1946">
                  <c:v>0.99831725870853916</c:v>
                </c:pt>
                <c:pt idx="1947">
                  <c:v>0.99891476536072255</c:v>
                </c:pt>
                <c:pt idx="1948">
                  <c:v>1.695297939932066E-4</c:v>
                </c:pt>
                <c:pt idx="1949">
                  <c:v>1.4043771842580125E-3</c:v>
                </c:pt>
                <c:pt idx="1950">
                  <c:v>1.643379845063464E-3</c:v>
                </c:pt>
                <c:pt idx="1951">
                  <c:v>2.6392245745228186E-3</c:v>
                </c:pt>
                <c:pt idx="1952">
                  <c:v>3.8740710373304016E-3</c:v>
                </c:pt>
                <c:pt idx="1953">
                  <c:v>4.9695000542442436E-3</c:v>
                </c:pt>
                <c:pt idx="1954">
                  <c:v>5.1089184275951985E-3</c:v>
                </c:pt>
                <c:pt idx="1955">
                  <c:v>8.315538233773654E-3</c:v>
                </c:pt>
                <c:pt idx="1956">
                  <c:v>8.8931278429527204E-3</c:v>
                </c:pt>
                <c:pt idx="1957">
                  <c:v>1.0127975233217545E-2</c:v>
                </c:pt>
                <c:pt idx="1958">
                  <c:v>1.1382739666487446E-2</c:v>
                </c:pt>
                <c:pt idx="1959">
                  <c:v>1.1641659370411634E-2</c:v>
                </c:pt>
                <c:pt idx="1960">
                  <c:v>1.26175870568659E-2</c:v>
                </c:pt>
                <c:pt idx="1961">
                  <c:v>1.3872350562678553E-2</c:v>
                </c:pt>
                <c:pt idx="1962">
                  <c:v>1.4987696622483782E-2</c:v>
                </c:pt>
                <c:pt idx="1963">
                  <c:v>1.5107197952943352E-2</c:v>
                </c:pt>
                <c:pt idx="1964">
                  <c:v>1.6361962386213243E-2</c:v>
                </c:pt>
                <c:pt idx="1965">
                  <c:v>1.7616726819483123E-2</c:v>
                </c:pt>
                <c:pt idx="1966">
                  <c:v>1.8851573282290725E-2</c:v>
                </c:pt>
                <c:pt idx="1967">
                  <c:v>2.0086420672555512E-2</c:v>
                </c:pt>
                <c:pt idx="1968">
                  <c:v>2.1321268062934006E-2</c:v>
                </c:pt>
                <c:pt idx="1969">
                  <c:v>2.2556115453198806E-2</c:v>
                </c:pt>
                <c:pt idx="1970">
                  <c:v>2.25959495390953E-2</c:v>
                </c:pt>
                <c:pt idx="1971">
                  <c:v>2.381087988646869E-2</c:v>
                </c:pt>
                <c:pt idx="1972">
                  <c:v>2.5045727276733529E-2</c:v>
                </c:pt>
                <c:pt idx="1973">
                  <c:v>2.5922069748276044E-2</c:v>
                </c:pt>
                <c:pt idx="1974">
                  <c:v>2.6302482950541162E-2</c:v>
                </c:pt>
                <c:pt idx="1975">
                  <c:v>2.7537330340806007E-2</c:v>
                </c:pt>
                <c:pt idx="1976">
                  <c:v>2.8772176803727241E-2</c:v>
                </c:pt>
                <c:pt idx="1977">
                  <c:v>2.9270099168456912E-2</c:v>
                </c:pt>
                <c:pt idx="1978">
                  <c:v>3.0007024193992038E-2</c:v>
                </c:pt>
                <c:pt idx="1979">
                  <c:v>3.1241871584256908E-2</c:v>
                </c:pt>
                <c:pt idx="1980">
                  <c:v>3.2476718974521708E-2</c:v>
                </c:pt>
                <c:pt idx="1981">
                  <c:v>3.2596220304981209E-2</c:v>
                </c:pt>
                <c:pt idx="1982">
                  <c:v>3.3711566364900136E-2</c:v>
                </c:pt>
                <c:pt idx="1983">
                  <c:v>3.4946413755164954E-2</c:v>
                </c:pt>
                <c:pt idx="1984">
                  <c:v>3.5942258484510652E-2</c:v>
                </c:pt>
                <c:pt idx="1985">
                  <c:v>3.6181261145429792E-2</c:v>
                </c:pt>
                <c:pt idx="1986">
                  <c:v>3.7416108535694596E-2</c:v>
                </c:pt>
                <c:pt idx="1987">
                  <c:v>3.8650954998502129E-2</c:v>
                </c:pt>
                <c:pt idx="1988">
                  <c:v>3.9268378693691382E-2</c:v>
                </c:pt>
                <c:pt idx="1989">
                  <c:v>3.9905719431772041E-2</c:v>
                </c:pt>
                <c:pt idx="1990">
                  <c:v>4.1140566822150476E-2</c:v>
                </c:pt>
                <c:pt idx="1991">
                  <c:v>4.2375414212415398E-2</c:v>
                </c:pt>
                <c:pt idx="1992">
                  <c:v>4.2614416873220845E-2</c:v>
                </c:pt>
                <c:pt idx="1993">
                  <c:v>4.3630177718227955E-2</c:v>
                </c:pt>
                <c:pt idx="1994">
                  <c:v>4.4865025108492794E-2</c:v>
                </c:pt>
                <c:pt idx="1995">
                  <c:v>4.5940538009858763E-2</c:v>
                </c:pt>
                <c:pt idx="1996">
                  <c:v>4.7474138262486976E-2</c:v>
                </c:pt>
                <c:pt idx="1997">
                  <c:v>4.8708985652751884E-2</c:v>
                </c:pt>
                <c:pt idx="1998">
                  <c:v>4.9286575261930921E-2</c:v>
                </c:pt>
                <c:pt idx="1999">
                  <c:v>4.9943833043130423E-2</c:v>
                </c:pt>
                <c:pt idx="2000">
                  <c:v>5.117868043339513E-2</c:v>
                </c:pt>
                <c:pt idx="2001">
                  <c:v>5.2413526896202829E-2</c:v>
                </c:pt>
                <c:pt idx="2002">
                  <c:v>5.2612696398568991E-2</c:v>
                </c:pt>
                <c:pt idx="2003">
                  <c:v>5.3648374286467425E-2</c:v>
                </c:pt>
                <c:pt idx="2004">
                  <c:v>5.488322167673243E-2</c:v>
                </c:pt>
                <c:pt idx="2005">
                  <c:v>5.5958733650641156E-2</c:v>
                </c:pt>
                <c:pt idx="2006">
                  <c:v>5.6137986110002223E-2</c:v>
                </c:pt>
                <c:pt idx="2007">
                  <c:v>5.7372833500380714E-2</c:v>
                </c:pt>
                <c:pt idx="2008">
                  <c:v>5.860768089064558E-2</c:v>
                </c:pt>
                <c:pt idx="2009">
                  <c:v>5.9284854787279045E-2</c:v>
                </c:pt>
                <c:pt idx="2010">
                  <c:v>5.9842527353453176E-2</c:v>
                </c:pt>
                <c:pt idx="2011">
                  <c:v>6.1097291786723025E-2</c:v>
                </c:pt>
                <c:pt idx="2012">
                  <c:v>6.2352056219992916E-2</c:v>
                </c:pt>
                <c:pt idx="2013">
                  <c:v>6.2610975923803477E-2</c:v>
                </c:pt>
                <c:pt idx="2014">
                  <c:v>6.3586903610257664E-2</c:v>
                </c:pt>
                <c:pt idx="2015">
                  <c:v>6.4841667116070409E-2</c:v>
                </c:pt>
                <c:pt idx="2016">
                  <c:v>6.5957013175989232E-2</c:v>
                </c:pt>
                <c:pt idx="2017">
                  <c:v>6.607651450644883E-2</c:v>
                </c:pt>
                <c:pt idx="2018">
                  <c:v>6.7331278939718825E-2</c:v>
                </c:pt>
                <c:pt idx="2019">
                  <c:v>6.8566126329983504E-2</c:v>
                </c:pt>
                <c:pt idx="2020">
                  <c:v>6.9283134312513636E-2</c:v>
                </c:pt>
                <c:pt idx="2021">
                  <c:v>6.9800973720248433E-2</c:v>
                </c:pt>
                <c:pt idx="2022">
                  <c:v>7.1035820183055876E-2</c:v>
                </c:pt>
                <c:pt idx="2023">
                  <c:v>7.2270667573320693E-2</c:v>
                </c:pt>
                <c:pt idx="2024">
                  <c:v>7.2629171564699377E-2</c:v>
                </c:pt>
                <c:pt idx="2025">
                  <c:v>7.350551496369917E-2</c:v>
                </c:pt>
                <c:pt idx="2026">
                  <c:v>7.4740362353963974E-2</c:v>
                </c:pt>
                <c:pt idx="2027">
                  <c:v>7.5955292701223712E-2</c:v>
                </c:pt>
                <c:pt idx="2028">
                  <c:v>7.5975209744228792E-2</c:v>
                </c:pt>
                <c:pt idx="2029">
                  <c:v>7.7210057134493693E-2</c:v>
                </c:pt>
                <c:pt idx="2030">
                  <c:v>7.8444904524758399E-2</c:v>
                </c:pt>
                <c:pt idx="2031">
                  <c:v>7.9301330880866897E-2</c:v>
                </c:pt>
                <c:pt idx="2032">
                  <c:v>7.9679751915136932E-2</c:v>
                </c:pt>
                <c:pt idx="2033">
                  <c:v>8.091459837794461E-2</c:v>
                </c:pt>
                <c:pt idx="2034">
                  <c:v>8.2169362811214397E-2</c:v>
                </c:pt>
                <c:pt idx="2035">
                  <c:v>8.2647368132939145E-2</c:v>
                </c:pt>
                <c:pt idx="2036">
                  <c:v>8.3404210201479242E-2</c:v>
                </c:pt>
                <c:pt idx="2037">
                  <c:v>8.6015314596011208E-2</c:v>
                </c:pt>
                <c:pt idx="2038">
                  <c:v>8.727007902928105E-2</c:v>
                </c:pt>
                <c:pt idx="2039">
                  <c:v>8.8504926419659846E-2</c:v>
                </c:pt>
                <c:pt idx="2040">
                  <c:v>8.9739772882467247E-2</c:v>
                </c:pt>
                <c:pt idx="2041">
                  <c:v>9.0974620272731968E-2</c:v>
                </c:pt>
                <c:pt idx="2042">
                  <c:v>9.1213622933651081E-2</c:v>
                </c:pt>
                <c:pt idx="2043">
                  <c:v>9.220946766299673E-2</c:v>
                </c:pt>
                <c:pt idx="2044">
                  <c:v>9.3444315053375263E-2</c:v>
                </c:pt>
                <c:pt idx="2045">
                  <c:v>9.4559661113180718E-2</c:v>
                </c:pt>
                <c:pt idx="2046">
                  <c:v>9.4679162443640275E-2</c:v>
                </c:pt>
                <c:pt idx="2047">
                  <c:v>9.5914009833904829E-2</c:v>
                </c:pt>
                <c:pt idx="2048">
                  <c:v>9.7148857224169632E-2</c:v>
                </c:pt>
                <c:pt idx="2049">
                  <c:v>9.7885782249818476E-2</c:v>
                </c:pt>
                <c:pt idx="2050">
                  <c:v>9.8403620729982363E-2</c:v>
                </c:pt>
                <c:pt idx="2051">
                  <c:v>9.9638468120247459E-2</c:v>
                </c:pt>
                <c:pt idx="2052">
                  <c:v>0.10087331551062555</c:v>
                </c:pt>
                <c:pt idx="2053">
                  <c:v>0.10121190245888566</c:v>
                </c:pt>
                <c:pt idx="2054">
                  <c:v>0.10210816290089042</c:v>
                </c:pt>
                <c:pt idx="2055">
                  <c:v>0.10334301029115521</c:v>
                </c:pt>
                <c:pt idx="2056">
                  <c:v>0.10453802359552355</c:v>
                </c:pt>
                <c:pt idx="2057">
                  <c:v>0.10457785768142003</c:v>
                </c:pt>
                <c:pt idx="2058">
                  <c:v>0.1058127041443413</c:v>
                </c:pt>
                <c:pt idx="2059">
                  <c:v>0.1070475515346061</c:v>
                </c:pt>
                <c:pt idx="2060">
                  <c:v>0.10788406084759571</c:v>
                </c:pt>
                <c:pt idx="2061">
                  <c:v>0.1082823989248709</c:v>
                </c:pt>
                <c:pt idx="2062">
                  <c:v>0.10951724631513572</c:v>
                </c:pt>
                <c:pt idx="2063">
                  <c:v>0.11075209370540051</c:v>
                </c:pt>
                <c:pt idx="2064">
                  <c:v>0.11121018198423382</c:v>
                </c:pt>
                <c:pt idx="2065">
                  <c:v>0.111986941095779</c:v>
                </c:pt>
                <c:pt idx="2066">
                  <c:v>0.11322178848604403</c:v>
                </c:pt>
                <c:pt idx="2067">
                  <c:v>0.11447655199185652</c:v>
                </c:pt>
                <c:pt idx="2068">
                  <c:v>0.1145562201637631</c:v>
                </c:pt>
                <c:pt idx="2069">
                  <c:v>0.11571139938212117</c:v>
                </c:pt>
                <c:pt idx="2070">
                  <c:v>0.11694624677238619</c:v>
                </c:pt>
                <c:pt idx="2071">
                  <c:v>0.11790225741583529</c:v>
                </c:pt>
                <c:pt idx="2072">
                  <c:v>0.11818109416265089</c:v>
                </c:pt>
                <c:pt idx="2073">
                  <c:v>0.11941594155302956</c:v>
                </c:pt>
                <c:pt idx="2074">
                  <c:v>0.12067070505884214</c:v>
                </c:pt>
                <c:pt idx="2075">
                  <c:v>0.12122837855247326</c:v>
                </c:pt>
                <c:pt idx="2076">
                  <c:v>0.12190555244910697</c:v>
                </c:pt>
                <c:pt idx="2077">
                  <c:v>0.12449474856009619</c:v>
                </c:pt>
                <c:pt idx="2078">
                  <c:v>0.12455449968899757</c:v>
                </c:pt>
                <c:pt idx="2079">
                  <c:v>0.1257495129933659</c:v>
                </c:pt>
                <c:pt idx="2080">
                  <c:v>0.1269843603836307</c:v>
                </c:pt>
                <c:pt idx="2081">
                  <c:v>0.12790053694118342</c:v>
                </c:pt>
                <c:pt idx="2082">
                  <c:v>0.12821920777400939</c:v>
                </c:pt>
                <c:pt idx="2083">
                  <c:v>0.12945405423681677</c:v>
                </c:pt>
                <c:pt idx="2084">
                  <c:v>0.13068890162708158</c:v>
                </c:pt>
                <c:pt idx="2085">
                  <c:v>0.13122665807770773</c:v>
                </c:pt>
                <c:pt idx="2086">
                  <c:v>0.13194366606035146</c:v>
                </c:pt>
                <c:pt idx="2087">
                  <c:v>0.13315859640761118</c:v>
                </c:pt>
                <c:pt idx="2088">
                  <c:v>0.13441336084088137</c:v>
                </c:pt>
                <c:pt idx="2089">
                  <c:v>0.13457269532989358</c:v>
                </c:pt>
                <c:pt idx="2090">
                  <c:v>0.13564820823125956</c:v>
                </c:pt>
                <c:pt idx="2091">
                  <c:v>0.13688305469406714</c:v>
                </c:pt>
                <c:pt idx="2092">
                  <c:v>0.13789881646641791</c:v>
                </c:pt>
                <c:pt idx="2093">
                  <c:v>0.13811790208433194</c:v>
                </c:pt>
                <c:pt idx="2094">
                  <c:v>0.13937266651760183</c:v>
                </c:pt>
                <c:pt idx="2095">
                  <c:v>0.14060751390786663</c:v>
                </c:pt>
                <c:pt idx="2096">
                  <c:v>0.14124485464606124</c:v>
                </c:pt>
                <c:pt idx="2097">
                  <c:v>0.14184236129824521</c:v>
                </c:pt>
                <c:pt idx="2098">
                  <c:v>0.14307919992904772</c:v>
                </c:pt>
                <c:pt idx="2099">
                  <c:v>0.14431404731931272</c:v>
                </c:pt>
                <c:pt idx="2100">
                  <c:v>0.14459288406612847</c:v>
                </c:pt>
                <c:pt idx="2101">
                  <c:v>0.14556881175258241</c:v>
                </c:pt>
                <c:pt idx="2102">
                  <c:v>0.14678374209995584</c:v>
                </c:pt>
                <c:pt idx="2103">
                  <c:v>0.14791900427530918</c:v>
                </c:pt>
                <c:pt idx="2104">
                  <c:v>0.14803850560576848</c:v>
                </c:pt>
                <c:pt idx="2105">
                  <c:v>0.14927335299603348</c:v>
                </c:pt>
                <c:pt idx="2106">
                  <c:v>0.15050820038629847</c:v>
                </c:pt>
                <c:pt idx="2107">
                  <c:v>0.15126504245483857</c:v>
                </c:pt>
                <c:pt idx="2108">
                  <c:v>0.15174304777656325</c:v>
                </c:pt>
                <c:pt idx="2109">
                  <c:v>0.15297789516694169</c:v>
                </c:pt>
                <c:pt idx="2110">
                  <c:v>0.15421274255720668</c:v>
                </c:pt>
                <c:pt idx="2111">
                  <c:v>0.15461107970702437</c:v>
                </c:pt>
                <c:pt idx="2112">
                  <c:v>0.15544758902001407</c:v>
                </c:pt>
                <c:pt idx="2113">
                  <c:v>0.15670235345328393</c:v>
                </c:pt>
                <c:pt idx="2114">
                  <c:v>0.15791728380054385</c:v>
                </c:pt>
                <c:pt idx="2115">
                  <c:v>0.15793720084354868</c:v>
                </c:pt>
                <c:pt idx="2116">
                  <c:v>0.15915213119092225</c:v>
                </c:pt>
                <c:pt idx="2117">
                  <c:v>0.1603869785811867</c:v>
                </c:pt>
                <c:pt idx="2118">
                  <c:v>0.1629761746921759</c:v>
                </c:pt>
                <c:pt idx="2119">
                  <c:v>0.16423093819798876</c:v>
                </c:pt>
                <c:pt idx="2120">
                  <c:v>0.16546578558825353</c:v>
                </c:pt>
                <c:pt idx="2121">
                  <c:v>0.16554545376015994</c:v>
                </c:pt>
                <c:pt idx="2122">
                  <c:v>0.1667205500215232</c:v>
                </c:pt>
                <c:pt idx="2123">
                  <c:v>0.16795539741178822</c:v>
                </c:pt>
                <c:pt idx="2124">
                  <c:v>0.16887157396934052</c:v>
                </c:pt>
                <c:pt idx="2125">
                  <c:v>0.16919024480216682</c:v>
                </c:pt>
                <c:pt idx="2126">
                  <c:v>0.17042509126497421</c:v>
                </c:pt>
                <c:pt idx="2127">
                  <c:v>0.1716599386552389</c:v>
                </c:pt>
                <c:pt idx="2128">
                  <c:v>0.17221761214887021</c:v>
                </c:pt>
                <c:pt idx="2129">
                  <c:v>0.17289478604550371</c:v>
                </c:pt>
                <c:pt idx="2130">
                  <c:v>0.1741296334358822</c:v>
                </c:pt>
                <c:pt idx="2131">
                  <c:v>0.17538439786915225</c:v>
                </c:pt>
                <c:pt idx="2132">
                  <c:v>0.1755437323580509</c:v>
                </c:pt>
                <c:pt idx="2133">
                  <c:v>0.17661924525941691</c:v>
                </c:pt>
                <c:pt idx="2134">
                  <c:v>0.17785409264968166</c:v>
                </c:pt>
                <c:pt idx="2135">
                  <c:v>0.17888977053758026</c:v>
                </c:pt>
                <c:pt idx="2136">
                  <c:v>0.17908893911248952</c:v>
                </c:pt>
                <c:pt idx="2137">
                  <c:v>0.18032378650275421</c:v>
                </c:pt>
                <c:pt idx="2138">
                  <c:v>0.18155863389313279</c:v>
                </c:pt>
                <c:pt idx="2139">
                  <c:v>0.18223580871722375</c:v>
                </c:pt>
                <c:pt idx="2140">
                  <c:v>0.18279348128339776</c:v>
                </c:pt>
                <c:pt idx="2141">
                  <c:v>0.18402832867366214</c:v>
                </c:pt>
                <c:pt idx="2142">
                  <c:v>0.18528309310693242</c:v>
                </c:pt>
                <c:pt idx="2143">
                  <c:v>0.18556192892629061</c:v>
                </c:pt>
                <c:pt idx="2144">
                  <c:v>0.18651793956974003</c:v>
                </c:pt>
                <c:pt idx="2145">
                  <c:v>0.18775278696011821</c:v>
                </c:pt>
                <c:pt idx="2146">
                  <c:v>0.18888805006292875</c:v>
                </c:pt>
                <c:pt idx="2147">
                  <c:v>0.18898763435038318</c:v>
                </c:pt>
                <c:pt idx="2148">
                  <c:v>0.19022248174064771</c:v>
                </c:pt>
                <c:pt idx="2149">
                  <c:v>0.19145732913091251</c:v>
                </c:pt>
                <c:pt idx="2150">
                  <c:v>0.19223408731500077</c:v>
                </c:pt>
                <c:pt idx="2151">
                  <c:v>0.19269217652117734</c:v>
                </c:pt>
                <c:pt idx="2152">
                  <c:v>0.19394694002699037</c:v>
                </c:pt>
                <c:pt idx="2153">
                  <c:v>0.19518178741736866</c:v>
                </c:pt>
                <c:pt idx="2154">
                  <c:v>0.19558012549464365</c:v>
                </c:pt>
                <c:pt idx="2155">
                  <c:v>0.19643655185063841</c:v>
                </c:pt>
                <c:pt idx="2156">
                  <c:v>0.19767139924090316</c:v>
                </c:pt>
                <c:pt idx="2157">
                  <c:v>0.19890624663116827</c:v>
                </c:pt>
                <c:pt idx="2158">
                  <c:v>0.19890624663116827</c:v>
                </c:pt>
                <c:pt idx="2159">
                  <c:v>0.20153726806870509</c:v>
                </c:pt>
                <c:pt idx="2160">
                  <c:v>0.20223435900834374</c:v>
                </c:pt>
                <c:pt idx="2161">
                  <c:v>0.2027721145315127</c:v>
                </c:pt>
                <c:pt idx="2162">
                  <c:v>0.20400696192189124</c:v>
                </c:pt>
                <c:pt idx="2163">
                  <c:v>0.20524180931215599</c:v>
                </c:pt>
                <c:pt idx="2164">
                  <c:v>0.20558039626041591</c:v>
                </c:pt>
                <c:pt idx="2165">
                  <c:v>0.20647665670242107</c:v>
                </c:pt>
                <c:pt idx="2166">
                  <c:v>0.20773142113569093</c:v>
                </c:pt>
                <c:pt idx="2167">
                  <c:v>0.2089065173970539</c:v>
                </c:pt>
                <c:pt idx="2168">
                  <c:v>0.20896626852595573</c:v>
                </c:pt>
                <c:pt idx="2169">
                  <c:v>0.21020111498876304</c:v>
                </c:pt>
                <c:pt idx="2170">
                  <c:v>0.21145587942203312</c:v>
                </c:pt>
                <c:pt idx="2171">
                  <c:v>0.21223263853357821</c:v>
                </c:pt>
                <c:pt idx="2172">
                  <c:v>0.21269072681241141</c:v>
                </c:pt>
                <c:pt idx="2173">
                  <c:v>0.21392557420267622</c:v>
                </c:pt>
                <c:pt idx="2174">
                  <c:v>0.21516042159294138</c:v>
                </c:pt>
                <c:pt idx="2175">
                  <c:v>0.21557867578576406</c:v>
                </c:pt>
                <c:pt idx="2176">
                  <c:v>0.21639526898320591</c:v>
                </c:pt>
                <c:pt idx="2177">
                  <c:v>0.21765003248901849</c:v>
                </c:pt>
                <c:pt idx="2178">
                  <c:v>0.21888487987939723</c:v>
                </c:pt>
                <c:pt idx="2179">
                  <c:v>0.21906413233875821</c:v>
                </c:pt>
                <c:pt idx="2180">
                  <c:v>0.22011972726966167</c:v>
                </c:pt>
                <c:pt idx="2181">
                  <c:v>0.22137449170293186</c:v>
                </c:pt>
                <c:pt idx="2182">
                  <c:v>0.22239025254782549</c:v>
                </c:pt>
                <c:pt idx="2183">
                  <c:v>0.22260933909319666</c:v>
                </c:pt>
                <c:pt idx="2184">
                  <c:v>0.22386410259900921</c:v>
                </c:pt>
                <c:pt idx="2185">
                  <c:v>0.22509894998927393</c:v>
                </c:pt>
                <c:pt idx="2186">
                  <c:v>0.22571637368446346</c:v>
                </c:pt>
                <c:pt idx="2187">
                  <c:v>0.22633379737953868</c:v>
                </c:pt>
                <c:pt idx="2188">
                  <c:v>0.2275885618128087</c:v>
                </c:pt>
                <c:pt idx="2189">
                  <c:v>0.22880349216018225</c:v>
                </c:pt>
                <c:pt idx="2190">
                  <c:v>0.22906241186399287</c:v>
                </c:pt>
                <c:pt idx="2191">
                  <c:v>0.23005825566599489</c:v>
                </c:pt>
                <c:pt idx="2192">
                  <c:v>0.23129310305625969</c:v>
                </c:pt>
                <c:pt idx="2193">
                  <c:v>0.23238853207317334</c:v>
                </c:pt>
                <c:pt idx="2194">
                  <c:v>0.23252795044652441</c:v>
                </c:pt>
                <c:pt idx="2195">
                  <c:v>0.23376279783690304</c:v>
                </c:pt>
                <c:pt idx="2196">
                  <c:v>0.2350175622701727</c:v>
                </c:pt>
                <c:pt idx="2197">
                  <c:v>0.23573457025270272</c:v>
                </c:pt>
                <c:pt idx="2198">
                  <c:v>0.23625240966043773</c:v>
                </c:pt>
                <c:pt idx="2199">
                  <c:v>0.23748725612324531</c:v>
                </c:pt>
                <c:pt idx="2200">
                  <c:v>0.23908060750488858</c:v>
                </c:pt>
                <c:pt idx="2201">
                  <c:v>0.24005653519122946</c:v>
                </c:pt>
                <c:pt idx="2202">
                  <c:v>0.24129138258160807</c:v>
                </c:pt>
                <c:pt idx="2203">
                  <c:v>0.24242664568441796</c:v>
                </c:pt>
                <c:pt idx="2204">
                  <c:v>0.24252622997187245</c:v>
                </c:pt>
                <c:pt idx="2205">
                  <c:v>0.24376107736213748</c:v>
                </c:pt>
                <c:pt idx="2206">
                  <c:v>0.24501584179540753</c:v>
                </c:pt>
                <c:pt idx="2207">
                  <c:v>0.24575276682094241</c:v>
                </c:pt>
                <c:pt idx="2208">
                  <c:v>0.24625068825821472</c:v>
                </c:pt>
                <c:pt idx="2209">
                  <c:v>0.24748553564859321</c:v>
                </c:pt>
                <c:pt idx="2210">
                  <c:v>0.24872038303885804</c:v>
                </c:pt>
                <c:pt idx="2211">
                  <c:v>0.24907888703012332</c:v>
                </c:pt>
                <c:pt idx="2212">
                  <c:v>0.24995523042912335</c:v>
                </c:pt>
                <c:pt idx="2213">
                  <c:v>0.25119007781938762</c:v>
                </c:pt>
                <c:pt idx="2214">
                  <c:v>0.25240500816676104</c:v>
                </c:pt>
                <c:pt idx="2215">
                  <c:v>0.25242492520965359</c:v>
                </c:pt>
                <c:pt idx="2216">
                  <c:v>0.25365977260003075</c:v>
                </c:pt>
                <c:pt idx="2217">
                  <c:v>0.25491453610584414</c:v>
                </c:pt>
                <c:pt idx="2218">
                  <c:v>0.2557510454188327</c:v>
                </c:pt>
                <c:pt idx="2219">
                  <c:v>0.25612946645310325</c:v>
                </c:pt>
                <c:pt idx="2220">
                  <c:v>0.2573842308863733</c:v>
                </c:pt>
                <c:pt idx="2221">
                  <c:v>0.25861907827663799</c:v>
                </c:pt>
                <c:pt idx="2222">
                  <c:v>0.25909708359836259</c:v>
                </c:pt>
                <c:pt idx="2223">
                  <c:v>0.25987583395055985</c:v>
                </c:pt>
                <c:pt idx="2224">
                  <c:v>0.26109076429781958</c:v>
                </c:pt>
                <c:pt idx="2225">
                  <c:v>0.26232561168808388</c:v>
                </c:pt>
                <c:pt idx="2226">
                  <c:v>0.26242519597553837</c:v>
                </c:pt>
                <c:pt idx="2227">
                  <c:v>0.2635604590783488</c:v>
                </c:pt>
                <c:pt idx="2228">
                  <c:v>0.26481522351161857</c:v>
                </c:pt>
                <c:pt idx="2229">
                  <c:v>0.26577123415518106</c:v>
                </c:pt>
                <c:pt idx="2230">
                  <c:v>0.2660500699745405</c:v>
                </c:pt>
                <c:pt idx="2231">
                  <c:v>0.26728491736480559</c:v>
                </c:pt>
                <c:pt idx="2232">
                  <c:v>0.26851976475506983</c:v>
                </c:pt>
                <c:pt idx="2233">
                  <c:v>0.26909735436424881</c:v>
                </c:pt>
                <c:pt idx="2234">
                  <c:v>0.26975461214533425</c:v>
                </c:pt>
                <c:pt idx="2235">
                  <c:v>0.2710093765786043</c:v>
                </c:pt>
                <c:pt idx="2236">
                  <c:v>0.27224422396886933</c:v>
                </c:pt>
                <c:pt idx="2237">
                  <c:v>0.27244339254377775</c:v>
                </c:pt>
                <c:pt idx="2238">
                  <c:v>0.27347907043179021</c:v>
                </c:pt>
                <c:pt idx="2239">
                  <c:v>0.27471391782205545</c:v>
                </c:pt>
                <c:pt idx="2240">
                  <c:v>0.27576951368041591</c:v>
                </c:pt>
                <c:pt idx="2241">
                  <c:v>0.27594876521232037</c:v>
                </c:pt>
                <c:pt idx="2242">
                  <c:v>0.27857779540931932</c:v>
                </c:pt>
                <c:pt idx="2243">
                  <c:v>0.27911555093248808</c:v>
                </c:pt>
                <c:pt idx="2244">
                  <c:v>0.27981264187212718</c:v>
                </c:pt>
                <c:pt idx="2245">
                  <c:v>0.28106740630539662</c:v>
                </c:pt>
                <c:pt idx="2246">
                  <c:v>0.28230225369566198</c:v>
                </c:pt>
                <c:pt idx="2247">
                  <c:v>0.28246158911213132</c:v>
                </c:pt>
                <c:pt idx="2248">
                  <c:v>0.28353710108603974</c:v>
                </c:pt>
                <c:pt idx="2249">
                  <c:v>0.28477194847630427</c:v>
                </c:pt>
                <c:pt idx="2250">
                  <c:v>0.28578770932119835</c:v>
                </c:pt>
                <c:pt idx="2251">
                  <c:v>0.28600679586657002</c:v>
                </c:pt>
                <c:pt idx="2252">
                  <c:v>0.2872416423293771</c:v>
                </c:pt>
                <c:pt idx="2253">
                  <c:v>0.28847648971964318</c:v>
                </c:pt>
                <c:pt idx="2254">
                  <c:v>0.28913374750084131</c:v>
                </c:pt>
                <c:pt idx="2255">
                  <c:v>0.28971133711002039</c:v>
                </c:pt>
                <c:pt idx="2256">
                  <c:v>0.29096610154329067</c:v>
                </c:pt>
                <c:pt idx="2257">
                  <c:v>0.29220094893355508</c:v>
                </c:pt>
                <c:pt idx="2258">
                  <c:v>0.29247978475291403</c:v>
                </c:pt>
                <c:pt idx="2259">
                  <c:v>0.29343579632382027</c:v>
                </c:pt>
                <c:pt idx="2260">
                  <c:v>0.29467064278662747</c:v>
                </c:pt>
                <c:pt idx="2261">
                  <c:v>0.29580590588955236</c:v>
                </c:pt>
                <c:pt idx="2262">
                  <c:v>0.29592540721989813</c:v>
                </c:pt>
                <c:pt idx="2263">
                  <c:v>0.29716025461027584</c:v>
                </c:pt>
                <c:pt idx="2264">
                  <c:v>0.29841501904354617</c:v>
                </c:pt>
                <c:pt idx="2265">
                  <c:v>0.29915194406908086</c:v>
                </c:pt>
                <c:pt idx="2266">
                  <c:v>0.29964986643381081</c:v>
                </c:pt>
                <c:pt idx="2267">
                  <c:v>0.30088471289661889</c:v>
                </c:pt>
                <c:pt idx="2268">
                  <c:v>0.30211956028688347</c:v>
                </c:pt>
                <c:pt idx="2269">
                  <c:v>0.30249798132115352</c:v>
                </c:pt>
                <c:pt idx="2270">
                  <c:v>0.3033544076771485</c:v>
                </c:pt>
                <c:pt idx="2271">
                  <c:v>0.30458925506752632</c:v>
                </c:pt>
                <c:pt idx="2272">
                  <c:v>0.30582410245779146</c:v>
                </c:pt>
                <c:pt idx="2273">
                  <c:v>0.30707886689106173</c:v>
                </c:pt>
                <c:pt idx="2274">
                  <c:v>0.30831371335386948</c:v>
                </c:pt>
                <c:pt idx="2275">
                  <c:v>0.30932947512633341</c:v>
                </c:pt>
                <c:pt idx="2276">
                  <c:v>0.30956847778713892</c:v>
                </c:pt>
                <c:pt idx="2277">
                  <c:v>0.31080332517740394</c:v>
                </c:pt>
                <c:pt idx="2278">
                  <c:v>0.31205808961067377</c:v>
                </c:pt>
                <c:pt idx="2279">
                  <c:v>0.31267551330586313</c:v>
                </c:pt>
                <c:pt idx="2280">
                  <c:v>0.31329293700105182</c:v>
                </c:pt>
                <c:pt idx="2281">
                  <c:v>0.31452778346386001</c:v>
                </c:pt>
                <c:pt idx="2282">
                  <c:v>0.31602155055793446</c:v>
                </c:pt>
                <c:pt idx="2283">
                  <c:v>0.31711697957484958</c:v>
                </c:pt>
                <c:pt idx="2284">
                  <c:v>0.31835182696511338</c:v>
                </c:pt>
                <c:pt idx="2285">
                  <c:v>0.31934966293511075</c:v>
                </c:pt>
                <c:pt idx="2286">
                  <c:v>0.31960858263903497</c:v>
                </c:pt>
                <c:pt idx="2287">
                  <c:v>0.32084343002929938</c:v>
                </c:pt>
                <c:pt idx="2288">
                  <c:v>0.32207827741956491</c:v>
                </c:pt>
                <c:pt idx="2289">
                  <c:v>0.32269570111475393</c:v>
                </c:pt>
                <c:pt idx="2290">
                  <c:v>0.3233330418528344</c:v>
                </c:pt>
                <c:pt idx="2291">
                  <c:v>0.32456788831564259</c:v>
                </c:pt>
                <c:pt idx="2292">
                  <c:v>0.32582265274891198</c:v>
                </c:pt>
                <c:pt idx="2293">
                  <c:v>0.32602182225127813</c:v>
                </c:pt>
                <c:pt idx="2294">
                  <c:v>0.32707741718218186</c:v>
                </c:pt>
                <c:pt idx="2295">
                  <c:v>0.32831226457244728</c:v>
                </c:pt>
                <c:pt idx="2296">
                  <c:v>0.32936785950335024</c:v>
                </c:pt>
                <c:pt idx="2297">
                  <c:v>0.32952719491982041</c:v>
                </c:pt>
                <c:pt idx="2298">
                  <c:v>0.33078195842563218</c:v>
                </c:pt>
                <c:pt idx="2299">
                  <c:v>0.3320168058158981</c:v>
                </c:pt>
                <c:pt idx="2300">
                  <c:v>0.33271389768299342</c:v>
                </c:pt>
                <c:pt idx="2301">
                  <c:v>0.33325165320616185</c:v>
                </c:pt>
                <c:pt idx="2302">
                  <c:v>0.33450641763943256</c:v>
                </c:pt>
                <c:pt idx="2303">
                  <c:v>0.33574126502969703</c:v>
                </c:pt>
                <c:pt idx="2304">
                  <c:v>0.33604001789206073</c:v>
                </c:pt>
                <c:pt idx="2305">
                  <c:v>0.33697611242007547</c:v>
                </c:pt>
                <c:pt idx="2306">
                  <c:v>0.33821095888288327</c:v>
                </c:pt>
                <c:pt idx="2307">
                  <c:v>0.33936613902869872</c:v>
                </c:pt>
                <c:pt idx="2308">
                  <c:v>0.33944580627314785</c:v>
                </c:pt>
                <c:pt idx="2309">
                  <c:v>0.34068065366341238</c:v>
                </c:pt>
                <c:pt idx="2310">
                  <c:v>0.34191550105379082</c:v>
                </c:pt>
                <c:pt idx="2311">
                  <c:v>0.3427121762807705</c:v>
                </c:pt>
                <c:pt idx="2312">
                  <c:v>0.34315034844405545</c:v>
                </c:pt>
                <c:pt idx="2313">
                  <c:v>0.34438519583432087</c:v>
                </c:pt>
                <c:pt idx="2314">
                  <c:v>0.3456200432245855</c:v>
                </c:pt>
                <c:pt idx="2315">
                  <c:v>0.34603829741740832</c:v>
                </c:pt>
                <c:pt idx="2316">
                  <c:v>0.34687480673039811</c:v>
                </c:pt>
                <c:pt idx="2317">
                  <c:v>0.34808973707777163</c:v>
                </c:pt>
                <c:pt idx="2318">
                  <c:v>0.34932458446803633</c:v>
                </c:pt>
                <c:pt idx="2319">
                  <c:v>0.34938433559693782</c:v>
                </c:pt>
                <c:pt idx="2320">
                  <c:v>0.3505594318583008</c:v>
                </c:pt>
                <c:pt idx="2321">
                  <c:v>0.35181419629157107</c:v>
                </c:pt>
                <c:pt idx="2322">
                  <c:v>0.35273037284912334</c:v>
                </c:pt>
                <c:pt idx="2323">
                  <c:v>0.35304904368183543</c:v>
                </c:pt>
                <c:pt idx="2324">
                  <c:v>0.35565815590837246</c:v>
                </c:pt>
                <c:pt idx="2325">
                  <c:v>0.3568930032987514</c:v>
                </c:pt>
                <c:pt idx="2326">
                  <c:v>0.35812785068901581</c:v>
                </c:pt>
                <c:pt idx="2327">
                  <c:v>0.3593626980792814</c:v>
                </c:pt>
                <c:pt idx="2328">
                  <c:v>0.36059754546954537</c:v>
                </c:pt>
                <c:pt idx="2329">
                  <c:v>0.361832392859811</c:v>
                </c:pt>
                <c:pt idx="2330">
                  <c:v>0.36306723932273183</c:v>
                </c:pt>
                <c:pt idx="2331">
                  <c:v>0.36430208671299674</c:v>
                </c:pt>
                <c:pt idx="2332">
                  <c:v>0.36553693410326132</c:v>
                </c:pt>
                <c:pt idx="2333">
                  <c:v>0.36677178149352585</c:v>
                </c:pt>
                <c:pt idx="2334">
                  <c:v>0.36802654592679618</c:v>
                </c:pt>
                <c:pt idx="2335">
                  <c:v>0.36926139331706126</c:v>
                </c:pt>
                <c:pt idx="2336">
                  <c:v>0.37049623977998236</c:v>
                </c:pt>
                <c:pt idx="2337">
                  <c:v>0.371731087170247</c:v>
                </c:pt>
                <c:pt idx="2338">
                  <c:v>0.37296593456051141</c:v>
                </c:pt>
                <c:pt idx="2339">
                  <c:v>0.37420078195077694</c:v>
                </c:pt>
                <c:pt idx="2340">
                  <c:v>0.37543562934115482</c:v>
                </c:pt>
                <c:pt idx="2341">
                  <c:v>0.37667047673141996</c:v>
                </c:pt>
                <c:pt idx="2342">
                  <c:v>0.37790731536222288</c:v>
                </c:pt>
                <c:pt idx="2343">
                  <c:v>0.37916207979549266</c:v>
                </c:pt>
                <c:pt idx="2344">
                  <c:v>0.38039692718587159</c:v>
                </c:pt>
                <c:pt idx="2345">
                  <c:v>0.38163177364867851</c:v>
                </c:pt>
                <c:pt idx="2346">
                  <c:v>0.3827471197084833</c:v>
                </c:pt>
                <c:pt idx="2347">
                  <c:v>0.38286662103894387</c:v>
                </c:pt>
                <c:pt idx="2348">
                  <c:v>0.38410146842920811</c:v>
                </c:pt>
                <c:pt idx="2349">
                  <c:v>0.38533631581947347</c:v>
                </c:pt>
                <c:pt idx="2350">
                  <c:v>0.38657116320985224</c:v>
                </c:pt>
                <c:pt idx="2351">
                  <c:v>0.38782592764312135</c:v>
                </c:pt>
                <c:pt idx="2352">
                  <c:v>0.38906077410592915</c:v>
                </c:pt>
                <c:pt idx="2353">
                  <c:v>0.39029562149619323</c:v>
                </c:pt>
                <c:pt idx="2354">
                  <c:v>0.39153046888645876</c:v>
                </c:pt>
                <c:pt idx="2355">
                  <c:v>0.39407983091155124</c:v>
                </c:pt>
                <c:pt idx="2356">
                  <c:v>0.39533459534482185</c:v>
                </c:pt>
                <c:pt idx="2357">
                  <c:v>0.39658935977809096</c:v>
                </c:pt>
                <c:pt idx="2358">
                  <c:v>0.39782420716835643</c:v>
                </c:pt>
                <c:pt idx="2359">
                  <c:v>0.3990590536311629</c:v>
                </c:pt>
                <c:pt idx="2360">
                  <c:v>0.40029390102154139</c:v>
                </c:pt>
                <c:pt idx="2361">
                  <c:v>0.40150883136880189</c:v>
                </c:pt>
                <c:pt idx="2362">
                  <c:v>0.40276359580207138</c:v>
                </c:pt>
                <c:pt idx="2363">
                  <c:v>0.4039984431923358</c:v>
                </c:pt>
                <c:pt idx="2364">
                  <c:v>0.4052332905826006</c:v>
                </c:pt>
                <c:pt idx="2365">
                  <c:v>0.40648805408841332</c:v>
                </c:pt>
                <c:pt idx="2366">
                  <c:v>0.40770298443578668</c:v>
                </c:pt>
                <c:pt idx="2367">
                  <c:v>0.408957748869057</c:v>
                </c:pt>
                <c:pt idx="2368">
                  <c:v>0.41017267921631667</c:v>
                </c:pt>
                <c:pt idx="2369">
                  <c:v>0.41142744364958656</c:v>
                </c:pt>
                <c:pt idx="2370">
                  <c:v>0.41266229103996538</c:v>
                </c:pt>
                <c:pt idx="2371">
                  <c:v>0.41274195828441407</c:v>
                </c:pt>
                <c:pt idx="2372">
                  <c:v>0.41389713843022929</c:v>
                </c:pt>
                <c:pt idx="2373">
                  <c:v>0.41513198489303704</c:v>
                </c:pt>
                <c:pt idx="2374">
                  <c:v>0.41606807942093837</c:v>
                </c:pt>
                <c:pt idx="2375">
                  <c:v>0.41636683228330224</c:v>
                </c:pt>
                <c:pt idx="2376">
                  <c:v>0.41760167967356682</c:v>
                </c:pt>
                <c:pt idx="2377">
                  <c:v>0.41883652706394575</c:v>
                </c:pt>
                <c:pt idx="2378">
                  <c:v>0.41939419963011931</c:v>
                </c:pt>
                <c:pt idx="2379">
                  <c:v>0.42009129149721502</c:v>
                </c:pt>
                <c:pt idx="2380">
                  <c:v>0.42132613888748055</c:v>
                </c:pt>
                <c:pt idx="2381">
                  <c:v>0.4225609853502883</c:v>
                </c:pt>
                <c:pt idx="2382">
                  <c:v>0.4227203207666439</c:v>
                </c:pt>
                <c:pt idx="2383">
                  <c:v>0.42377591569754763</c:v>
                </c:pt>
                <c:pt idx="2384">
                  <c:v>0.42503068013081752</c:v>
                </c:pt>
                <c:pt idx="2385">
                  <c:v>0.42606635894628658</c:v>
                </c:pt>
                <c:pt idx="2386">
                  <c:v>0.42626552752119529</c:v>
                </c:pt>
                <c:pt idx="2387">
                  <c:v>0.42752029195446661</c:v>
                </c:pt>
                <c:pt idx="2388">
                  <c:v>0.42875513934473031</c:v>
                </c:pt>
                <c:pt idx="2389">
                  <c:v>0.42939247915535439</c:v>
                </c:pt>
                <c:pt idx="2390">
                  <c:v>0.42998998580753856</c:v>
                </c:pt>
                <c:pt idx="2391">
                  <c:v>0.4325791819185274</c:v>
                </c:pt>
                <c:pt idx="2392">
                  <c:v>0.43273851733499713</c:v>
                </c:pt>
                <c:pt idx="2393">
                  <c:v>0.43381402930890622</c:v>
                </c:pt>
                <c:pt idx="2394">
                  <c:v>0.43504887669917086</c:v>
                </c:pt>
                <c:pt idx="2395">
                  <c:v>0.43606662971217303</c:v>
                </c:pt>
                <c:pt idx="2396">
                  <c:v>0.44608482628041252</c:v>
                </c:pt>
                <c:pt idx="2397">
                  <c:v>0.45618269009310097</c:v>
                </c:pt>
                <c:pt idx="2398">
                  <c:v>0.80222994000018921</c:v>
                </c:pt>
                <c:pt idx="2399">
                  <c:v>0.80346478739045257</c:v>
                </c:pt>
                <c:pt idx="2400">
                  <c:v>0.80469963385326182</c:v>
                </c:pt>
                <c:pt idx="2401">
                  <c:v>0.80593448124352562</c:v>
                </c:pt>
                <c:pt idx="2402">
                  <c:v>0.80716932863390412</c:v>
                </c:pt>
                <c:pt idx="2403">
                  <c:v>0.80842409306717478</c:v>
                </c:pt>
                <c:pt idx="2404">
                  <c:v>0.8096589404574388</c:v>
                </c:pt>
                <c:pt idx="2405">
                  <c:v>0.8108937878477035</c:v>
                </c:pt>
                <c:pt idx="2406">
                  <c:v>0.81213062647862067</c:v>
                </c:pt>
                <c:pt idx="2407">
                  <c:v>0.81336547386888558</c:v>
                </c:pt>
                <c:pt idx="2408">
                  <c:v>0.81460032125914961</c:v>
                </c:pt>
                <c:pt idx="2409">
                  <c:v>0.81583516772195619</c:v>
                </c:pt>
                <c:pt idx="2410">
                  <c:v>0.81708993215522763</c:v>
                </c:pt>
                <c:pt idx="2411">
                  <c:v>0.81834469658849884</c:v>
                </c:pt>
                <c:pt idx="2412">
                  <c:v>0.81959946102176651</c:v>
                </c:pt>
                <c:pt idx="2413">
                  <c:v>0.8208542245275805</c:v>
                </c:pt>
                <c:pt idx="2414">
                  <c:v>0.82210898896084927</c:v>
                </c:pt>
                <c:pt idx="2415">
                  <c:v>0.8233637533941196</c:v>
                </c:pt>
                <c:pt idx="2416">
                  <c:v>0.82461851689993182</c:v>
                </c:pt>
                <c:pt idx="2417">
                  <c:v>0.8258732813332017</c:v>
                </c:pt>
                <c:pt idx="2418">
                  <c:v>0.8271280457664717</c:v>
                </c:pt>
                <c:pt idx="2419">
                  <c:v>0.82838280927228358</c:v>
                </c:pt>
                <c:pt idx="2420">
                  <c:v>0.82963757370555413</c:v>
                </c:pt>
                <c:pt idx="2421">
                  <c:v>0.8308923381388249</c:v>
                </c:pt>
                <c:pt idx="2422">
                  <c:v>0.83214710257209479</c:v>
                </c:pt>
                <c:pt idx="2423">
                  <c:v>0.83340186607790667</c:v>
                </c:pt>
                <c:pt idx="2424">
                  <c:v>0.83465663051117811</c:v>
                </c:pt>
                <c:pt idx="2425">
                  <c:v>0.83591139494444633</c:v>
                </c:pt>
                <c:pt idx="2426">
                  <c:v>0.83716615845025821</c:v>
                </c:pt>
                <c:pt idx="2427">
                  <c:v>0.83842092288352965</c:v>
                </c:pt>
                <c:pt idx="2428">
                  <c:v>0.84104995215307332</c:v>
                </c:pt>
                <c:pt idx="2429">
                  <c:v>0.84230471658634165</c:v>
                </c:pt>
                <c:pt idx="2430">
                  <c:v>0.84353956397660557</c:v>
                </c:pt>
                <c:pt idx="2431">
                  <c:v>0.84477441136698528</c:v>
                </c:pt>
                <c:pt idx="2432">
                  <c:v>0.84600925875724897</c:v>
                </c:pt>
                <c:pt idx="2433">
                  <c:v>0.84724410614751455</c:v>
                </c:pt>
                <c:pt idx="2434">
                  <c:v>0.84847895261032236</c:v>
                </c:pt>
                <c:pt idx="2435">
                  <c:v>0.84971380000058716</c:v>
                </c:pt>
                <c:pt idx="2436">
                  <c:v>0.85094864739096465</c:v>
                </c:pt>
                <c:pt idx="2437">
                  <c:v>0.85218349478122946</c:v>
                </c:pt>
                <c:pt idx="2438">
                  <c:v>0.8534183421714947</c:v>
                </c:pt>
                <c:pt idx="2439">
                  <c:v>0.85467310660476514</c:v>
                </c:pt>
                <c:pt idx="2440">
                  <c:v>0.85590795306757284</c:v>
                </c:pt>
                <c:pt idx="2441">
                  <c:v>0.85714280045795022</c:v>
                </c:pt>
                <c:pt idx="2442">
                  <c:v>0.85837764784821502</c:v>
                </c:pt>
                <c:pt idx="2443">
                  <c:v>0.85961249523848082</c:v>
                </c:pt>
                <c:pt idx="2444">
                  <c:v>0.86084734262874574</c:v>
                </c:pt>
                <c:pt idx="2445">
                  <c:v>0.86208219001900943</c:v>
                </c:pt>
                <c:pt idx="2446">
                  <c:v>0.86331703740938892</c:v>
                </c:pt>
                <c:pt idx="2447">
                  <c:v>0.86457180091520069</c:v>
                </c:pt>
                <c:pt idx="2448">
                  <c:v>0.86580664830546561</c:v>
                </c:pt>
                <c:pt idx="2449">
                  <c:v>0.86704149569573152</c:v>
                </c:pt>
                <c:pt idx="2450">
                  <c:v>0.86829626012900063</c:v>
                </c:pt>
                <c:pt idx="2451">
                  <c:v>0.86953110751926488</c:v>
                </c:pt>
                <c:pt idx="2452">
                  <c:v>0.87076595398218715</c:v>
                </c:pt>
                <c:pt idx="2453">
                  <c:v>0.87200279354044663</c:v>
                </c:pt>
                <c:pt idx="2454">
                  <c:v>0.87323764093071077</c:v>
                </c:pt>
                <c:pt idx="2455">
                  <c:v>0.87449240443652365</c:v>
                </c:pt>
                <c:pt idx="2456">
                  <c:v>0.87572725182678912</c:v>
                </c:pt>
                <c:pt idx="2457">
                  <c:v>0.8769620992171665</c:v>
                </c:pt>
                <c:pt idx="2458">
                  <c:v>0.87955129532815679</c:v>
                </c:pt>
                <c:pt idx="2459">
                  <c:v>0.88078614271842059</c:v>
                </c:pt>
                <c:pt idx="2460">
                  <c:v>0.88202099010868562</c:v>
                </c:pt>
                <c:pt idx="2461">
                  <c:v>0.88325583657160756</c:v>
                </c:pt>
                <c:pt idx="2462">
                  <c:v>0.88449068396187169</c:v>
                </c:pt>
                <c:pt idx="2463">
                  <c:v>0.88572553135213661</c:v>
                </c:pt>
                <c:pt idx="2464">
                  <c:v>0.8869603787424003</c:v>
                </c:pt>
                <c:pt idx="2465">
                  <c:v>0.88821514317567107</c:v>
                </c:pt>
                <c:pt idx="2466">
                  <c:v>0.88944999056593588</c:v>
                </c:pt>
                <c:pt idx="2467">
                  <c:v>0.89068483702885815</c:v>
                </c:pt>
                <c:pt idx="2468">
                  <c:v>0.89191968441912195</c:v>
                </c:pt>
                <c:pt idx="2469">
                  <c:v>0.89315453180938653</c:v>
                </c:pt>
                <c:pt idx="2470">
                  <c:v>0.89438937919965156</c:v>
                </c:pt>
                <c:pt idx="2471">
                  <c:v>0.89562422659003105</c:v>
                </c:pt>
                <c:pt idx="2472">
                  <c:v>0.89685907398029485</c:v>
                </c:pt>
                <c:pt idx="2473">
                  <c:v>0.89809392137055966</c:v>
                </c:pt>
                <c:pt idx="2474">
                  <c:v>0.89932876783336657</c:v>
                </c:pt>
                <c:pt idx="2475">
                  <c:v>0.90056361522363149</c:v>
                </c:pt>
                <c:pt idx="2476">
                  <c:v>0.90179846261401186</c:v>
                </c:pt>
                <c:pt idx="2477">
                  <c:v>0.90305322704728042</c:v>
                </c:pt>
                <c:pt idx="2478">
                  <c:v>0.90428807443754522</c:v>
                </c:pt>
                <c:pt idx="2479">
                  <c:v>0.90554283794335788</c:v>
                </c:pt>
                <c:pt idx="2480">
                  <c:v>0.90677768533362268</c:v>
                </c:pt>
                <c:pt idx="2481">
                  <c:v>0.9080125327238876</c:v>
                </c:pt>
                <c:pt idx="2482">
                  <c:v>0.90924738011415229</c:v>
                </c:pt>
                <c:pt idx="2483">
                  <c:v>0.91048222750453078</c:v>
                </c:pt>
                <c:pt idx="2484">
                  <c:v>0.91173699193780056</c:v>
                </c:pt>
                <c:pt idx="2485">
                  <c:v>0.91297183840060925</c:v>
                </c:pt>
                <c:pt idx="2486">
                  <c:v>0.9142066857908725</c:v>
                </c:pt>
                <c:pt idx="2487">
                  <c:v>0.91544153318113863</c:v>
                </c:pt>
                <c:pt idx="2488">
                  <c:v>0.91801081224923564</c:v>
                </c:pt>
                <c:pt idx="2489">
                  <c:v>0.91926557668250564</c:v>
                </c:pt>
                <c:pt idx="2490">
                  <c:v>0.92048050702976458</c:v>
                </c:pt>
                <c:pt idx="2491">
                  <c:v>0.92173527146303602</c:v>
                </c:pt>
                <c:pt idx="2492">
                  <c:v>0.92297011792584271</c:v>
                </c:pt>
                <c:pt idx="2493">
                  <c:v>0.92420496531622032</c:v>
                </c:pt>
                <c:pt idx="2494">
                  <c:v>0.9254398127064869</c:v>
                </c:pt>
                <c:pt idx="2495">
                  <c:v>0.92667466009675081</c:v>
                </c:pt>
                <c:pt idx="2496">
                  <c:v>0.92792942453002158</c:v>
                </c:pt>
                <c:pt idx="2497">
                  <c:v>0.9291642719202855</c:v>
                </c:pt>
                <c:pt idx="2498">
                  <c:v>0.93041903542609861</c:v>
                </c:pt>
                <c:pt idx="2499">
                  <c:v>0.93165388281647665</c:v>
                </c:pt>
                <c:pt idx="2500">
                  <c:v>0.93288873020674168</c:v>
                </c:pt>
                <c:pt idx="2501">
                  <c:v>0.9341255688375435</c:v>
                </c:pt>
                <c:pt idx="2502">
                  <c:v>0.93538033327081394</c:v>
                </c:pt>
                <c:pt idx="2503">
                  <c:v>0.93661518066107874</c:v>
                </c:pt>
                <c:pt idx="2504">
                  <c:v>0.93785002805145723</c:v>
                </c:pt>
                <c:pt idx="2505">
                  <c:v>0.93908487544172203</c:v>
                </c:pt>
                <c:pt idx="2506">
                  <c:v>0.9403197219045295</c:v>
                </c:pt>
                <c:pt idx="2507">
                  <c:v>0.94155456929479442</c:v>
                </c:pt>
                <c:pt idx="2508">
                  <c:v>0.94278941668517535</c:v>
                </c:pt>
                <c:pt idx="2509">
                  <c:v>0.94404418111844279</c:v>
                </c:pt>
                <c:pt idx="2510">
                  <c:v>0.94527902850870849</c:v>
                </c:pt>
                <c:pt idx="2511">
                  <c:v>0.9465138758989724</c:v>
                </c:pt>
                <c:pt idx="2512">
                  <c:v>0.94774872236178143</c:v>
                </c:pt>
                <c:pt idx="2513">
                  <c:v>0.94898356975204345</c:v>
                </c:pt>
                <c:pt idx="2514">
                  <c:v>0.95021841714242361</c:v>
                </c:pt>
                <c:pt idx="2515">
                  <c:v>0.95145326453268808</c:v>
                </c:pt>
                <c:pt idx="2516">
                  <c:v>0.95268811192295211</c:v>
                </c:pt>
                <c:pt idx="2517">
                  <c:v>0.95392295931321769</c:v>
                </c:pt>
                <c:pt idx="2518">
                  <c:v>0.95651215542420598</c:v>
                </c:pt>
                <c:pt idx="2519">
                  <c:v>0.95776691893013322</c:v>
                </c:pt>
                <c:pt idx="2520">
                  <c:v>0.95898184927739294</c:v>
                </c:pt>
                <c:pt idx="2521">
                  <c:v>0.96021669666765752</c:v>
                </c:pt>
                <c:pt idx="2522">
                  <c:v>0.96147146110092752</c:v>
                </c:pt>
                <c:pt idx="2523">
                  <c:v>0.96270630849119265</c:v>
                </c:pt>
                <c:pt idx="2524">
                  <c:v>0.96394115588157192</c:v>
                </c:pt>
                <c:pt idx="2525">
                  <c:v>0.96517600234437972</c:v>
                </c:pt>
                <c:pt idx="2526">
                  <c:v>0.96641084973464242</c:v>
                </c:pt>
                <c:pt idx="2527">
                  <c:v>0.96764569712490967</c:v>
                </c:pt>
                <c:pt idx="2528">
                  <c:v>0.96888054451517391</c:v>
                </c:pt>
                <c:pt idx="2529">
                  <c:v>0.97011539190555141</c:v>
                </c:pt>
                <c:pt idx="2530">
                  <c:v>0.97135023929581665</c:v>
                </c:pt>
                <c:pt idx="2531">
                  <c:v>0.9725850866860819</c:v>
                </c:pt>
                <c:pt idx="2532">
                  <c:v>0.97381993314889037</c:v>
                </c:pt>
                <c:pt idx="2533">
                  <c:v>0.97505478053926709</c:v>
                </c:pt>
                <c:pt idx="2534">
                  <c:v>0.97628962792953278</c:v>
                </c:pt>
                <c:pt idx="2535">
                  <c:v>0.97754439236280255</c:v>
                </c:pt>
                <c:pt idx="2536">
                  <c:v>0.97875932271006161</c:v>
                </c:pt>
                <c:pt idx="2537">
                  <c:v>0.97999417010032663</c:v>
                </c:pt>
                <c:pt idx="2538">
                  <c:v>0.98122901749070568</c:v>
                </c:pt>
                <c:pt idx="2539">
                  <c:v>0.98248378099651601</c:v>
                </c:pt>
                <c:pt idx="2540">
                  <c:v>0.9837186283867827</c:v>
                </c:pt>
                <c:pt idx="2541">
                  <c:v>0.98495347577704606</c:v>
                </c:pt>
                <c:pt idx="2542">
                  <c:v>0.9862082402103165</c:v>
                </c:pt>
                <c:pt idx="2543">
                  <c:v>0.98744308760058175</c:v>
                </c:pt>
                <c:pt idx="2544">
                  <c:v>0.98865801794795516</c:v>
                </c:pt>
                <c:pt idx="2545">
                  <c:v>0.98991278145376649</c:v>
                </c:pt>
                <c:pt idx="2546">
                  <c:v>0.99114762884403251</c:v>
                </c:pt>
                <c:pt idx="2547">
                  <c:v>0.99238247623429743</c:v>
                </c:pt>
                <c:pt idx="2548">
                  <c:v>0.99505333175784361</c:v>
                </c:pt>
                <c:pt idx="2549">
                  <c:v>0.9962881782206513</c:v>
                </c:pt>
                <c:pt idx="2550">
                  <c:v>0.99752302561091633</c:v>
                </c:pt>
                <c:pt idx="2551">
                  <c:v>0.99875787300118279</c:v>
                </c:pt>
                <c:pt idx="2552">
                  <c:v>0.9999927203915604</c:v>
                </c:pt>
                <c:pt idx="2553">
                  <c:v>1.2275677818252022E-3</c:v>
                </c:pt>
                <c:pt idx="2554">
                  <c:v>2.4624151720900045E-3</c:v>
                </c:pt>
                <c:pt idx="2555">
                  <c:v>3.6972625623548092E-3</c:v>
                </c:pt>
                <c:pt idx="2556">
                  <c:v>4.9520260681674699E-3</c:v>
                </c:pt>
                <c:pt idx="2557">
                  <c:v>6.1868734585459623E-3</c:v>
                </c:pt>
                <c:pt idx="2558">
                  <c:v>7.4217208488107722E-3</c:v>
                </c:pt>
                <c:pt idx="2559">
                  <c:v>8.6565682390755821E-3</c:v>
                </c:pt>
                <c:pt idx="2560">
                  <c:v>9.8914156293403842E-3</c:v>
                </c:pt>
                <c:pt idx="2561">
                  <c:v>1.1126263019605181E-2</c:v>
                </c:pt>
                <c:pt idx="2562">
                  <c:v>1.2381026525417841E-2</c:v>
                </c:pt>
                <c:pt idx="2563">
                  <c:v>1.3615873915796333E-2</c:v>
                </c:pt>
                <c:pt idx="2564">
                  <c:v>1.4850721306061153E-2</c:v>
                </c:pt>
                <c:pt idx="2565">
                  <c:v>1.6085568696325971E-2</c:v>
                </c:pt>
                <c:pt idx="2566">
                  <c:v>1.732041608659074E-2</c:v>
                </c:pt>
                <c:pt idx="2567">
                  <c:v>1.855526347696923E-2</c:v>
                </c:pt>
                <c:pt idx="2568">
                  <c:v>1.979010993977684E-2</c:v>
                </c:pt>
                <c:pt idx="2569">
                  <c:v>2.1024957330041588E-2</c:v>
                </c:pt>
                <c:pt idx="2570">
                  <c:v>2.2259804720306461E-2</c:v>
                </c:pt>
                <c:pt idx="2571">
                  <c:v>2.3494652110571231E-2</c:v>
                </c:pt>
                <c:pt idx="2572">
                  <c:v>2.4729499500949714E-2</c:v>
                </c:pt>
                <c:pt idx="2573">
                  <c:v>2.5964346891214542E-2</c:v>
                </c:pt>
                <c:pt idx="2574">
                  <c:v>2.7219110397027221E-2</c:v>
                </c:pt>
                <c:pt idx="2575">
                  <c:v>2.8453957787292018E-2</c:v>
                </c:pt>
                <c:pt idx="2576">
                  <c:v>2.9688805177556812E-2</c:v>
                </c:pt>
                <c:pt idx="2577">
                  <c:v>3.0923652567935282E-2</c:v>
                </c:pt>
                <c:pt idx="2578">
                  <c:v>3.3572598880368794E-2</c:v>
                </c:pt>
                <c:pt idx="2579">
                  <c:v>3.4807446270633605E-2</c:v>
                </c:pt>
                <c:pt idx="2580">
                  <c:v>3.6042293661012095E-2</c:v>
                </c:pt>
                <c:pt idx="2581">
                  <c:v>3.7277141051276955E-2</c:v>
                </c:pt>
                <c:pt idx="2582">
                  <c:v>3.8511988441541689E-2</c:v>
                </c:pt>
                <c:pt idx="2583">
                  <c:v>3.9766751947354344E-2</c:v>
                </c:pt>
                <c:pt idx="2584">
                  <c:v>4.1001599337619161E-2</c:v>
                </c:pt>
                <c:pt idx="2585">
                  <c:v>4.2236446727883972E-2</c:v>
                </c:pt>
                <c:pt idx="2586">
                  <c:v>4.3471294118262463E-2</c:v>
                </c:pt>
                <c:pt idx="2587">
                  <c:v>4.4706141508527336E-2</c:v>
                </c:pt>
                <c:pt idx="2588">
                  <c:v>4.5960905941797192E-2</c:v>
                </c:pt>
                <c:pt idx="2589">
                  <c:v>4.7195752404604698E-2</c:v>
                </c:pt>
                <c:pt idx="2590">
                  <c:v>4.8430599794869467E-2</c:v>
                </c:pt>
                <c:pt idx="2591">
                  <c:v>4.9665447185134333E-2</c:v>
                </c:pt>
                <c:pt idx="2592">
                  <c:v>5.0900294575512824E-2</c:v>
                </c:pt>
                <c:pt idx="2593">
                  <c:v>5.213514196577762E-2</c:v>
                </c:pt>
                <c:pt idx="2594">
                  <c:v>5.3369989356042508E-2</c:v>
                </c:pt>
                <c:pt idx="2595">
                  <c:v>5.4604836746307291E-2</c:v>
                </c:pt>
                <c:pt idx="2596">
                  <c:v>5.584167537722351E-2</c:v>
                </c:pt>
                <c:pt idx="2597">
                  <c:v>5.7076522767488314E-2</c:v>
                </c:pt>
                <c:pt idx="2598">
                  <c:v>5.8331287200758267E-2</c:v>
                </c:pt>
                <c:pt idx="2599">
                  <c:v>5.9566133663565793E-2</c:v>
                </c:pt>
                <c:pt idx="2600">
                  <c:v>6.0800981053944415E-2</c:v>
                </c:pt>
                <c:pt idx="2601">
                  <c:v>6.2055745487214077E-2</c:v>
                </c:pt>
                <c:pt idx="2602">
                  <c:v>6.3290592877478971E-2</c:v>
                </c:pt>
                <c:pt idx="2603">
                  <c:v>6.4545357310748869E-2</c:v>
                </c:pt>
                <c:pt idx="2604">
                  <c:v>6.5780203773556423E-2</c:v>
                </c:pt>
                <c:pt idx="2605">
                  <c:v>6.7034968206826334E-2</c:v>
                </c:pt>
                <c:pt idx="2606">
                  <c:v>6.8269815597091096E-2</c:v>
                </c:pt>
                <c:pt idx="2607">
                  <c:v>6.9504662987355914E-2</c:v>
                </c:pt>
                <c:pt idx="2608">
                  <c:v>7.2054025012448744E-2</c:v>
                </c:pt>
                <c:pt idx="2609">
                  <c:v>7.33087894457186E-2</c:v>
                </c:pt>
                <c:pt idx="2610">
                  <c:v>7.4543635908526237E-2</c:v>
                </c:pt>
                <c:pt idx="2611">
                  <c:v>7.5778483298790902E-2</c:v>
                </c:pt>
                <c:pt idx="2612">
                  <c:v>7.7013330689169393E-2</c:v>
                </c:pt>
                <c:pt idx="2613">
                  <c:v>7.8248178079434086E-2</c:v>
                </c:pt>
                <c:pt idx="2614">
                  <c:v>7.9483025469699001E-2</c:v>
                </c:pt>
                <c:pt idx="2615">
                  <c:v>8.0717872859963846E-2</c:v>
                </c:pt>
                <c:pt idx="2616">
                  <c:v>8.1952720250342295E-2</c:v>
                </c:pt>
                <c:pt idx="2617">
                  <c:v>8.3207483756155026E-2</c:v>
                </c:pt>
                <c:pt idx="2618">
                  <c:v>8.4442331146419733E-2</c:v>
                </c:pt>
                <c:pt idx="2619">
                  <c:v>8.5677178536684731E-2</c:v>
                </c:pt>
                <c:pt idx="2620">
                  <c:v>8.6912025926949368E-2</c:v>
                </c:pt>
                <c:pt idx="2621">
                  <c:v>8.8146873317214311E-2</c:v>
                </c:pt>
                <c:pt idx="2622">
                  <c:v>8.9381720707592663E-2</c:v>
                </c:pt>
                <c:pt idx="2623">
                  <c:v>9.0616567170400397E-2</c:v>
                </c:pt>
                <c:pt idx="2624">
                  <c:v>9.1871331603670128E-2</c:v>
                </c:pt>
                <c:pt idx="2625">
                  <c:v>9.3106178993935071E-2</c:v>
                </c:pt>
                <c:pt idx="2626">
                  <c:v>9.4341026384199764E-2</c:v>
                </c:pt>
                <c:pt idx="2627">
                  <c:v>9.5575873774578421E-2</c:v>
                </c:pt>
                <c:pt idx="2628">
                  <c:v>9.6810721164843044E-2</c:v>
                </c:pt>
                <c:pt idx="2629">
                  <c:v>9.8065484670655706E-2</c:v>
                </c:pt>
                <c:pt idx="2630">
                  <c:v>9.9300332060920524E-2</c:v>
                </c:pt>
                <c:pt idx="2631">
                  <c:v>0.10055509649419037</c:v>
                </c:pt>
                <c:pt idx="2632">
                  <c:v>0.10178994388445517</c:v>
                </c:pt>
                <c:pt idx="2633">
                  <c:v>0.10302479127472008</c:v>
                </c:pt>
                <c:pt idx="2634">
                  <c:v>0.10425963773764124</c:v>
                </c:pt>
                <c:pt idx="2635">
                  <c:v>0.10549448512790606</c:v>
                </c:pt>
                <c:pt idx="2636">
                  <c:v>0.106729332518171</c:v>
                </c:pt>
                <c:pt idx="2637">
                  <c:v>0.10796417990843585</c:v>
                </c:pt>
                <c:pt idx="2638">
                  <c:v>0.11055337601942469</c:v>
                </c:pt>
                <c:pt idx="2639">
                  <c:v>0.11178822340980332</c:v>
                </c:pt>
                <c:pt idx="2640">
                  <c:v>0.11302307080006813</c:v>
                </c:pt>
                <c:pt idx="2641">
                  <c:v>0.11425791726287558</c:v>
                </c:pt>
                <c:pt idx="2642">
                  <c:v>0.11551268169614558</c:v>
                </c:pt>
                <c:pt idx="2643">
                  <c:v>0.11674952032706187</c:v>
                </c:pt>
                <c:pt idx="2644">
                  <c:v>0.11800428476033191</c:v>
                </c:pt>
                <c:pt idx="2645">
                  <c:v>0.11923913215059656</c:v>
                </c:pt>
                <c:pt idx="2646">
                  <c:v>0.12047397954086136</c:v>
                </c:pt>
                <c:pt idx="2647">
                  <c:v>0.12170882693112622</c:v>
                </c:pt>
                <c:pt idx="2648">
                  <c:v>0.12294367432139107</c:v>
                </c:pt>
                <c:pt idx="2649">
                  <c:v>0.12417852078431237</c:v>
                </c:pt>
                <c:pt idx="2650">
                  <c:v>0.12541336817457704</c:v>
                </c:pt>
                <c:pt idx="2651">
                  <c:v>0.12666813260784693</c:v>
                </c:pt>
                <c:pt idx="2652">
                  <c:v>0.12790297999811168</c:v>
                </c:pt>
                <c:pt idx="2653">
                  <c:v>0.12913782738837637</c:v>
                </c:pt>
                <c:pt idx="2654">
                  <c:v>0.13037267477875464</c:v>
                </c:pt>
                <c:pt idx="2655">
                  <c:v>0.13160752124156239</c:v>
                </c:pt>
                <c:pt idx="2656">
                  <c:v>0.13284236863182741</c:v>
                </c:pt>
                <c:pt idx="2657">
                  <c:v>0.13407721602209224</c:v>
                </c:pt>
                <c:pt idx="2658">
                  <c:v>0.13531206341235721</c:v>
                </c:pt>
                <c:pt idx="2659">
                  <c:v>0.13654691080273579</c:v>
                </c:pt>
                <c:pt idx="2660">
                  <c:v>0.13780167523600537</c:v>
                </c:pt>
                <c:pt idx="2661">
                  <c:v>0.13903652169881278</c:v>
                </c:pt>
                <c:pt idx="2662">
                  <c:v>0.14027136908907778</c:v>
                </c:pt>
                <c:pt idx="2663">
                  <c:v>0.14150621647934281</c:v>
                </c:pt>
                <c:pt idx="2664">
                  <c:v>0.14274106386972144</c:v>
                </c:pt>
                <c:pt idx="2665">
                  <c:v>0.14397591125998588</c:v>
                </c:pt>
                <c:pt idx="2666">
                  <c:v>0.14521075865025071</c:v>
                </c:pt>
                <c:pt idx="2667">
                  <c:v>0.14646552215606357</c:v>
                </c:pt>
                <c:pt idx="2668">
                  <c:v>0.14903480122404739</c:v>
                </c:pt>
                <c:pt idx="2669">
                  <c:v>0.15026964861442624</c:v>
                </c:pt>
                <c:pt idx="2670">
                  <c:v>0.15152441304769607</c:v>
                </c:pt>
                <c:pt idx="2671">
                  <c:v>0.15275926043796106</c:v>
                </c:pt>
                <c:pt idx="2672">
                  <c:v>0.15399410782822584</c:v>
                </c:pt>
                <c:pt idx="2673">
                  <c:v>0.15522895521849045</c:v>
                </c:pt>
                <c:pt idx="2674">
                  <c:v>0.15646380168141188</c:v>
                </c:pt>
                <c:pt idx="2675">
                  <c:v>0.15769864907167641</c:v>
                </c:pt>
                <c:pt idx="2676">
                  <c:v>0.15893349646194163</c:v>
                </c:pt>
                <c:pt idx="2677">
                  <c:v>0.16018826089521099</c:v>
                </c:pt>
                <c:pt idx="2678">
                  <c:v>0.16142310828547579</c:v>
                </c:pt>
                <c:pt idx="2679">
                  <c:v>0.1626579556757406</c:v>
                </c:pt>
                <c:pt idx="2680">
                  <c:v>0.16391271918155326</c:v>
                </c:pt>
                <c:pt idx="2681">
                  <c:v>0.16514756657193191</c:v>
                </c:pt>
                <c:pt idx="2682">
                  <c:v>0.16638241396219675</c:v>
                </c:pt>
                <c:pt idx="2683">
                  <c:v>0.16761726135246169</c:v>
                </c:pt>
                <c:pt idx="2684">
                  <c:v>0.16885210874272621</c:v>
                </c:pt>
                <c:pt idx="2685">
                  <c:v>0.17008695613299127</c:v>
                </c:pt>
                <c:pt idx="2686">
                  <c:v>0.17134171963891717</c:v>
                </c:pt>
                <c:pt idx="2687">
                  <c:v>0.17257656702918212</c:v>
                </c:pt>
                <c:pt idx="2688">
                  <c:v>0.17381141441944711</c:v>
                </c:pt>
                <c:pt idx="2689">
                  <c:v>0.17504626180971192</c:v>
                </c:pt>
                <c:pt idx="2690">
                  <c:v>0.17628110919997675</c:v>
                </c:pt>
                <c:pt idx="2691">
                  <c:v>0.17751595659035538</c:v>
                </c:pt>
                <c:pt idx="2692">
                  <c:v>0.17875279522115761</c:v>
                </c:pt>
                <c:pt idx="2693">
                  <c:v>0.1799876426114228</c:v>
                </c:pt>
                <c:pt idx="2694">
                  <c:v>0.18122249000168741</c:v>
                </c:pt>
                <c:pt idx="2695">
                  <c:v>0.18245733646460882</c:v>
                </c:pt>
                <c:pt idx="2696">
                  <c:v>0.18369218385487354</c:v>
                </c:pt>
                <c:pt idx="2697">
                  <c:v>0.18492703124513837</c:v>
                </c:pt>
                <c:pt idx="2698">
                  <c:v>0.18869132361749091</c:v>
                </c:pt>
                <c:pt idx="2699">
                  <c:v>0.18992617100775541</c:v>
                </c:pt>
                <c:pt idx="2700">
                  <c:v>0.19116101839813382</c:v>
                </c:pt>
                <c:pt idx="2701">
                  <c:v>0.19239586578839871</c:v>
                </c:pt>
                <c:pt idx="2702">
                  <c:v>0.19363071317866337</c:v>
                </c:pt>
                <c:pt idx="2703">
                  <c:v>0.19486556056892823</c:v>
                </c:pt>
                <c:pt idx="2704">
                  <c:v>0.1961004070318495</c:v>
                </c:pt>
                <c:pt idx="2705">
                  <c:v>0.19733525442211441</c:v>
                </c:pt>
                <c:pt idx="2706">
                  <c:v>0.19859001885538421</c:v>
                </c:pt>
                <c:pt idx="2707">
                  <c:v>0.19982486624564874</c:v>
                </c:pt>
                <c:pt idx="2708">
                  <c:v>0.20105971363591377</c:v>
                </c:pt>
                <c:pt idx="2709">
                  <c:v>0.20229456102617871</c:v>
                </c:pt>
                <c:pt idx="2710">
                  <c:v>0.20352940748910009</c:v>
                </c:pt>
                <c:pt idx="2711">
                  <c:v>0.20478417192236995</c:v>
                </c:pt>
                <c:pt idx="2712">
                  <c:v>0.20601901931263478</c:v>
                </c:pt>
                <c:pt idx="2713">
                  <c:v>0.20725386670289941</c:v>
                </c:pt>
                <c:pt idx="2714">
                  <c:v>0.20848871409316436</c:v>
                </c:pt>
                <c:pt idx="2715">
                  <c:v>0.20974347759897713</c:v>
                </c:pt>
                <c:pt idx="2716">
                  <c:v>0.21097832498924171</c:v>
                </c:pt>
                <c:pt idx="2717">
                  <c:v>0.21221317237962037</c:v>
                </c:pt>
                <c:pt idx="2718">
                  <c:v>0.21344801976988512</c:v>
                </c:pt>
                <c:pt idx="2719">
                  <c:v>0.21468286716014973</c:v>
                </c:pt>
                <c:pt idx="2720">
                  <c:v>0.21591771455041492</c:v>
                </c:pt>
                <c:pt idx="2721">
                  <c:v>0.21715256194079302</c:v>
                </c:pt>
                <c:pt idx="2722">
                  <c:v>0.21838740840360071</c:v>
                </c:pt>
                <c:pt idx="2723">
                  <c:v>0.21962225579386541</c:v>
                </c:pt>
                <c:pt idx="2724">
                  <c:v>0.22087702022713518</c:v>
                </c:pt>
                <c:pt idx="2725">
                  <c:v>0.22211186761740009</c:v>
                </c:pt>
                <c:pt idx="2726">
                  <c:v>0.2233467150076649</c:v>
                </c:pt>
                <c:pt idx="2727">
                  <c:v>0.22458156239804319</c:v>
                </c:pt>
                <c:pt idx="2728">
                  <c:v>0.22717075758157532</c:v>
                </c:pt>
                <c:pt idx="2729">
                  <c:v>0.22842552201484517</c:v>
                </c:pt>
                <c:pt idx="2730">
                  <c:v>0.22964045236210517</c:v>
                </c:pt>
                <c:pt idx="2731">
                  <c:v>0.23089521679537503</c:v>
                </c:pt>
                <c:pt idx="2732">
                  <c:v>0.23213006418575333</c:v>
                </c:pt>
                <c:pt idx="2733">
                  <c:v>0.23336491157601821</c:v>
                </c:pt>
                <c:pt idx="2734">
                  <c:v>0.23459975803882571</c:v>
                </c:pt>
                <c:pt idx="2735">
                  <c:v>0.23583460542909054</c:v>
                </c:pt>
                <c:pt idx="2736">
                  <c:v>0.23706945281935557</c:v>
                </c:pt>
                <c:pt idx="2737">
                  <c:v>0.2383242172526252</c:v>
                </c:pt>
                <c:pt idx="2738">
                  <c:v>0.23956105588354148</c:v>
                </c:pt>
                <c:pt idx="2739">
                  <c:v>0.24079590327380629</c:v>
                </c:pt>
                <c:pt idx="2740">
                  <c:v>0.2420506677070762</c:v>
                </c:pt>
                <c:pt idx="2741">
                  <c:v>0.24328551509734123</c:v>
                </c:pt>
                <c:pt idx="2742">
                  <c:v>0.24452036156026258</c:v>
                </c:pt>
                <c:pt idx="2743">
                  <c:v>0.24575520895052724</c:v>
                </c:pt>
                <c:pt idx="2744">
                  <c:v>0.24699005634079213</c:v>
                </c:pt>
                <c:pt idx="2745">
                  <c:v>0.24824482077406199</c:v>
                </c:pt>
                <c:pt idx="2746">
                  <c:v>0.24947966816432682</c:v>
                </c:pt>
                <c:pt idx="2747">
                  <c:v>0.25071451555459134</c:v>
                </c:pt>
                <c:pt idx="2748">
                  <c:v>0.25194936201751261</c:v>
                </c:pt>
                <c:pt idx="2749">
                  <c:v>0.25318420940777742</c:v>
                </c:pt>
                <c:pt idx="2750">
                  <c:v>0.25441905679804222</c:v>
                </c:pt>
                <c:pt idx="2751">
                  <c:v>0.25565390418830675</c:v>
                </c:pt>
                <c:pt idx="2752">
                  <c:v>0.25688875157868601</c:v>
                </c:pt>
                <c:pt idx="2753">
                  <c:v>0.25814351601195529</c:v>
                </c:pt>
                <c:pt idx="2754">
                  <c:v>0.25937836247476354</c:v>
                </c:pt>
                <c:pt idx="2755">
                  <c:v>0.26061320986502778</c:v>
                </c:pt>
                <c:pt idx="2756">
                  <c:v>0.26184805725529281</c:v>
                </c:pt>
                <c:pt idx="2757">
                  <c:v>0.26308290464555778</c:v>
                </c:pt>
                <c:pt idx="2758">
                  <c:v>0.26567210075666031</c:v>
                </c:pt>
                <c:pt idx="2759">
                  <c:v>0.26692686426247386</c:v>
                </c:pt>
                <c:pt idx="2760">
                  <c:v>0.26816171165273772</c:v>
                </c:pt>
                <c:pt idx="2761">
                  <c:v>0.26939655904300258</c:v>
                </c:pt>
                <c:pt idx="2762">
                  <c:v>0.27063140643326694</c:v>
                </c:pt>
                <c:pt idx="2763">
                  <c:v>0.27188617086653732</c:v>
                </c:pt>
                <c:pt idx="2764">
                  <c:v>0.27312101825680202</c:v>
                </c:pt>
                <c:pt idx="2765">
                  <c:v>0.27435586471972373</c:v>
                </c:pt>
                <c:pt idx="2766">
                  <c:v>0.27559071210998831</c:v>
                </c:pt>
                <c:pt idx="2767">
                  <c:v>0.27682555950025334</c:v>
                </c:pt>
                <c:pt idx="2768">
                  <c:v>0.27806040689051781</c:v>
                </c:pt>
                <c:pt idx="2769">
                  <c:v>0.27931517132378814</c:v>
                </c:pt>
                <c:pt idx="2770">
                  <c:v>0.28055001871416607</c:v>
                </c:pt>
                <c:pt idx="2771">
                  <c:v>0.28178486517697438</c:v>
                </c:pt>
                <c:pt idx="2772">
                  <c:v>0.28303962961024381</c:v>
                </c:pt>
                <c:pt idx="2773">
                  <c:v>0.28427447700050873</c:v>
                </c:pt>
                <c:pt idx="2774">
                  <c:v>0.28550932439077331</c:v>
                </c:pt>
                <c:pt idx="2775">
                  <c:v>0.28674417178103795</c:v>
                </c:pt>
                <c:pt idx="2776">
                  <c:v>0.28797901917141683</c:v>
                </c:pt>
                <c:pt idx="2777">
                  <c:v>0.28921386563422452</c:v>
                </c:pt>
                <c:pt idx="2778">
                  <c:v>0.29044871302448944</c:v>
                </c:pt>
                <c:pt idx="2779">
                  <c:v>0.29168356041475413</c:v>
                </c:pt>
                <c:pt idx="2780">
                  <c:v>0.29291840780513256</c:v>
                </c:pt>
                <c:pt idx="2781">
                  <c:v>0.29415325519539676</c:v>
                </c:pt>
                <c:pt idx="2782">
                  <c:v>0.29538810258566262</c:v>
                </c:pt>
                <c:pt idx="2783">
                  <c:v>0.29664286609147478</c:v>
                </c:pt>
                <c:pt idx="2784">
                  <c:v>0.2978777134817393</c:v>
                </c:pt>
                <c:pt idx="2785">
                  <c:v>0.29913247791500958</c:v>
                </c:pt>
                <c:pt idx="2786">
                  <c:v>0.30034740826238282</c:v>
                </c:pt>
                <c:pt idx="2787">
                  <c:v>0.30158424689318508</c:v>
                </c:pt>
                <c:pt idx="2788">
                  <c:v>0.30419336004717934</c:v>
                </c:pt>
                <c:pt idx="2789">
                  <c:v>0.30542820743744509</c:v>
                </c:pt>
                <c:pt idx="2790">
                  <c:v>0.30664313778481794</c:v>
                </c:pt>
                <c:pt idx="2791">
                  <c:v>0.30789790221808783</c:v>
                </c:pt>
                <c:pt idx="2792">
                  <c:v>0.30913274868089502</c:v>
                </c:pt>
                <c:pt idx="2793">
                  <c:v>0.31036759607115982</c:v>
                </c:pt>
                <c:pt idx="2794">
                  <c:v>0.31162236050443037</c:v>
                </c:pt>
                <c:pt idx="2795">
                  <c:v>0.3128572078946954</c:v>
                </c:pt>
                <c:pt idx="2796">
                  <c:v>0.31411197232796523</c:v>
                </c:pt>
                <c:pt idx="2797">
                  <c:v>0.31534681879088644</c:v>
                </c:pt>
                <c:pt idx="2798">
                  <c:v>0.31658166618115097</c:v>
                </c:pt>
                <c:pt idx="2799">
                  <c:v>0.31781651357141594</c:v>
                </c:pt>
                <c:pt idx="2800">
                  <c:v>0.31907127800468588</c:v>
                </c:pt>
                <c:pt idx="2801">
                  <c:v>0.32030612539495118</c:v>
                </c:pt>
                <c:pt idx="2802">
                  <c:v>0.32154097278532889</c:v>
                </c:pt>
                <c:pt idx="2803">
                  <c:v>0.32277581924813631</c:v>
                </c:pt>
                <c:pt idx="2804">
                  <c:v>0.32403058368140647</c:v>
                </c:pt>
                <c:pt idx="2805">
                  <c:v>0.32524551402866581</c:v>
                </c:pt>
                <c:pt idx="2806">
                  <c:v>0.32648036141893122</c:v>
                </c:pt>
                <c:pt idx="2807">
                  <c:v>0.32773512585220038</c:v>
                </c:pt>
                <c:pt idx="2808">
                  <c:v>0.32896997324257993</c:v>
                </c:pt>
                <c:pt idx="2809">
                  <c:v>0.33020481970538684</c:v>
                </c:pt>
                <c:pt idx="2810">
                  <c:v>0.3314396670956522</c:v>
                </c:pt>
                <c:pt idx="2811">
                  <c:v>0.33269443152892131</c:v>
                </c:pt>
                <c:pt idx="2812">
                  <c:v>0.33392927891918667</c:v>
                </c:pt>
                <c:pt idx="2813">
                  <c:v>0.33516412630956505</c:v>
                </c:pt>
                <c:pt idx="2814">
                  <c:v>0.33639897369983035</c:v>
                </c:pt>
                <c:pt idx="2815">
                  <c:v>0.33763382016263682</c:v>
                </c:pt>
                <c:pt idx="2816">
                  <c:v>0.33886866755290285</c:v>
                </c:pt>
                <c:pt idx="2817">
                  <c:v>0.34008359790027565</c:v>
                </c:pt>
                <c:pt idx="2818">
                  <c:v>0.34269271105426974</c:v>
                </c:pt>
                <c:pt idx="2819">
                  <c:v>0.34392755844453404</c:v>
                </c:pt>
                <c:pt idx="2820">
                  <c:v>0.34516240583479924</c:v>
                </c:pt>
                <c:pt idx="2821">
                  <c:v>0.34639725322506382</c:v>
                </c:pt>
                <c:pt idx="2822">
                  <c:v>0.34765201673087631</c:v>
                </c:pt>
                <c:pt idx="2823">
                  <c:v>0.348886864121142</c:v>
                </c:pt>
                <c:pt idx="2824">
                  <c:v>0.350141628554411</c:v>
                </c:pt>
                <c:pt idx="2825">
                  <c:v>0.3513764759447906</c:v>
                </c:pt>
                <c:pt idx="2826">
                  <c:v>0.35261132240759679</c:v>
                </c:pt>
                <c:pt idx="2827">
                  <c:v>0.35384616979786293</c:v>
                </c:pt>
                <c:pt idx="2828">
                  <c:v>0.35508101718812668</c:v>
                </c:pt>
                <c:pt idx="2829">
                  <c:v>0.35631586457850561</c:v>
                </c:pt>
                <c:pt idx="2830">
                  <c:v>0.35755071196877053</c:v>
                </c:pt>
                <c:pt idx="2831">
                  <c:v>0.35880547640203986</c:v>
                </c:pt>
                <c:pt idx="2832">
                  <c:v>0.36004032286484816</c:v>
                </c:pt>
                <c:pt idx="2833">
                  <c:v>0.3612751702551123</c:v>
                </c:pt>
                <c:pt idx="2834">
                  <c:v>0.36251200981348625</c:v>
                </c:pt>
                <c:pt idx="2835">
                  <c:v>0.36374685720375088</c:v>
                </c:pt>
                <c:pt idx="2836">
                  <c:v>0.36498170366655863</c:v>
                </c:pt>
                <c:pt idx="2837">
                  <c:v>0.36621655105682333</c:v>
                </c:pt>
                <c:pt idx="2838">
                  <c:v>0.36747131549009282</c:v>
                </c:pt>
                <c:pt idx="2839">
                  <c:v>0.36870616288047187</c:v>
                </c:pt>
                <c:pt idx="2840">
                  <c:v>0.36994101027073611</c:v>
                </c:pt>
                <c:pt idx="2841">
                  <c:v>0.37117585766100092</c:v>
                </c:pt>
                <c:pt idx="2842">
                  <c:v>0.37241070412380928</c:v>
                </c:pt>
                <c:pt idx="2843">
                  <c:v>0.3736455515140733</c:v>
                </c:pt>
                <c:pt idx="2844">
                  <c:v>0.37488039890445302</c:v>
                </c:pt>
                <c:pt idx="2845">
                  <c:v>0.37611524629471682</c:v>
                </c:pt>
                <c:pt idx="2846">
                  <c:v>0.37735009368498224</c:v>
                </c:pt>
                <c:pt idx="2847">
                  <c:v>0.37858494107524726</c:v>
                </c:pt>
                <c:pt idx="2848">
                  <c:v>0.38115422014334432</c:v>
                </c:pt>
                <c:pt idx="2849">
                  <c:v>0.38240898364915776</c:v>
                </c:pt>
                <c:pt idx="2850">
                  <c:v>0.38362391399641704</c:v>
                </c:pt>
                <c:pt idx="2851">
                  <c:v>0.38485876138668235</c:v>
                </c:pt>
                <c:pt idx="2852">
                  <c:v>0.38609360877706012</c:v>
                </c:pt>
                <c:pt idx="2853">
                  <c:v>0.38732845616732503</c:v>
                </c:pt>
                <c:pt idx="2854">
                  <c:v>0.38856330355758967</c:v>
                </c:pt>
                <c:pt idx="2855">
                  <c:v>0.38979815094785464</c:v>
                </c:pt>
                <c:pt idx="2856">
                  <c:v>0.39105291445366724</c:v>
                </c:pt>
                <c:pt idx="2857">
                  <c:v>0.39226784480104032</c:v>
                </c:pt>
                <c:pt idx="2858">
                  <c:v>0.39352260923431109</c:v>
                </c:pt>
                <c:pt idx="2859">
                  <c:v>0.39475745662457484</c:v>
                </c:pt>
                <c:pt idx="2860">
                  <c:v>0.39599230401484037</c:v>
                </c:pt>
                <c:pt idx="2861">
                  <c:v>0.39722715140510445</c:v>
                </c:pt>
                <c:pt idx="2862">
                  <c:v>0.39848191491091789</c:v>
                </c:pt>
                <c:pt idx="2863">
                  <c:v>0.39971676230129627</c:v>
                </c:pt>
                <c:pt idx="2864">
                  <c:v>0.40095160969156041</c:v>
                </c:pt>
                <c:pt idx="2865">
                  <c:v>0.40218645708182532</c:v>
                </c:pt>
                <c:pt idx="2866">
                  <c:v>0.40342130447209001</c:v>
                </c:pt>
                <c:pt idx="2867">
                  <c:v>0.40465615186235482</c:v>
                </c:pt>
                <c:pt idx="2868">
                  <c:v>0.40589099925273386</c:v>
                </c:pt>
                <c:pt idx="2869">
                  <c:v>0.40712584571554128</c:v>
                </c:pt>
                <c:pt idx="2870">
                  <c:v>0.40836069310580658</c:v>
                </c:pt>
                <c:pt idx="2871">
                  <c:v>0.40959554049607011</c:v>
                </c:pt>
                <c:pt idx="2872">
                  <c:v>0.41083038788644965</c:v>
                </c:pt>
                <c:pt idx="2873">
                  <c:v>0.41208515231971887</c:v>
                </c:pt>
                <c:pt idx="2874">
                  <c:v>0.41331999970998456</c:v>
                </c:pt>
                <c:pt idx="2875">
                  <c:v>0.41457476321579712</c:v>
                </c:pt>
                <c:pt idx="2876">
                  <c:v>0.41580961060606131</c:v>
                </c:pt>
                <c:pt idx="2877">
                  <c:v>0.41706437503933164</c:v>
                </c:pt>
                <c:pt idx="2878">
                  <c:v>0.41967348726586889</c:v>
                </c:pt>
                <c:pt idx="2879">
                  <c:v>0.42090833465613275</c:v>
                </c:pt>
                <c:pt idx="2880">
                  <c:v>0.42218301613240788</c:v>
                </c:pt>
                <c:pt idx="2881">
                  <c:v>0.42341786352267352</c:v>
                </c:pt>
                <c:pt idx="2882">
                  <c:v>0.42465470215358891</c:v>
                </c:pt>
                <c:pt idx="2883">
                  <c:v>0.42588954954385444</c:v>
                </c:pt>
                <c:pt idx="2884">
                  <c:v>0.42712439693411902</c:v>
                </c:pt>
                <c:pt idx="2885">
                  <c:v>0.69553162068041274</c:v>
                </c:pt>
                <c:pt idx="2886">
                  <c:v>0.69885774181693583</c:v>
                </c:pt>
                <c:pt idx="2887">
                  <c:v>0.70218386202611782</c:v>
                </c:pt>
                <c:pt idx="2888">
                  <c:v>0.71222197563736245</c:v>
                </c:pt>
                <c:pt idx="2889">
                  <c:v>0.71554809677388809</c:v>
                </c:pt>
                <c:pt idx="2890">
                  <c:v>0.71889413402607361</c:v>
                </c:pt>
                <c:pt idx="2891">
                  <c:v>0.73556457194001656</c:v>
                </c:pt>
                <c:pt idx="2892">
                  <c:v>0.73889069307665611</c:v>
                </c:pt>
                <c:pt idx="2893">
                  <c:v>0.74223673125618461</c:v>
                </c:pt>
                <c:pt idx="2894">
                  <c:v>0.75225691906507564</c:v>
                </c:pt>
                <c:pt idx="2895">
                  <c:v>0.7556029563171488</c:v>
                </c:pt>
                <c:pt idx="2896">
                  <c:v>0.76892735697902126</c:v>
                </c:pt>
                <c:pt idx="2897">
                  <c:v>0.77227339423120611</c:v>
                </c:pt>
                <c:pt idx="2898">
                  <c:v>0.77559951536773064</c:v>
                </c:pt>
                <c:pt idx="2899">
                  <c:v>0.77892563650437063</c:v>
                </c:pt>
                <c:pt idx="2900">
                  <c:v>0.78225175671343561</c:v>
                </c:pt>
                <c:pt idx="2901">
                  <c:v>0.78559779489307868</c:v>
                </c:pt>
                <c:pt idx="2902">
                  <c:v>0.78894383307260862</c:v>
                </c:pt>
                <c:pt idx="2903">
                  <c:v>0.79225003623878498</c:v>
                </c:pt>
                <c:pt idx="2904">
                  <c:v>0.79559607441831304</c:v>
                </c:pt>
                <c:pt idx="2905">
                  <c:v>0.79892219555495059</c:v>
                </c:pt>
                <c:pt idx="2906">
                  <c:v>0.80890254927783156</c:v>
                </c:pt>
                <c:pt idx="2907">
                  <c:v>0.81224858745736128</c:v>
                </c:pt>
                <c:pt idx="2908">
                  <c:v>0.81557470766654205</c:v>
                </c:pt>
                <c:pt idx="2909">
                  <c:v>0.81892074584607144</c:v>
                </c:pt>
                <c:pt idx="2910">
                  <c:v>0.82224686698270943</c:v>
                </c:pt>
                <c:pt idx="2911">
                  <c:v>0.8255929042347816</c:v>
                </c:pt>
                <c:pt idx="2912">
                  <c:v>0.82891902537130591</c:v>
                </c:pt>
                <c:pt idx="2913">
                  <c:v>0.8322451465079439</c:v>
                </c:pt>
                <c:pt idx="2914">
                  <c:v>0.83943514337693159</c:v>
                </c:pt>
                <c:pt idx="2915">
                  <c:v>0.84276126451345679</c:v>
                </c:pt>
                <c:pt idx="2916">
                  <c:v>0.85608566517532869</c:v>
                </c:pt>
                <c:pt idx="2917">
                  <c:v>0.94601441225518279</c:v>
                </c:pt>
                <c:pt idx="2918">
                  <c:v>0.94934053339170565</c:v>
                </c:pt>
                <c:pt idx="2919">
                  <c:v>0.95266665452834365</c:v>
                </c:pt>
                <c:pt idx="2920">
                  <c:v>0.95601269178041548</c:v>
                </c:pt>
                <c:pt idx="2921">
                  <c:v>0.95935872996005778</c:v>
                </c:pt>
                <c:pt idx="2922">
                  <c:v>0.9626848510965843</c:v>
                </c:pt>
                <c:pt idx="2923">
                  <c:v>0.96605080539177468</c:v>
                </c:pt>
                <c:pt idx="2924">
                  <c:v>0.96939684264384718</c:v>
                </c:pt>
                <c:pt idx="2925">
                  <c:v>0.9761088351184537</c:v>
                </c:pt>
                <c:pt idx="2926">
                  <c:v>0.98393617365297759</c:v>
                </c:pt>
                <c:pt idx="2927">
                  <c:v>0.98724237774661006</c:v>
                </c:pt>
                <c:pt idx="2928">
                  <c:v>0.99060833204168863</c:v>
                </c:pt>
                <c:pt idx="2929">
                  <c:v>0.99393445317832663</c:v>
                </c:pt>
                <c:pt idx="2930">
                  <c:v>0.99728049135785557</c:v>
                </c:pt>
                <c:pt idx="2931">
                  <c:v>3.9944750731137901E-3</c:v>
                </c:pt>
                <c:pt idx="2932">
                  <c:v>0.87095636227422801</c:v>
                </c:pt>
                <c:pt idx="2933">
                  <c:v>0.87332647276730313</c:v>
                </c:pt>
                <c:pt idx="2934">
                  <c:v>0.87567666621748796</c:v>
                </c:pt>
                <c:pt idx="2935">
                  <c:v>0.87802685874021369</c:v>
                </c:pt>
                <c:pt idx="2936">
                  <c:v>0.88037705219028362</c:v>
                </c:pt>
                <c:pt idx="2937">
                  <c:v>0.88274716268347353</c:v>
                </c:pt>
                <c:pt idx="2938">
                  <c:v>0.8850973552061987</c:v>
                </c:pt>
                <c:pt idx="2939">
                  <c:v>0.88744754865626785</c:v>
                </c:pt>
                <c:pt idx="2940">
                  <c:v>0.88979574993845745</c:v>
                </c:pt>
                <c:pt idx="2941">
                  <c:v>0.89216586043153268</c:v>
                </c:pt>
                <c:pt idx="2942">
                  <c:v>0.89453596999726215</c:v>
                </c:pt>
                <c:pt idx="2943">
                  <c:v>0.89688616344733318</c:v>
                </c:pt>
                <c:pt idx="2944">
                  <c:v>0.89923635689751757</c:v>
                </c:pt>
                <c:pt idx="2945">
                  <c:v>0.90158654942024274</c:v>
                </c:pt>
                <c:pt idx="2946">
                  <c:v>0.90395665991331953</c:v>
                </c:pt>
                <c:pt idx="2947">
                  <c:v>0.90630685336350425</c:v>
                </c:pt>
                <c:pt idx="2948">
                  <c:v>0.90865704588611607</c:v>
                </c:pt>
                <c:pt idx="2949">
                  <c:v>0.91100723933629979</c:v>
                </c:pt>
                <c:pt idx="2950">
                  <c:v>0.91337734982937457</c:v>
                </c:pt>
                <c:pt idx="2951">
                  <c:v>0.91574546815456959</c:v>
                </c:pt>
                <c:pt idx="2952">
                  <c:v>0.91809566067718273</c:v>
                </c:pt>
                <c:pt idx="2953">
                  <c:v>0.92046577117037032</c:v>
                </c:pt>
                <c:pt idx="2954">
                  <c:v>0.92281596462044035</c:v>
                </c:pt>
                <c:pt idx="2955">
                  <c:v>0.92516615714316686</c:v>
                </c:pt>
                <c:pt idx="2956">
                  <c:v>0.92751635059335058</c:v>
                </c:pt>
                <c:pt idx="2957">
                  <c:v>0.92986654404342051</c:v>
                </c:pt>
                <c:pt idx="2958">
                  <c:v>0.93221673656614712</c:v>
                </c:pt>
                <c:pt idx="2959">
                  <c:v>0.93456693001632984</c:v>
                </c:pt>
                <c:pt idx="2960">
                  <c:v>0.93693704050940663</c:v>
                </c:pt>
                <c:pt idx="2961">
                  <c:v>0.93928524179159467</c:v>
                </c:pt>
                <c:pt idx="2962">
                  <c:v>0.94161551819877476</c:v>
                </c:pt>
                <c:pt idx="2963">
                  <c:v>0.94400554480739629</c:v>
                </c:pt>
                <c:pt idx="2964">
                  <c:v>0.94635573825746633</c:v>
                </c:pt>
                <c:pt idx="2965">
                  <c:v>0.94870593078019383</c:v>
                </c:pt>
                <c:pt idx="2966">
                  <c:v>0.95105612423037655</c:v>
                </c:pt>
                <c:pt idx="2967">
                  <c:v>0.95340631768056061</c:v>
                </c:pt>
                <c:pt idx="2968">
                  <c:v>0.95577642724617928</c:v>
                </c:pt>
                <c:pt idx="2969">
                  <c:v>0.95810670365335682</c:v>
                </c:pt>
                <c:pt idx="2970">
                  <c:v>0.96047681414643193</c:v>
                </c:pt>
                <c:pt idx="2971">
                  <c:v>0.96282501542862198</c:v>
                </c:pt>
                <c:pt idx="2972">
                  <c:v>0.96517520887869146</c:v>
                </c:pt>
                <c:pt idx="2973">
                  <c:v>0.96752540140141763</c:v>
                </c:pt>
                <c:pt idx="2974">
                  <c:v>0.96987559485160091</c:v>
                </c:pt>
                <c:pt idx="2975">
                  <c:v>0.97222578830167095</c:v>
                </c:pt>
                <c:pt idx="2976">
                  <c:v>0.97579091209911639</c:v>
                </c:pt>
                <c:pt idx="2977">
                  <c:v>0.97814110462184178</c:v>
                </c:pt>
                <c:pt idx="2978">
                  <c:v>0.98049129807202451</c:v>
                </c:pt>
                <c:pt idx="2979">
                  <c:v>0.98284149152209543</c:v>
                </c:pt>
                <c:pt idx="2980">
                  <c:v>0.9851916840448216</c:v>
                </c:pt>
                <c:pt idx="2981">
                  <c:v>0.98753988625446709</c:v>
                </c:pt>
                <c:pt idx="2982">
                  <c:v>0.98990999582008499</c:v>
                </c:pt>
                <c:pt idx="2983">
                  <c:v>0.99226018927026671</c:v>
                </c:pt>
                <c:pt idx="2984">
                  <c:v>0.99461038272033786</c:v>
                </c:pt>
                <c:pt idx="2985">
                  <c:v>0.99696057524306458</c:v>
                </c:pt>
                <c:pt idx="2986">
                  <c:v>0.99931076869324809</c:v>
                </c:pt>
                <c:pt idx="2987">
                  <c:v>1.7007953018719501E-3</c:v>
                </c:pt>
                <c:pt idx="2988">
                  <c:v>4.0509887520556731E-3</c:v>
                </c:pt>
                <c:pt idx="2989">
                  <c:v>6.4011822021257103E-3</c:v>
                </c:pt>
                <c:pt idx="2990">
                  <c:v>8.7513756523094344E-3</c:v>
                </c:pt>
                <c:pt idx="2991">
                  <c:v>1.109957693438446E-2</c:v>
                </c:pt>
                <c:pt idx="2992">
                  <c:v>1.3449769457110976E-2</c:v>
                </c:pt>
                <c:pt idx="2993">
                  <c:v>1.5799962907294653E-2</c:v>
                </c:pt>
                <c:pt idx="2994">
                  <c:v>1.8170073400369805E-2</c:v>
                </c:pt>
                <c:pt idx="2995">
                  <c:v>2.0520265923096311E-2</c:v>
                </c:pt>
                <c:pt idx="2996">
                  <c:v>2.2870459373280031E-2</c:v>
                </c:pt>
                <c:pt idx="2997">
                  <c:v>2.5220652823350072E-2</c:v>
                </c:pt>
                <c:pt idx="2998">
                  <c:v>2.7570846273533827E-2</c:v>
                </c:pt>
                <c:pt idx="2999">
                  <c:v>2.9921038796260291E-2</c:v>
                </c:pt>
                <c:pt idx="3000">
                  <c:v>3.2271232246330397E-2</c:v>
                </c:pt>
                <c:pt idx="3001">
                  <c:v>3.4621425696514052E-2</c:v>
                </c:pt>
                <c:pt idx="3002">
                  <c:v>3.7009461064599285E-2</c:v>
                </c:pt>
                <c:pt idx="3003">
                  <c:v>3.9359653587325787E-2</c:v>
                </c:pt>
                <c:pt idx="3004">
                  <c:v>4.1709847037395782E-2</c:v>
                </c:pt>
                <c:pt idx="3005">
                  <c:v>4.4060040487579485E-2</c:v>
                </c:pt>
                <c:pt idx="3006">
                  <c:v>4.6410233010306119E-2</c:v>
                </c:pt>
                <c:pt idx="3007">
                  <c:v>4.8760426460376094E-2</c:v>
                </c:pt>
                <c:pt idx="3008">
                  <c:v>5.1110619910559783E-2</c:v>
                </c:pt>
                <c:pt idx="3009">
                  <c:v>5.3460812433286313E-2</c:v>
                </c:pt>
                <c:pt idx="3010">
                  <c:v>5.5811005883356322E-2</c:v>
                </c:pt>
                <c:pt idx="3011">
                  <c:v>5.8161199333540033E-2</c:v>
                </c:pt>
                <c:pt idx="3012">
                  <c:v>6.0509400615615064E-2</c:v>
                </c:pt>
                <c:pt idx="3013">
                  <c:v>6.2859594065798802E-2</c:v>
                </c:pt>
                <c:pt idx="3014">
                  <c:v>6.520978658852529E-2</c:v>
                </c:pt>
                <c:pt idx="3015">
                  <c:v>6.755998003859541E-2</c:v>
                </c:pt>
                <c:pt idx="3016">
                  <c:v>6.9950007574789197E-2</c:v>
                </c:pt>
                <c:pt idx="3017">
                  <c:v>7.2300200097402109E-2</c:v>
                </c:pt>
                <c:pt idx="3018">
                  <c:v>7.4650393547585792E-2</c:v>
                </c:pt>
                <c:pt idx="3019">
                  <c:v>7.7000586997769474E-2</c:v>
                </c:pt>
                <c:pt idx="3020">
                  <c:v>7.9350779520382331E-2</c:v>
                </c:pt>
                <c:pt idx="3021">
                  <c:v>8.2895986274934344E-2</c:v>
                </c:pt>
                <c:pt idx="3022">
                  <c:v>8.5244187557009368E-2</c:v>
                </c:pt>
                <c:pt idx="3023">
                  <c:v>8.7594381007193189E-2</c:v>
                </c:pt>
                <c:pt idx="3024">
                  <c:v>8.9944574457263227E-2</c:v>
                </c:pt>
                <c:pt idx="3025">
                  <c:v>9.2294767907446867E-2</c:v>
                </c:pt>
                <c:pt idx="3026">
                  <c:v>9.4644960430173578E-2</c:v>
                </c:pt>
                <c:pt idx="3027">
                  <c:v>9.6995153880243518E-2</c:v>
                </c:pt>
                <c:pt idx="3028">
                  <c:v>9.9345347330427269E-2</c:v>
                </c:pt>
                <c:pt idx="3029">
                  <c:v>0.101715456896045</c:v>
                </c:pt>
                <c:pt idx="3030">
                  <c:v>0.10406565034622892</c:v>
                </c:pt>
                <c:pt idx="3031">
                  <c:v>0.10643576083941762</c:v>
                </c:pt>
                <c:pt idx="3032">
                  <c:v>0.10878396212149256</c:v>
                </c:pt>
                <c:pt idx="3033">
                  <c:v>0.11113415464421922</c:v>
                </c:pt>
                <c:pt idx="3034">
                  <c:v>0.11348434809428909</c:v>
                </c:pt>
                <c:pt idx="3035">
                  <c:v>0.11583454154447291</c:v>
                </c:pt>
                <c:pt idx="3036">
                  <c:v>0.11818473499465659</c:v>
                </c:pt>
                <c:pt idx="3037">
                  <c:v>0.12053492751726953</c:v>
                </c:pt>
                <c:pt idx="3038">
                  <c:v>0.12290503801045816</c:v>
                </c:pt>
                <c:pt idx="3039">
                  <c:v>0.12525523146052839</c:v>
                </c:pt>
                <c:pt idx="3040">
                  <c:v>0.12760542398325467</c:v>
                </c:pt>
                <c:pt idx="3041">
                  <c:v>0.12995561743343842</c:v>
                </c:pt>
                <c:pt idx="3042">
                  <c:v>0.13234365280152371</c:v>
                </c:pt>
                <c:pt idx="3043">
                  <c:v>0.13469384625159364</c:v>
                </c:pt>
                <c:pt idx="3044">
                  <c:v>0.13704403877432053</c:v>
                </c:pt>
                <c:pt idx="3045">
                  <c:v>0.13939423222450389</c:v>
                </c:pt>
                <c:pt idx="3046">
                  <c:v>0.1417444256745739</c:v>
                </c:pt>
                <c:pt idx="3047">
                  <c:v>0.14411453524030549</c:v>
                </c:pt>
                <c:pt idx="3048">
                  <c:v>0.14646472869048921</c:v>
                </c:pt>
                <c:pt idx="3049">
                  <c:v>0.14881492214055925</c:v>
                </c:pt>
                <c:pt idx="3050">
                  <c:v>0.15116511466328575</c:v>
                </c:pt>
                <c:pt idx="3051">
                  <c:v>0.15355514219936636</c:v>
                </c:pt>
                <c:pt idx="3052">
                  <c:v>0.15590533472209303</c:v>
                </c:pt>
                <c:pt idx="3053">
                  <c:v>0.15825353693162489</c:v>
                </c:pt>
                <c:pt idx="3054">
                  <c:v>0.16060372945435117</c:v>
                </c:pt>
                <c:pt idx="3055">
                  <c:v>0.16297383994742654</c:v>
                </c:pt>
                <c:pt idx="3056">
                  <c:v>0.16532403339761004</c:v>
                </c:pt>
                <c:pt idx="3057">
                  <c:v>0.16767422592033637</c:v>
                </c:pt>
                <c:pt idx="3058">
                  <c:v>0.17002441937040674</c:v>
                </c:pt>
                <c:pt idx="3059">
                  <c:v>0.17239452893613816</c:v>
                </c:pt>
                <c:pt idx="3060">
                  <c:v>0.17474472238632224</c:v>
                </c:pt>
                <c:pt idx="3061">
                  <c:v>0.17709491583639231</c:v>
                </c:pt>
                <c:pt idx="3062">
                  <c:v>0.17944510928657587</c:v>
                </c:pt>
                <c:pt idx="3063">
                  <c:v>0.18183314372720397</c:v>
                </c:pt>
                <c:pt idx="3064">
                  <c:v>0.18418333717738769</c:v>
                </c:pt>
                <c:pt idx="3065">
                  <c:v>0.18653353062745759</c:v>
                </c:pt>
                <c:pt idx="3066">
                  <c:v>0.19007873738189573</c:v>
                </c:pt>
                <c:pt idx="3067">
                  <c:v>0.19242893083207974</c:v>
                </c:pt>
                <c:pt idx="3068">
                  <c:v>0.19477912335480588</c:v>
                </c:pt>
                <c:pt idx="3069">
                  <c:v>0.19712931680498968</c:v>
                </c:pt>
                <c:pt idx="3070">
                  <c:v>0.19949942637060777</c:v>
                </c:pt>
                <c:pt idx="3071">
                  <c:v>0.20184961982079141</c:v>
                </c:pt>
                <c:pt idx="3072">
                  <c:v>0.20419981327086134</c:v>
                </c:pt>
                <c:pt idx="3073">
                  <c:v>0.20656793159605547</c:v>
                </c:pt>
                <c:pt idx="3074">
                  <c:v>0.20893804116167342</c:v>
                </c:pt>
                <c:pt idx="3075">
                  <c:v>0.21128823461185695</c:v>
                </c:pt>
                <c:pt idx="3076">
                  <c:v>0.21363842806192704</c:v>
                </c:pt>
                <c:pt idx="3077">
                  <c:v>0.21598862151211079</c:v>
                </c:pt>
                <c:pt idx="3078">
                  <c:v>0.21736288634838274</c:v>
                </c:pt>
                <c:pt idx="3079">
                  <c:v>0.9022785684160225</c:v>
                </c:pt>
                <c:pt idx="3080">
                  <c:v>0.90425034083182176</c:v>
                </c:pt>
                <c:pt idx="3081">
                  <c:v>0.90620219527727297</c:v>
                </c:pt>
                <c:pt idx="3082">
                  <c:v>0.90813413453463454</c:v>
                </c:pt>
                <c:pt idx="3083">
                  <c:v>0.91008598990754219</c:v>
                </c:pt>
                <c:pt idx="3084">
                  <c:v>0.91201792823744576</c:v>
                </c:pt>
                <c:pt idx="3085">
                  <c:v>0.91396978361035508</c:v>
                </c:pt>
                <c:pt idx="3086">
                  <c:v>0.91590172194025776</c:v>
                </c:pt>
                <c:pt idx="3087">
                  <c:v>0.91787349435605869</c:v>
                </c:pt>
                <c:pt idx="3088">
                  <c:v>0.91986518288751951</c:v>
                </c:pt>
                <c:pt idx="3089">
                  <c:v>0.92179512997677193</c:v>
                </c:pt>
                <c:pt idx="3090">
                  <c:v>0.92372706830667561</c:v>
                </c:pt>
                <c:pt idx="3091">
                  <c:v>0.92565900663658085</c:v>
                </c:pt>
                <c:pt idx="3092">
                  <c:v>0.9276108620094885</c:v>
                </c:pt>
                <c:pt idx="3093">
                  <c:v>0.92954280033939085</c:v>
                </c:pt>
                <c:pt idx="3094">
                  <c:v>0.93147473866929464</c:v>
                </c:pt>
                <c:pt idx="3095">
                  <c:v>0.93340667792665422</c:v>
                </c:pt>
                <c:pt idx="3096">
                  <c:v>0.93535853329956364</c:v>
                </c:pt>
                <c:pt idx="3097">
                  <c:v>0.93731038867247207</c:v>
                </c:pt>
                <c:pt idx="3098">
                  <c:v>0.93924232700237553</c:v>
                </c:pt>
                <c:pt idx="3099">
                  <c:v>0.94117426533227899</c:v>
                </c:pt>
                <c:pt idx="3100">
                  <c:v>0.94312612070507351</c:v>
                </c:pt>
                <c:pt idx="3101">
                  <c:v>0.9450759839099877</c:v>
                </c:pt>
                <c:pt idx="3102">
                  <c:v>0.94702783928289691</c:v>
                </c:pt>
                <c:pt idx="3103">
                  <c:v>0.94895977761280048</c:v>
                </c:pt>
                <c:pt idx="3104">
                  <c:v>0.9509116329857088</c:v>
                </c:pt>
                <c:pt idx="3105">
                  <c:v>0.9528435722430697</c:v>
                </c:pt>
                <c:pt idx="3106">
                  <c:v>0.95477551057297305</c:v>
                </c:pt>
                <c:pt idx="3107">
                  <c:v>0.95672736594576657</c:v>
                </c:pt>
                <c:pt idx="3108">
                  <c:v>0.95865930427567136</c:v>
                </c:pt>
                <c:pt idx="3109">
                  <c:v>0.9605912426055756</c:v>
                </c:pt>
                <c:pt idx="3110">
                  <c:v>0.96252318093547728</c:v>
                </c:pt>
                <c:pt idx="3111">
                  <c:v>0.96445511926538074</c:v>
                </c:pt>
                <c:pt idx="3112">
                  <c:v>0.96638705759528465</c:v>
                </c:pt>
                <c:pt idx="3113">
                  <c:v>0.96833692172765307</c:v>
                </c:pt>
                <c:pt idx="3114">
                  <c:v>0.9702887771005636</c:v>
                </c:pt>
                <c:pt idx="3115">
                  <c:v>0.97224063247336012</c:v>
                </c:pt>
                <c:pt idx="3116">
                  <c:v>0.97417257080326158</c:v>
                </c:pt>
                <c:pt idx="3117">
                  <c:v>0.97612442617617212</c:v>
                </c:pt>
                <c:pt idx="3118">
                  <c:v>0.97805636450607381</c:v>
                </c:pt>
                <c:pt idx="3119">
                  <c:v>0.98000821987898235</c:v>
                </c:pt>
                <c:pt idx="3120">
                  <c:v>0.98196007525189088</c:v>
                </c:pt>
                <c:pt idx="3121">
                  <c:v>0.98391193062479965</c:v>
                </c:pt>
                <c:pt idx="3122">
                  <c:v>0.98588370304059969</c:v>
                </c:pt>
                <c:pt idx="3123">
                  <c:v>0.98783555841350879</c:v>
                </c:pt>
                <c:pt idx="3124">
                  <c:v>0.98976749674341169</c:v>
                </c:pt>
                <c:pt idx="3125">
                  <c:v>0.9917193521163199</c:v>
                </c:pt>
                <c:pt idx="3126">
                  <c:v>0.99364929920568645</c:v>
                </c:pt>
                <c:pt idx="3127">
                  <c:v>0.99888744162910825</c:v>
                </c:pt>
                <c:pt idx="3128">
                  <c:v>8.1937995901171267E-4</c:v>
                </c:pt>
                <c:pt idx="3129">
                  <c:v>7.5163160084002811E-2</c:v>
                </c:pt>
                <c:pt idx="3130">
                  <c:v>7.7154848615350505E-2</c:v>
                </c:pt>
                <c:pt idx="3131">
                  <c:v>7.9126621031264374E-2</c:v>
                </c:pt>
                <c:pt idx="3132">
                  <c:v>8.7011718526696327E-2</c:v>
                </c:pt>
                <c:pt idx="3133">
                  <c:v>9.2887201688313159E-2</c:v>
                </c:pt>
                <c:pt idx="3134">
                  <c:v>9.4858974104227153E-2</c:v>
                </c:pt>
                <c:pt idx="3135">
                  <c:v>9.6830745592569767E-2</c:v>
                </c:pt>
                <c:pt idx="3136">
                  <c:v>9.8802518008483442E-2</c:v>
                </c:pt>
                <c:pt idx="3137">
                  <c:v>0.10272614579719194</c:v>
                </c:pt>
                <c:pt idx="3138">
                  <c:v>0.10469791821310542</c:v>
                </c:pt>
                <c:pt idx="3139">
                  <c:v>0.10664977358601414</c:v>
                </c:pt>
                <c:pt idx="3140">
                  <c:v>0.11055149216372211</c:v>
                </c:pt>
                <c:pt idx="3141">
                  <c:v>0.11250334753663101</c:v>
                </c:pt>
                <c:pt idx="3142">
                  <c:v>0.11447511995243076</c:v>
                </c:pt>
                <c:pt idx="3143">
                  <c:v>0.11644689236834438</c:v>
                </c:pt>
                <c:pt idx="3144">
                  <c:v>0.11839874774125313</c:v>
                </c:pt>
                <c:pt idx="3145">
                  <c:v>0.12234229164550926</c:v>
                </c:pt>
                <c:pt idx="3146">
                  <c:v>0.12429414701841805</c:v>
                </c:pt>
                <c:pt idx="3147">
                  <c:v>0.12626591943421772</c:v>
                </c:pt>
                <c:pt idx="3148">
                  <c:v>0.13018954722303966</c:v>
                </c:pt>
                <c:pt idx="3149">
                  <c:v>0.13214140259583498</c:v>
                </c:pt>
                <c:pt idx="3150">
                  <c:v>0.13411118284375334</c:v>
                </c:pt>
                <c:pt idx="3151">
                  <c:v>0.13998666600537041</c:v>
                </c:pt>
                <c:pt idx="3152">
                  <c:v>0.1419584384211707</c:v>
                </c:pt>
                <c:pt idx="3153">
                  <c:v>0.14803309015781033</c:v>
                </c:pt>
                <c:pt idx="3154">
                  <c:v>0.1500048625736099</c:v>
                </c:pt>
                <c:pt idx="3155">
                  <c:v>0.15195671794651838</c:v>
                </c:pt>
                <c:pt idx="3156">
                  <c:v>0.15390857331942723</c:v>
                </c:pt>
                <c:pt idx="3157">
                  <c:v>0.15590026185077507</c:v>
                </c:pt>
                <c:pt idx="3158">
                  <c:v>0.15787004302603691</c:v>
                </c:pt>
                <c:pt idx="3159">
                  <c:v>0.15984181544195075</c:v>
                </c:pt>
                <c:pt idx="3160">
                  <c:v>0.16378535934620694</c:v>
                </c:pt>
                <c:pt idx="3161">
                  <c:v>0.1657372147191154</c:v>
                </c:pt>
                <c:pt idx="3162">
                  <c:v>0.17163261492373724</c:v>
                </c:pt>
                <c:pt idx="3163">
                  <c:v>0.17360438733965111</c:v>
                </c:pt>
                <c:pt idx="3164">
                  <c:v>0.17557615882799413</c:v>
                </c:pt>
                <c:pt idx="3165">
                  <c:v>0.17754793124390744</c:v>
                </c:pt>
                <c:pt idx="3166">
                  <c:v>0.18344133928042144</c:v>
                </c:pt>
                <c:pt idx="3167">
                  <c:v>0.19276244490913541</c:v>
                </c:pt>
                <c:pt idx="3168">
                  <c:v>0.20058978344366096</c:v>
                </c:pt>
                <c:pt idx="3169">
                  <c:v>0.23406609423648228</c:v>
                </c:pt>
                <c:pt idx="3170">
                  <c:v>0.24587681076116041</c:v>
                </c:pt>
                <c:pt idx="3171">
                  <c:v>0.25374199121370111</c:v>
                </c:pt>
                <c:pt idx="3172">
                  <c:v>0.25768553511795783</c:v>
                </c:pt>
                <c:pt idx="3173">
                  <c:v>0.25967722457676229</c:v>
                </c:pt>
                <c:pt idx="3174">
                  <c:v>0.26162907994967177</c:v>
                </c:pt>
                <c:pt idx="3175">
                  <c:v>0.26360085236558461</c:v>
                </c:pt>
                <c:pt idx="6000">
                  <c:v>1.8875879658200623</c:v>
                </c:pt>
                <c:pt idx="6001">
                  <c:v>1.8899182422272238</c:v>
                </c:pt>
                <c:pt idx="6002">
                  <c:v>1.8922485186343891</c:v>
                </c:pt>
                <c:pt idx="6003">
                  <c:v>1.894578795041554</c:v>
                </c:pt>
                <c:pt idx="6004">
                  <c:v>1.8969289884917107</c:v>
                </c:pt>
                <c:pt idx="6005">
                  <c:v>1.8992592648988751</c:v>
                </c:pt>
                <c:pt idx="6006">
                  <c:v>1.9016094574215572</c:v>
                </c:pt>
                <c:pt idx="6007">
                  <c:v>1.9039397338287221</c:v>
                </c:pt>
                <c:pt idx="6008">
                  <c:v>1.9062500931929101</c:v>
                </c:pt>
                <c:pt idx="6009">
                  <c:v>1.9086002866430505</c:v>
                </c:pt>
                <c:pt idx="6010">
                  <c:v>1.9109305630502169</c:v>
                </c:pt>
                <c:pt idx="6011">
                  <c:v>1.913280755572913</c:v>
                </c:pt>
                <c:pt idx="6012">
                  <c:v>1.9156110319800781</c:v>
                </c:pt>
                <c:pt idx="6013">
                  <c:v>1.9179413083872419</c:v>
                </c:pt>
                <c:pt idx="6014">
                  <c:v>1.9202915018373841</c:v>
                </c:pt>
                <c:pt idx="6015">
                  <c:v>1.9226416952875238</c:v>
                </c:pt>
                <c:pt idx="6016">
                  <c:v>1.9249699795266666</c:v>
                </c:pt>
                <c:pt idx="6017">
                  <c:v>1.9273002559338295</c:v>
                </c:pt>
                <c:pt idx="6018">
                  <c:v>1.9296504493839721</c:v>
                </c:pt>
                <c:pt idx="6019">
                  <c:v>1.9319807248636935</c:v>
                </c:pt>
                <c:pt idx="6020">
                  <c:v>1.9343110012708582</c:v>
                </c:pt>
                <c:pt idx="6021">
                  <c:v>1.9366412776780209</c:v>
                </c:pt>
                <c:pt idx="6022">
                  <c:v>1.9389715540851853</c:v>
                </c:pt>
                <c:pt idx="6023">
                  <c:v>1.9413018304923355</c:v>
                </c:pt>
                <c:pt idx="6024">
                  <c:v>1.9436321068994999</c:v>
                </c:pt>
                <c:pt idx="6025">
                  <c:v>1.9459424662636893</c:v>
                </c:pt>
                <c:pt idx="6026">
                  <c:v>1.9482727426708537</c:v>
                </c:pt>
                <c:pt idx="6027">
                  <c:v>1.9506030190780181</c:v>
                </c:pt>
                <c:pt idx="6028">
                  <c:v>1.952933294557724</c:v>
                </c:pt>
                <c:pt idx="6029">
                  <c:v>1.9552635709648882</c:v>
                </c:pt>
                <c:pt idx="6030">
                  <c:v>1.9575938473720518</c:v>
                </c:pt>
                <c:pt idx="6031">
                  <c:v>1.9599042067362404</c:v>
                </c:pt>
                <c:pt idx="6032">
                  <c:v>1.9622344831434049</c:v>
                </c:pt>
                <c:pt idx="6033">
                  <c:v>1.9645627673825461</c:v>
                </c:pt>
                <c:pt idx="6034">
                  <c:v>1.9669129608326894</c:v>
                </c:pt>
                <c:pt idx="6035">
                  <c:v>1.9692233201968747</c:v>
                </c:pt>
                <c:pt idx="6036">
                  <c:v>1.9715535966040401</c:v>
                </c:pt>
                <c:pt idx="6037">
                  <c:v>1.973903790054178</c:v>
                </c:pt>
                <c:pt idx="6038">
                  <c:v>1.9762340664613467</c:v>
                </c:pt>
                <c:pt idx="6039">
                  <c:v>1.9785643419410521</c:v>
                </c:pt>
                <c:pt idx="6040">
                  <c:v>1.9809145353912097</c:v>
                </c:pt>
                <c:pt idx="6041">
                  <c:v>1.9832448117983721</c:v>
                </c:pt>
                <c:pt idx="6042">
                  <c:v>1.9855750882055361</c:v>
                </c:pt>
                <c:pt idx="6043">
                  <c:v>1.9879252816556772</c:v>
                </c:pt>
                <c:pt idx="6044">
                  <c:v>1.9902555571353859</c:v>
                </c:pt>
                <c:pt idx="6045">
                  <c:v>1.9926057505855261</c:v>
                </c:pt>
                <c:pt idx="6046">
                  <c:v>1.9949360269926901</c:v>
                </c:pt>
                <c:pt idx="6047">
                  <c:v>1.9972663033998539</c:v>
                </c:pt>
                <c:pt idx="6048">
                  <c:v>1.9995965798070201</c:v>
                </c:pt>
                <c:pt idx="6049">
                  <c:v>1.0019447810891475</c:v>
                </c:pt>
                <c:pt idx="6050">
                  <c:v>1.0042750574963151</c:v>
                </c:pt>
                <c:pt idx="6051">
                  <c:v>1.0066053339034795</c:v>
                </c:pt>
                <c:pt idx="6052">
                  <c:v>1.0089555264261656</c:v>
                </c:pt>
                <c:pt idx="6053">
                  <c:v>1.011285802833328</c:v>
                </c:pt>
                <c:pt idx="6054">
                  <c:v>1.0135961621975156</c:v>
                </c:pt>
                <c:pt idx="6055">
                  <c:v>1.0159662726906304</c:v>
                </c:pt>
                <c:pt idx="6056">
                  <c:v>1.0182766320548198</c:v>
                </c:pt>
                <c:pt idx="6057">
                  <c:v>1.0206069084619855</c:v>
                </c:pt>
                <c:pt idx="6058">
                  <c:v>1.0229571009846841</c:v>
                </c:pt>
                <c:pt idx="6059">
                  <c:v>1.0252873773918481</c:v>
                </c:pt>
                <c:pt idx="6060">
                  <c:v>1.0276176537990118</c:v>
                </c:pt>
                <c:pt idx="6061">
                  <c:v>1.0299678472491514</c:v>
                </c:pt>
                <c:pt idx="6062">
                  <c:v>1.0322981236563196</c:v>
                </c:pt>
                <c:pt idx="6063">
                  <c:v>1.0346284000634818</c:v>
                </c:pt>
                <c:pt idx="6064">
                  <c:v>1.0369785925861659</c:v>
                </c:pt>
                <c:pt idx="6065">
                  <c:v>1.0393068777527639</c:v>
                </c:pt>
                <c:pt idx="6066">
                  <c:v>1.041637154159929</c:v>
                </c:pt>
                <c:pt idx="6067">
                  <c:v>1.0439873466826128</c:v>
                </c:pt>
                <c:pt idx="6068">
                  <c:v>1.0463176230897788</c:v>
                </c:pt>
                <c:pt idx="6069">
                  <c:v>1.0486478994969421</c:v>
                </c:pt>
                <c:pt idx="6070">
                  <c:v>1.0509781759041059</c:v>
                </c:pt>
                <c:pt idx="6071">
                  <c:v>1.0533283693542614</c:v>
                </c:pt>
                <c:pt idx="6072">
                  <c:v>1.0556785618769471</c:v>
                </c:pt>
                <c:pt idx="6073">
                  <c:v>1.0580088382841097</c:v>
                </c:pt>
                <c:pt idx="6074">
                  <c:v>1.0603391146912757</c:v>
                </c:pt>
                <c:pt idx="6075">
                  <c:v>1.0626893081414295</c:v>
                </c:pt>
                <c:pt idx="6076">
                  <c:v>1.0650195845485801</c:v>
                </c:pt>
                <c:pt idx="6077">
                  <c:v>1.0673697770712778</c:v>
                </c:pt>
                <c:pt idx="6078">
                  <c:v>1.069680136435466</c:v>
                </c:pt>
                <c:pt idx="6079">
                  <c:v>1.07201041284263</c:v>
                </c:pt>
                <c:pt idx="6080">
                  <c:v>1.0743406892497944</c:v>
                </c:pt>
                <c:pt idx="6081">
                  <c:v>1.0766709656569604</c:v>
                </c:pt>
                <c:pt idx="6082">
                  <c:v>1.0790191669390765</c:v>
                </c:pt>
                <c:pt idx="6083">
                  <c:v>1.0813693603892176</c:v>
                </c:pt>
                <c:pt idx="6084">
                  <c:v>1.0836996367963818</c:v>
                </c:pt>
                <c:pt idx="6085">
                  <c:v>1.0860299132035465</c:v>
                </c:pt>
                <c:pt idx="6086">
                  <c:v>1.0883801057262472</c:v>
                </c:pt>
                <c:pt idx="6087">
                  <c:v>1.090710382133409</c:v>
                </c:pt>
                <c:pt idx="6088">
                  <c:v>1.0930406585405734</c:v>
                </c:pt>
                <c:pt idx="6089">
                  <c:v>1.0953709349477403</c:v>
                </c:pt>
                <c:pt idx="6090">
                  <c:v>1.0977211283978778</c:v>
                </c:pt>
                <c:pt idx="6091">
                  <c:v>1.1000514048050456</c:v>
                </c:pt>
                <c:pt idx="6092">
                  <c:v>1.1023816802847506</c:v>
                </c:pt>
                <c:pt idx="6093">
                  <c:v>1.1047318737348917</c:v>
                </c:pt>
                <c:pt idx="6094">
                  <c:v>1.1070621501420559</c:v>
                </c:pt>
                <c:pt idx="6095">
                  <c:v>1.1093924265492205</c:v>
                </c:pt>
                <c:pt idx="6096">
                  <c:v>1.1117426199993758</c:v>
                </c:pt>
                <c:pt idx="6097">
                  <c:v>1.1140529793635532</c:v>
                </c:pt>
                <c:pt idx="6098">
                  <c:v>1.1163812636026904</c:v>
                </c:pt>
                <c:pt idx="6099">
                  <c:v>1.1187115400098548</c:v>
                </c:pt>
                <c:pt idx="6100">
                  <c:v>1.1210418164170193</c:v>
                </c:pt>
                <c:pt idx="6101">
                  <c:v>1.1233720928241822</c:v>
                </c:pt>
                <c:pt idx="6102">
                  <c:v>1.1257023683038909</c:v>
                </c:pt>
                <c:pt idx="6103">
                  <c:v>1.1280326447110574</c:v>
                </c:pt>
                <c:pt idx="6104">
                  <c:v>1.1303629211182233</c:v>
                </c:pt>
                <c:pt idx="6105">
                  <c:v>1.1326931975253838</c:v>
                </c:pt>
                <c:pt idx="6106">
                  <c:v>1.1350234739325487</c:v>
                </c:pt>
                <c:pt idx="6107">
                  <c:v>1.1373338332967382</c:v>
                </c:pt>
                <c:pt idx="6108">
                  <c:v>1.1396641097039009</c:v>
                </c:pt>
                <c:pt idx="6109">
                  <c:v>1.1419943861110637</c:v>
                </c:pt>
                <c:pt idx="6110">
                  <c:v>1.1443246625182297</c:v>
                </c:pt>
                <c:pt idx="6111">
                  <c:v>1.1466549379979369</c:v>
                </c:pt>
                <c:pt idx="6112">
                  <c:v>1.148985214405102</c:v>
                </c:pt>
                <c:pt idx="6113">
                  <c:v>1.151315490812266</c:v>
                </c:pt>
                <c:pt idx="6114">
                  <c:v>1.153643775978864</c:v>
                </c:pt>
                <c:pt idx="6115">
                  <c:v>1.1559740514585712</c:v>
                </c:pt>
                <c:pt idx="6116">
                  <c:v>1.1583242449087123</c:v>
                </c:pt>
                <c:pt idx="6117">
                  <c:v>1.1606545213158792</c:v>
                </c:pt>
                <c:pt idx="6118">
                  <c:v>1.1629648806800639</c:v>
                </c:pt>
                <c:pt idx="6119">
                  <c:v>1.165295157087229</c:v>
                </c:pt>
                <c:pt idx="6120">
                  <c:v>1.1676254334943934</c:v>
                </c:pt>
                <c:pt idx="6121">
                  <c:v>1.1699557099015601</c:v>
                </c:pt>
                <c:pt idx="6122">
                  <c:v>1.1722859853812682</c:v>
                </c:pt>
                <c:pt idx="6123">
                  <c:v>1.1746162617884301</c:v>
                </c:pt>
                <c:pt idx="6124">
                  <c:v>1.1769465381955941</c:v>
                </c:pt>
                <c:pt idx="6125">
                  <c:v>1.1792768146027583</c:v>
                </c:pt>
                <c:pt idx="6126">
                  <c:v>1.1816070910099228</c:v>
                </c:pt>
                <c:pt idx="6127">
                  <c:v>1.1839373674170872</c:v>
                </c:pt>
                <c:pt idx="6128">
                  <c:v>1.9926233328838023</c:v>
                </c:pt>
                <c:pt idx="6129">
                  <c:v>1.9958677946078964</c:v>
                </c:pt>
                <c:pt idx="6130">
                  <c:v>1.9991341646155425</c:v>
                </c:pt>
                <c:pt idx="6131">
                  <c:v>1.0024005346231861</c:v>
                </c:pt>
                <c:pt idx="6132">
                  <c:v>1.0056469885153019</c:v>
                </c:pt>
                <c:pt idx="6133">
                  <c:v>1.0088735244369873</c:v>
                </c:pt>
                <c:pt idx="6134">
                  <c:v>1.0121000612861211</c:v>
                </c:pt>
                <c:pt idx="6135">
                  <c:v>1.0153465142507869</c:v>
                </c:pt>
                <c:pt idx="6136">
                  <c:v>1.0185909759748739</c:v>
                </c:pt>
                <c:pt idx="6137">
                  <c:v>1.0218175118965593</c:v>
                </c:pt>
                <c:pt idx="6138">
                  <c:v>1.0250241317027147</c:v>
                </c:pt>
                <c:pt idx="6139">
                  <c:v>1.0282705855948322</c:v>
                </c:pt>
                <c:pt idx="6140">
                  <c:v>1.0317361241773779</c:v>
                </c:pt>
                <c:pt idx="6141">
                  <c:v>1.0350821623569517</c:v>
                </c:pt>
                <c:pt idx="6142">
                  <c:v>1.0384660415270019</c:v>
                </c:pt>
                <c:pt idx="6143">
                  <c:v>1.0419514980799793</c:v>
                </c:pt>
                <c:pt idx="6144">
                  <c:v>1.0455365379929658</c:v>
                </c:pt>
                <c:pt idx="6145">
                  <c:v>1.0489024932155147</c:v>
                </c:pt>
                <c:pt idx="6146">
                  <c:v>1.052188780266136</c:v>
                </c:pt>
                <c:pt idx="6147">
                  <c:v>1.0556344018057047</c:v>
                </c:pt>
                <c:pt idx="6148">
                  <c:v>1.0588788635298001</c:v>
                </c:pt>
                <c:pt idx="6149">
                  <c:v>1.0621651505804266</c:v>
                </c:pt>
                <c:pt idx="6150">
                  <c:v>1.0654315205880707</c:v>
                </c:pt>
                <c:pt idx="6151">
                  <c:v>1.0686978915231649</c:v>
                </c:pt>
                <c:pt idx="6152">
                  <c:v>1.0723625996080701</c:v>
                </c:pt>
                <c:pt idx="6153">
                  <c:v>1.0755891355297535</c:v>
                </c:pt>
                <c:pt idx="6154">
                  <c:v>1.0788555055373981</c:v>
                </c:pt>
                <c:pt idx="6155">
                  <c:v>1.0821796345059624</c:v>
                </c:pt>
                <c:pt idx="6156">
                  <c:v>1.0855256726855274</c:v>
                </c:pt>
                <c:pt idx="6157">
                  <c:v>1.0887721256501961</c:v>
                </c:pt>
                <c:pt idx="6158">
                  <c:v>1.0921181638297623</c:v>
                </c:pt>
                <c:pt idx="6159">
                  <c:v>1.0954442849663479</c:v>
                </c:pt>
                <c:pt idx="6160">
                  <c:v>1.0986708208880334</c:v>
                </c:pt>
                <c:pt idx="6161">
                  <c:v>1.1018953655691404</c:v>
                </c:pt>
                <c:pt idx="6162">
                  <c:v>1.1053808211946721</c:v>
                </c:pt>
                <c:pt idx="6163">
                  <c:v>1.1086073580438125</c:v>
                </c:pt>
                <c:pt idx="6164">
                  <c:v>1.1119533952959257</c:v>
                </c:pt>
                <c:pt idx="6165">
                  <c:v>1.1152994334754918</c:v>
                </c:pt>
                <c:pt idx="6166">
                  <c:v>1.118525970324626</c:v>
                </c:pt>
                <c:pt idx="6167">
                  <c:v>1.1217525062463118</c:v>
                </c:pt>
                <c:pt idx="6168">
                  <c:v>1.1249969679704037</c:v>
                </c:pt>
                <c:pt idx="6169">
                  <c:v>1.1284425904374231</c:v>
                </c:pt>
                <c:pt idx="6170">
                  <c:v>1.1318085447325221</c:v>
                </c:pt>
                <c:pt idx="6171">
                  <c:v>1.1351545819846365</c:v>
                </c:pt>
                <c:pt idx="6172">
                  <c:v>1.1383811188337722</c:v>
                </c:pt>
                <c:pt idx="6173">
                  <c:v>1.1417072399703585</c:v>
                </c:pt>
                <c:pt idx="6174">
                  <c:v>1.1450313689389233</c:v>
                </c:pt>
                <c:pt idx="6175">
                  <c:v>1.148257904860611</c:v>
                </c:pt>
                <c:pt idx="6176">
                  <c:v>1.1515840259971952</c:v>
                </c:pt>
                <c:pt idx="6177">
                  <c:v>1.1549300641767628</c:v>
                </c:pt>
                <c:pt idx="6178">
                  <c:v>1.158156600098444</c:v>
                </c:pt>
                <c:pt idx="6179">
                  <c:v>1.1614030530631112</c:v>
                </c:pt>
                <c:pt idx="6180">
                  <c:v>1.1647690082856599</c:v>
                </c:pt>
                <c:pt idx="6181">
                  <c:v>1.1680931372542247</c:v>
                </c:pt>
                <c:pt idx="6182">
                  <c:v>1.1713196741033585</c:v>
                </c:pt>
                <c:pt idx="6183">
                  <c:v>1.1746457943124895</c:v>
                </c:pt>
                <c:pt idx="6184">
                  <c:v>1.17799183249206</c:v>
                </c:pt>
                <c:pt idx="6185">
                  <c:v>1.1813179527011941</c:v>
                </c:pt>
                <c:pt idx="6186">
                  <c:v>1.1846639908807661</c:v>
                </c:pt>
                <c:pt idx="6187">
                  <c:v>1.1879283696478353</c:v>
                </c:pt>
                <c:pt idx="6188">
                  <c:v>1.8367231804731432</c:v>
                </c:pt>
                <c:pt idx="6189">
                  <c:v>1.8379978610219609</c:v>
                </c:pt>
                <c:pt idx="6190">
                  <c:v>1.8392327084122257</c:v>
                </c:pt>
                <c:pt idx="6191">
                  <c:v>1.8404874728454961</c:v>
                </c:pt>
                <c:pt idx="6192">
                  <c:v>1.8417223202358173</c:v>
                </c:pt>
                <c:pt idx="6193">
                  <c:v>1.8429770846690881</c:v>
                </c:pt>
                <c:pt idx="6194">
                  <c:v>1.844211931131897</c:v>
                </c:pt>
                <c:pt idx="6195">
                  <c:v>1.8454666955651615</c:v>
                </c:pt>
                <c:pt idx="6196">
                  <c:v>1.8467015429554858</c:v>
                </c:pt>
                <c:pt idx="6197">
                  <c:v>1.8479363903457495</c:v>
                </c:pt>
                <c:pt idx="6198">
                  <c:v>1.849191154779021</c:v>
                </c:pt>
                <c:pt idx="6199">
                  <c:v>1.8504459182848341</c:v>
                </c:pt>
                <c:pt idx="6200">
                  <c:v>1.8516807656751553</c:v>
                </c:pt>
                <c:pt idx="6201">
                  <c:v>1.852935530108426</c:v>
                </c:pt>
                <c:pt idx="6202">
                  <c:v>1.854190294541695</c:v>
                </c:pt>
                <c:pt idx="6203">
                  <c:v>1.8554271331725545</c:v>
                </c:pt>
                <c:pt idx="6204">
                  <c:v>1.856701813721316</c:v>
                </c:pt>
                <c:pt idx="6205">
                  <c:v>1.857936661111637</c:v>
                </c:pt>
                <c:pt idx="6206">
                  <c:v>1.8591914255449058</c:v>
                </c:pt>
                <c:pt idx="6207">
                  <c:v>1.8604461899781781</c:v>
                </c:pt>
                <c:pt idx="6208">
                  <c:v>1.8616810373684416</c:v>
                </c:pt>
                <c:pt idx="6209">
                  <c:v>1.8629358008742543</c:v>
                </c:pt>
                <c:pt idx="6210">
                  <c:v>1.8641706482645759</c:v>
                </c:pt>
                <c:pt idx="6211">
                  <c:v>1.8654254126978458</c:v>
                </c:pt>
                <c:pt idx="6212">
                  <c:v>1.8666602600881106</c:v>
                </c:pt>
                <c:pt idx="6213">
                  <c:v>1.8679150235939241</c:v>
                </c:pt>
                <c:pt idx="6214">
                  <c:v>1.8691498709842449</c:v>
                </c:pt>
                <c:pt idx="6215">
                  <c:v>1.8704046354175148</c:v>
                </c:pt>
                <c:pt idx="6216">
                  <c:v>1.8716394828077796</c:v>
                </c:pt>
                <c:pt idx="6217">
                  <c:v>1.8728743301980444</c:v>
                </c:pt>
                <c:pt idx="6218">
                  <c:v>1.8755451847941345</c:v>
                </c:pt>
                <c:pt idx="6219">
                  <c:v>1.8767999492274039</c:v>
                </c:pt>
                <c:pt idx="6220">
                  <c:v>1.8780547136606742</c:v>
                </c:pt>
                <c:pt idx="6221">
                  <c:v>1.8793094771664858</c:v>
                </c:pt>
                <c:pt idx="6222">
                  <c:v>1.8805642415997568</c:v>
                </c:pt>
                <c:pt idx="6223">
                  <c:v>1.8817990889900216</c:v>
                </c:pt>
                <c:pt idx="6224">
                  <c:v>1.8830538534232921</c:v>
                </c:pt>
                <c:pt idx="6225">
                  <c:v>1.8843086169291039</c:v>
                </c:pt>
                <c:pt idx="6226">
                  <c:v>1.885543464319426</c:v>
                </c:pt>
                <c:pt idx="6227">
                  <c:v>1.8867783117096906</c:v>
                </c:pt>
                <c:pt idx="6228">
                  <c:v>1.8880131591000138</c:v>
                </c:pt>
                <c:pt idx="6229">
                  <c:v>1.8892679235332843</c:v>
                </c:pt>
                <c:pt idx="6230">
                  <c:v>1.8905226870390928</c:v>
                </c:pt>
                <c:pt idx="6231">
                  <c:v>1.8917575344293613</c:v>
                </c:pt>
                <c:pt idx="6232">
                  <c:v>1.8930122988626295</c:v>
                </c:pt>
                <c:pt idx="6233">
                  <c:v>1.8942471462529529</c:v>
                </c:pt>
                <c:pt idx="6234">
                  <c:v>1.8955019097587655</c:v>
                </c:pt>
                <c:pt idx="6235">
                  <c:v>1.8967586663600304</c:v>
                </c:pt>
                <c:pt idx="6236">
                  <c:v>1.8979935128228915</c:v>
                </c:pt>
                <c:pt idx="6237">
                  <c:v>1.899248277256163</c:v>
                </c:pt>
                <c:pt idx="6238">
                  <c:v>1.9004831246464313</c:v>
                </c:pt>
                <c:pt idx="6239">
                  <c:v>1.9017378890796977</c:v>
                </c:pt>
                <c:pt idx="6240">
                  <c:v>1.9029926525855099</c:v>
                </c:pt>
                <c:pt idx="6241">
                  <c:v>1.9042274999758335</c:v>
                </c:pt>
                <c:pt idx="6242">
                  <c:v>1.9055021814520501</c:v>
                </c:pt>
                <c:pt idx="6243">
                  <c:v>1.9067370288423733</c:v>
                </c:pt>
                <c:pt idx="6244">
                  <c:v>1.9079718762326359</c:v>
                </c:pt>
                <c:pt idx="6245">
                  <c:v>1.9092067226954439</c:v>
                </c:pt>
                <c:pt idx="6246">
                  <c:v>1.9104814041717222</c:v>
                </c:pt>
                <c:pt idx="6247">
                  <c:v>1.9117162515619839</c:v>
                </c:pt>
                <c:pt idx="6248">
                  <c:v>1.9144448651189805</c:v>
                </c:pt>
                <c:pt idx="6249">
                  <c:v>1.9156797125092437</c:v>
                </c:pt>
                <c:pt idx="6250">
                  <c:v>1.9169145598995669</c:v>
                </c:pt>
                <c:pt idx="6251">
                  <c:v>1.9181713155733746</c:v>
                </c:pt>
                <c:pt idx="6252">
                  <c:v>1.9194061629636963</c:v>
                </c:pt>
                <c:pt idx="6253">
                  <c:v>1.9206609273969661</c:v>
                </c:pt>
                <c:pt idx="6254">
                  <c:v>1.9218758577442818</c:v>
                </c:pt>
                <c:pt idx="6255">
                  <c:v>1.9231306221775526</c:v>
                </c:pt>
                <c:pt idx="6256">
                  <c:v>1.9243853856833661</c:v>
                </c:pt>
                <c:pt idx="6257">
                  <c:v>1.9256202330736298</c:v>
                </c:pt>
                <c:pt idx="6258">
                  <c:v>1.9268550804639533</c:v>
                </c:pt>
                <c:pt idx="6259">
                  <c:v>1.9281098448972234</c:v>
                </c:pt>
                <c:pt idx="6260">
                  <c:v>1.9293446922874833</c:v>
                </c:pt>
                <c:pt idx="6261">
                  <c:v>1.9305994557932991</c:v>
                </c:pt>
                <c:pt idx="6262">
                  <c:v>1.9318542202265689</c:v>
                </c:pt>
                <c:pt idx="6263">
                  <c:v>1.9330890676168921</c:v>
                </c:pt>
                <c:pt idx="6264">
                  <c:v>1.9343637481656515</c:v>
                </c:pt>
                <c:pt idx="6265">
                  <c:v>1.9355985955559718</c:v>
                </c:pt>
                <c:pt idx="6266">
                  <c:v>1.9368533599892441</c:v>
                </c:pt>
                <c:pt idx="6267">
                  <c:v>1.9380901986201025</c:v>
                </c:pt>
                <c:pt idx="6268">
                  <c:v>1.9393449630533723</c:v>
                </c:pt>
                <c:pt idx="6269">
                  <c:v>1.9405997274866422</c:v>
                </c:pt>
                <c:pt idx="6270">
                  <c:v>1.9418544909924538</c:v>
                </c:pt>
                <c:pt idx="6271">
                  <c:v>1.9431092554257248</c:v>
                </c:pt>
                <c:pt idx="6272">
                  <c:v>1.94434410281599</c:v>
                </c:pt>
                <c:pt idx="6273">
                  <c:v>1.9455988672492595</c:v>
                </c:pt>
                <c:pt idx="6274">
                  <c:v>1.9468536307550721</c:v>
                </c:pt>
                <c:pt idx="6275">
                  <c:v>1.9480884781453955</c:v>
                </c:pt>
                <c:pt idx="6276">
                  <c:v>1.9493432425786636</c:v>
                </c:pt>
                <c:pt idx="6277">
                  <c:v>1.9505780899689302</c:v>
                </c:pt>
                <c:pt idx="6278">
                  <c:v>1.9532668703673719</c:v>
                </c:pt>
                <c:pt idx="6279">
                  <c:v>1.9545017168302365</c:v>
                </c:pt>
                <c:pt idx="6280">
                  <c:v>1.9557564812635082</c:v>
                </c:pt>
                <c:pt idx="6281">
                  <c:v>1.9569913286537721</c:v>
                </c:pt>
                <c:pt idx="6282">
                  <c:v>1.9582261760440929</c:v>
                </c:pt>
                <c:pt idx="6283">
                  <c:v>1.9594829317179034</c:v>
                </c:pt>
                <c:pt idx="6284">
                  <c:v>1.9607376961511704</c:v>
                </c:pt>
                <c:pt idx="6285">
                  <c:v>1.9619924596569831</c:v>
                </c:pt>
                <c:pt idx="6286">
                  <c:v>1.9632273070473039</c:v>
                </c:pt>
                <c:pt idx="6287">
                  <c:v>1.9644820714805777</c:v>
                </c:pt>
                <c:pt idx="6288">
                  <c:v>1.9657169188708401</c:v>
                </c:pt>
                <c:pt idx="6289">
                  <c:v>1.9669716833041078</c:v>
                </c:pt>
                <c:pt idx="6290">
                  <c:v>1.968226446809922</c:v>
                </c:pt>
                <c:pt idx="6291">
                  <c:v>1.9694812112431919</c:v>
                </c:pt>
                <c:pt idx="6292">
                  <c:v>1.9707359756764633</c:v>
                </c:pt>
                <c:pt idx="6293">
                  <c:v>1.9719708230667858</c:v>
                </c:pt>
                <c:pt idx="6294">
                  <c:v>1.9732056695295921</c:v>
                </c:pt>
                <c:pt idx="6295">
                  <c:v>1.9744604339628624</c:v>
                </c:pt>
                <c:pt idx="6296">
                  <c:v>1.9757151983961307</c:v>
                </c:pt>
                <c:pt idx="6297">
                  <c:v>1.9769500457864539</c:v>
                </c:pt>
                <c:pt idx="6298">
                  <c:v>1.9782048092922666</c:v>
                </c:pt>
                <c:pt idx="6299">
                  <c:v>1.9794416488505817</c:v>
                </c:pt>
                <c:pt idx="6300">
                  <c:v>1.9807163293993442</c:v>
                </c:pt>
                <c:pt idx="6301">
                  <c:v>1.9819710938326118</c:v>
                </c:pt>
                <c:pt idx="6302">
                  <c:v>1.9831860241799306</c:v>
                </c:pt>
                <c:pt idx="6303">
                  <c:v>1.9844407886131989</c:v>
                </c:pt>
                <c:pt idx="6304">
                  <c:v>1.9856756360035221</c:v>
                </c:pt>
                <c:pt idx="6305">
                  <c:v>1.9869104824663297</c:v>
                </c:pt>
                <c:pt idx="6306">
                  <c:v>1.9881851639426067</c:v>
                </c:pt>
                <c:pt idx="6307">
                  <c:v>1.9894399283758741</c:v>
                </c:pt>
                <c:pt idx="6308">
                  <c:v>1.9921287087743167</c:v>
                </c:pt>
                <c:pt idx="6309">
                  <c:v>1.99338347228013</c:v>
                </c:pt>
                <c:pt idx="6310">
                  <c:v>1.9946183196704521</c:v>
                </c:pt>
                <c:pt idx="6311">
                  <c:v>1.9958531670607178</c:v>
                </c:pt>
                <c:pt idx="6312">
                  <c:v>1.9971079314939884</c:v>
                </c:pt>
                <c:pt idx="6313">
                  <c:v>1.9983626949997999</c:v>
                </c:pt>
                <c:pt idx="6314">
                  <c:v>1.999597542390064</c:v>
                </c:pt>
                <c:pt idx="6315">
                  <c:v>1.0008542980639259</c:v>
                </c:pt>
                <c:pt idx="6316">
                  <c:v>1.0020891454541918</c:v>
                </c:pt>
                <c:pt idx="6317">
                  <c:v>1.0033439098874624</c:v>
                </c:pt>
                <c:pt idx="6318">
                  <c:v>1.0045787572777838</c:v>
                </c:pt>
                <c:pt idx="6319">
                  <c:v>1.0058136046680488</c:v>
                </c:pt>
                <c:pt idx="6320">
                  <c:v>1.0070683681738615</c:v>
                </c:pt>
                <c:pt idx="6321">
                  <c:v>1.0083231326071314</c:v>
                </c:pt>
                <c:pt idx="6322">
                  <c:v>1.0095579799974541</c:v>
                </c:pt>
                <c:pt idx="6323">
                  <c:v>1.010792827387718</c:v>
                </c:pt>
                <c:pt idx="6324">
                  <c:v>1.0120475918209881</c:v>
                </c:pt>
                <c:pt idx="6325">
                  <c:v>1.0133023553268004</c:v>
                </c:pt>
                <c:pt idx="6326">
                  <c:v>1.014557119760072</c:v>
                </c:pt>
                <c:pt idx="6327">
                  <c:v>1.0158118841933399</c:v>
                </c:pt>
                <c:pt idx="6328">
                  <c:v>1.0170666476991492</c:v>
                </c:pt>
                <c:pt idx="6329">
                  <c:v>1.01832141213242</c:v>
                </c:pt>
                <c:pt idx="6330">
                  <c:v>1.0195761765656919</c:v>
                </c:pt>
                <c:pt idx="6331">
                  <c:v>1.0208329322395571</c:v>
                </c:pt>
                <c:pt idx="6332">
                  <c:v>1.0220677796298221</c:v>
                </c:pt>
                <c:pt idx="6333">
                  <c:v>1.0233225431356339</c:v>
                </c:pt>
                <c:pt idx="6334">
                  <c:v>1.0245573905259562</c:v>
                </c:pt>
                <c:pt idx="6335">
                  <c:v>1.0258121549592261</c:v>
                </c:pt>
                <c:pt idx="6336">
                  <c:v>1.0270669193924944</c:v>
                </c:pt>
                <c:pt idx="6337">
                  <c:v>1.0283216828983071</c:v>
                </c:pt>
                <c:pt idx="6338">
                  <c:v>1.0310303803397574</c:v>
                </c:pt>
                <c:pt idx="6339">
                  <c:v>1.0322851447730301</c:v>
                </c:pt>
                <c:pt idx="6340">
                  <c:v>1.0335199921632918</c:v>
                </c:pt>
                <c:pt idx="6341">
                  <c:v>1.0347747556691025</c:v>
                </c:pt>
                <c:pt idx="6342">
                  <c:v>1.8231263695300299</c:v>
                </c:pt>
                <c:pt idx="6343">
                  <c:v>1.8243811339633018</c:v>
                </c:pt>
                <c:pt idx="6344">
                  <c:v>1.8256358983965697</c:v>
                </c:pt>
                <c:pt idx="6345">
                  <c:v>1.8281255092926481</c:v>
                </c:pt>
                <c:pt idx="6346">
                  <c:v>1.8294001907689219</c:v>
                </c:pt>
                <c:pt idx="6347">
                  <c:v>1.8318898016649996</c:v>
                </c:pt>
                <c:pt idx="6348">
                  <c:v>1.8331246490553195</c:v>
                </c:pt>
                <c:pt idx="6349">
                  <c:v>1.8343794134885911</c:v>
                </c:pt>
                <c:pt idx="6350">
                  <c:v>1.8368690253121258</c:v>
                </c:pt>
                <c:pt idx="6351">
                  <c:v>1.8381237888179378</c:v>
                </c:pt>
                <c:pt idx="6352">
                  <c:v>1.8393785532512099</c:v>
                </c:pt>
                <c:pt idx="6353">
                  <c:v>1.8406333176844758</c:v>
                </c:pt>
                <c:pt idx="6354">
                  <c:v>1.8418880811902909</c:v>
                </c:pt>
                <c:pt idx="6355">
                  <c:v>1.8431428456235621</c:v>
                </c:pt>
                <c:pt idx="6356">
                  <c:v>1.8443996012974238</c:v>
                </c:pt>
                <c:pt idx="6357">
                  <c:v>1.8456344486876883</c:v>
                </c:pt>
                <c:pt idx="6358">
                  <c:v>1.8468692960780118</c:v>
                </c:pt>
                <c:pt idx="6359">
                  <c:v>1.8481240605112821</c:v>
                </c:pt>
                <c:pt idx="6360">
                  <c:v>1.8493788240170943</c:v>
                </c:pt>
                <c:pt idx="6361">
                  <c:v>1.8506136714073591</c:v>
                </c:pt>
                <c:pt idx="6362">
                  <c:v>1.851868435840629</c:v>
                </c:pt>
                <c:pt idx="6363">
                  <c:v>1.8531032832309491</c:v>
                </c:pt>
                <c:pt idx="6364">
                  <c:v>1.8543580467367664</c:v>
                </c:pt>
                <c:pt idx="6365">
                  <c:v>1.8556128111700341</c:v>
                </c:pt>
                <c:pt idx="6366">
                  <c:v>1.856847658560298</c:v>
                </c:pt>
                <c:pt idx="6367">
                  <c:v>1.8581024229935703</c:v>
                </c:pt>
                <c:pt idx="6368">
                  <c:v>1.8593571864993805</c:v>
                </c:pt>
                <c:pt idx="6369">
                  <c:v>1.8620459668978842</c:v>
                </c:pt>
                <c:pt idx="6370">
                  <c:v>1.8632808142881461</c:v>
                </c:pt>
                <c:pt idx="6371">
                  <c:v>1.8682819462188169</c:v>
                </c:pt>
                <c:pt idx="6372">
                  <c:v>1.8695367097246276</c:v>
                </c:pt>
                <c:pt idx="6373">
                  <c:v>1.8745159324442981</c:v>
                </c:pt>
                <c:pt idx="6374">
                  <c:v>1.8757706968775658</c:v>
                </c:pt>
                <c:pt idx="6375">
                  <c:v>1.8770055442678328</c:v>
                </c:pt>
                <c:pt idx="6376">
                  <c:v>1.8782603087011021</c:v>
                </c:pt>
                <c:pt idx="6377">
                  <c:v>1.8794951560914228</c:v>
                </c:pt>
                <c:pt idx="6378">
                  <c:v>1.8807499195972361</c:v>
                </c:pt>
                <c:pt idx="6379">
                  <c:v>1.882004684030506</c:v>
                </c:pt>
                <c:pt idx="6380">
                  <c:v>1.8832594484637761</c:v>
                </c:pt>
                <c:pt idx="6381">
                  <c:v>1.8844942958540376</c:v>
                </c:pt>
                <c:pt idx="6382">
                  <c:v>1.8857510515279046</c:v>
                </c:pt>
                <c:pt idx="6383">
                  <c:v>1.88698589891817</c:v>
                </c:pt>
                <c:pt idx="6384">
                  <c:v>1.888240662423982</c:v>
                </c:pt>
                <c:pt idx="6385">
                  <c:v>1.8894954268572521</c:v>
                </c:pt>
                <c:pt idx="6386">
                  <c:v>1.8907501912905238</c:v>
                </c:pt>
                <c:pt idx="6387">
                  <c:v>1.8920248718393395</c:v>
                </c:pt>
                <c:pt idx="6388">
                  <c:v>1.8932597192296612</c:v>
                </c:pt>
                <c:pt idx="6389">
                  <c:v>1.8945144836629311</c:v>
                </c:pt>
                <c:pt idx="6390">
                  <c:v>1.8957692471687422</c:v>
                </c:pt>
                <c:pt idx="6391">
                  <c:v>1.8970240116020136</c:v>
                </c:pt>
                <c:pt idx="6392">
                  <c:v>1.8982787760352851</c:v>
                </c:pt>
                <c:pt idx="6393">
                  <c:v>1.9009476393907243</c:v>
                </c:pt>
                <c:pt idx="6394">
                  <c:v>1.9021824867810468</c:v>
                </c:pt>
                <c:pt idx="6395">
                  <c:v>1.9034372502868564</c:v>
                </c:pt>
                <c:pt idx="6396">
                  <c:v>1.9046920147201263</c:v>
                </c:pt>
                <c:pt idx="6397">
                  <c:v>1.9059288542784418</c:v>
                </c:pt>
                <c:pt idx="6398">
                  <c:v>1.9071836177842556</c:v>
                </c:pt>
                <c:pt idx="6399">
                  <c:v>1.9084383822175255</c:v>
                </c:pt>
                <c:pt idx="6400">
                  <c:v>1.909693146650796</c:v>
                </c:pt>
                <c:pt idx="6401">
                  <c:v>1.9109479101566098</c:v>
                </c:pt>
                <c:pt idx="6402">
                  <c:v>1.9121827575468744</c:v>
                </c:pt>
                <c:pt idx="6403">
                  <c:v>1.9134375219801447</c:v>
                </c:pt>
                <c:pt idx="6404">
                  <c:v>1.9146723693704659</c:v>
                </c:pt>
                <c:pt idx="6405">
                  <c:v>1.9159271328762781</c:v>
                </c:pt>
                <c:pt idx="6406">
                  <c:v>1.9171619802665421</c:v>
                </c:pt>
                <c:pt idx="6407">
                  <c:v>1.9184167446998133</c:v>
                </c:pt>
                <c:pt idx="6408">
                  <c:v>1.919671509133082</c:v>
                </c:pt>
                <c:pt idx="6409">
                  <c:v>1.9209262726388938</c:v>
                </c:pt>
                <c:pt idx="6410">
                  <c:v>1.9221810370721639</c:v>
                </c:pt>
                <c:pt idx="6411">
                  <c:v>1.9234557185484391</c:v>
                </c:pt>
                <c:pt idx="6412">
                  <c:v>1.9246905659387068</c:v>
                </c:pt>
                <c:pt idx="6413">
                  <c:v>1.9259453294445181</c:v>
                </c:pt>
                <c:pt idx="6414">
                  <c:v>1.9272020851183811</c:v>
                </c:pt>
                <c:pt idx="6415">
                  <c:v>1.9284568495516536</c:v>
                </c:pt>
                <c:pt idx="6416">
                  <c:v>1.9296916969419158</c:v>
                </c:pt>
                <c:pt idx="6417">
                  <c:v>1.9309265443322381</c:v>
                </c:pt>
                <c:pt idx="6418">
                  <c:v>1.9321613917225022</c:v>
                </c:pt>
                <c:pt idx="6419">
                  <c:v>1.9334161552283149</c:v>
                </c:pt>
                <c:pt idx="6420">
                  <c:v>1.9346510026186365</c:v>
                </c:pt>
                <c:pt idx="6421">
                  <c:v>1.9358858500089013</c:v>
                </c:pt>
                <c:pt idx="6422">
                  <c:v>1.9371406144421712</c:v>
                </c:pt>
                <c:pt idx="6423">
                  <c:v>1.9399289791280701</c:v>
                </c:pt>
                <c:pt idx="6424">
                  <c:v>1.9412036596768871</c:v>
                </c:pt>
                <c:pt idx="6425">
                  <c:v>1.9424385070672101</c:v>
                </c:pt>
                <c:pt idx="6426">
                  <c:v>1.9436932715004778</c:v>
                </c:pt>
                <c:pt idx="6427">
                  <c:v>1.9449480359337508</c:v>
                </c:pt>
                <c:pt idx="6428">
                  <c:v>1.9462027994395621</c:v>
                </c:pt>
                <c:pt idx="6429">
                  <c:v>1.9474396389978779</c:v>
                </c:pt>
                <c:pt idx="6430">
                  <c:v>1.9486944025036899</c:v>
                </c:pt>
                <c:pt idx="6431">
                  <c:v>1.949949166936962</c:v>
                </c:pt>
                <c:pt idx="6432">
                  <c:v>1.9511840143272261</c:v>
                </c:pt>
                <c:pt idx="6433">
                  <c:v>1.9524586958035017</c:v>
                </c:pt>
                <c:pt idx="6434">
                  <c:v>1.953693542266308</c:v>
                </c:pt>
                <c:pt idx="6435">
                  <c:v>1.9549483066995781</c:v>
                </c:pt>
                <c:pt idx="6436">
                  <c:v>1.9562030711328491</c:v>
                </c:pt>
                <c:pt idx="6437">
                  <c:v>1.9574578346386633</c:v>
                </c:pt>
                <c:pt idx="6438">
                  <c:v>1.9587125990719323</c:v>
                </c:pt>
                <c:pt idx="6439">
                  <c:v>1.9599474464622533</c:v>
                </c:pt>
                <c:pt idx="6440">
                  <c:v>1.9611822938525165</c:v>
                </c:pt>
                <c:pt idx="6441">
                  <c:v>1.962437058285788</c:v>
                </c:pt>
                <c:pt idx="6442">
                  <c:v>1.9636719047486524</c:v>
                </c:pt>
                <c:pt idx="6443">
                  <c:v>1.9649465862248701</c:v>
                </c:pt>
                <c:pt idx="6444">
                  <c:v>1.9662013506581388</c:v>
                </c:pt>
                <c:pt idx="6445">
                  <c:v>1.9674361980484598</c:v>
                </c:pt>
                <c:pt idx="6446">
                  <c:v>1.9686730366793201</c:v>
                </c:pt>
                <c:pt idx="6447">
                  <c:v>1.9699477172280808</c:v>
                </c:pt>
                <c:pt idx="6448">
                  <c:v>1.9712024816613527</c:v>
                </c:pt>
                <c:pt idx="6449">
                  <c:v>1.972437329051675</c:v>
                </c:pt>
                <c:pt idx="6450">
                  <c:v>1.9736920934849418</c:v>
                </c:pt>
                <c:pt idx="6451">
                  <c:v>1.9749269408752081</c:v>
                </c:pt>
                <c:pt idx="6452">
                  <c:v>1.9761817043810224</c:v>
                </c:pt>
                <c:pt idx="6453">
                  <c:v>1.9788505677365187</c:v>
                </c:pt>
                <c:pt idx="6454">
                  <c:v>1.9801053321697861</c:v>
                </c:pt>
                <c:pt idx="6455">
                  <c:v>1.9813600966030549</c:v>
                </c:pt>
                <c:pt idx="6456">
                  <c:v>1.9825949439933201</c:v>
                </c:pt>
                <c:pt idx="6457">
                  <c:v>1.9838497074991306</c:v>
                </c:pt>
                <c:pt idx="6458">
                  <c:v>1.985084554889454</c:v>
                </c:pt>
                <c:pt idx="6459">
                  <c:v>1.9863194022797201</c:v>
                </c:pt>
                <c:pt idx="6460">
                  <c:v>1.9875741667129887</c:v>
                </c:pt>
                <c:pt idx="6461">
                  <c:v>1.9888110053438481</c:v>
                </c:pt>
                <c:pt idx="6462">
                  <c:v>1.9900657697771198</c:v>
                </c:pt>
                <c:pt idx="6463">
                  <c:v>1.9913006171674379</c:v>
                </c:pt>
                <c:pt idx="6464">
                  <c:v>1.992555380673255</c:v>
                </c:pt>
                <c:pt idx="6465">
                  <c:v>1.9938101451065238</c:v>
                </c:pt>
                <c:pt idx="6466">
                  <c:v>1.9950449924967881</c:v>
                </c:pt>
                <c:pt idx="6467">
                  <c:v>1.9962798398871104</c:v>
                </c:pt>
                <c:pt idx="6468">
                  <c:v>1.9975346033929198</c:v>
                </c:pt>
                <c:pt idx="6469">
                  <c:v>1.9987694507831859</c:v>
                </c:pt>
                <c:pt idx="6470">
                  <c:v>1.0000242152164533</c:v>
                </c:pt>
                <c:pt idx="6471">
                  <c:v>1.0012590626067781</c:v>
                </c:pt>
                <c:pt idx="6472">
                  <c:v>1.0025138270400475</c:v>
                </c:pt>
                <c:pt idx="6473">
                  <c:v>1.0037685905458598</c:v>
                </c:pt>
                <c:pt idx="6474">
                  <c:v>1.005003437936125</c:v>
                </c:pt>
                <c:pt idx="6475">
                  <c:v>1.0062582023693938</c:v>
                </c:pt>
                <c:pt idx="6476">
                  <c:v>1.0074930497596581</c:v>
                </c:pt>
                <c:pt idx="6477">
                  <c:v>1.0087478132655301</c:v>
                </c:pt>
                <c:pt idx="6478">
                  <c:v>1.0100045698667963</c:v>
                </c:pt>
                <c:pt idx="6479">
                  <c:v>1.0112593333726068</c:v>
                </c:pt>
                <c:pt idx="6480">
                  <c:v>1.0124941807629269</c:v>
                </c:pt>
                <c:pt idx="6481">
                  <c:v>1.0137489451961978</c:v>
                </c:pt>
                <c:pt idx="6482">
                  <c:v>1.0150037096294666</c:v>
                </c:pt>
                <c:pt idx="6483">
                  <c:v>1.0176924891004531</c:v>
                </c:pt>
                <c:pt idx="6484">
                  <c:v>1.0189273364907201</c:v>
                </c:pt>
                <c:pt idx="6485">
                  <c:v>1.0201821009239911</c:v>
                </c:pt>
                <c:pt idx="6486">
                  <c:v>1.0214368653572592</c:v>
                </c:pt>
                <c:pt idx="6487">
                  <c:v>1.0226717127475793</c:v>
                </c:pt>
                <c:pt idx="6488">
                  <c:v>1.0239065592103878</c:v>
                </c:pt>
                <c:pt idx="6489">
                  <c:v>1.0251613236436579</c:v>
                </c:pt>
                <c:pt idx="6490">
                  <c:v>1.02639617103398</c:v>
                </c:pt>
                <c:pt idx="6491">
                  <c:v>1.0276509354672501</c:v>
                </c:pt>
                <c:pt idx="6492">
                  <c:v>1.7843893694563921</c:v>
                </c:pt>
                <c:pt idx="6493">
                  <c:v>1.7856242168466543</c:v>
                </c:pt>
                <c:pt idx="6494">
                  <c:v>1.7868789812799264</c:v>
                </c:pt>
                <c:pt idx="6495">
                  <c:v>1.7881357369537929</c:v>
                </c:pt>
                <c:pt idx="6496">
                  <c:v>1.7893705843441126</c:v>
                </c:pt>
                <c:pt idx="6497">
                  <c:v>1.7906253478499234</c:v>
                </c:pt>
                <c:pt idx="6498">
                  <c:v>1.7918601952401876</c:v>
                </c:pt>
                <c:pt idx="6499">
                  <c:v>1.7931149596734599</c:v>
                </c:pt>
                <c:pt idx="6500">
                  <c:v>1.7943697241067316</c:v>
                </c:pt>
                <c:pt idx="6501">
                  <c:v>1.7956244876125396</c:v>
                </c:pt>
                <c:pt idx="6502">
                  <c:v>1.7968792520458106</c:v>
                </c:pt>
                <c:pt idx="6503">
                  <c:v>1.798114099436134</c:v>
                </c:pt>
                <c:pt idx="6504">
                  <c:v>1.799368863869347</c:v>
                </c:pt>
                <c:pt idx="6505">
                  <c:v>1.8006037112596678</c:v>
                </c:pt>
                <c:pt idx="6506">
                  <c:v>1.8018584747654813</c:v>
                </c:pt>
                <c:pt idx="6507">
                  <c:v>1.8031132391987521</c:v>
                </c:pt>
                <c:pt idx="6508">
                  <c:v>1.804348086589016</c:v>
                </c:pt>
                <c:pt idx="6509">
                  <c:v>1.8055829339793381</c:v>
                </c:pt>
                <c:pt idx="6510">
                  <c:v>1.8068376974851486</c:v>
                </c:pt>
                <c:pt idx="6511">
                  <c:v>1.808074537043467</c:v>
                </c:pt>
                <c:pt idx="6512">
                  <c:v>1.809309384433732</c:v>
                </c:pt>
                <c:pt idx="6513">
                  <c:v>1.8105442308965962</c:v>
                </c:pt>
                <c:pt idx="6514">
                  <c:v>1.8118189123728139</c:v>
                </c:pt>
                <c:pt idx="6515">
                  <c:v>1.813053759763136</c:v>
                </c:pt>
                <c:pt idx="6516">
                  <c:v>1.8143085241964083</c:v>
                </c:pt>
                <c:pt idx="6517">
                  <c:v>1.8155433706592135</c:v>
                </c:pt>
                <c:pt idx="6518">
                  <c:v>1.8167981350924818</c:v>
                </c:pt>
                <c:pt idx="6519">
                  <c:v>1.8180329824828061</c:v>
                </c:pt>
                <c:pt idx="6520">
                  <c:v>1.8192877469160766</c:v>
                </c:pt>
                <c:pt idx="6521">
                  <c:v>1.8205425104218891</c:v>
                </c:pt>
                <c:pt idx="6522">
                  <c:v>1.8231914576618338</c:v>
                </c:pt>
                <c:pt idx="6523">
                  <c:v>1.824446221167648</c:v>
                </c:pt>
                <c:pt idx="6524">
                  <c:v>1.8257009856009176</c:v>
                </c:pt>
                <c:pt idx="6525">
                  <c:v>1.826955750034186</c:v>
                </c:pt>
                <c:pt idx="6526">
                  <c:v>1.8281925886650481</c:v>
                </c:pt>
                <c:pt idx="6527">
                  <c:v>1.8294473530983169</c:v>
                </c:pt>
                <c:pt idx="6528">
                  <c:v>1.8307021166041295</c:v>
                </c:pt>
                <c:pt idx="6529">
                  <c:v>1.8319369639943939</c:v>
                </c:pt>
                <c:pt idx="6530">
                  <c:v>1.8331917284276638</c:v>
                </c:pt>
                <c:pt idx="6531">
                  <c:v>1.8344265758179858</c:v>
                </c:pt>
                <c:pt idx="6532">
                  <c:v>1.8356813402512557</c:v>
                </c:pt>
                <c:pt idx="6533">
                  <c:v>1.8369161867140633</c:v>
                </c:pt>
                <c:pt idx="6534">
                  <c:v>1.8381908681903383</c:v>
                </c:pt>
                <c:pt idx="6535">
                  <c:v>1.8394257155806018</c:v>
                </c:pt>
                <c:pt idx="6536">
                  <c:v>1.8406804800138741</c:v>
                </c:pt>
                <c:pt idx="6537">
                  <c:v>1.8419352435196836</c:v>
                </c:pt>
                <c:pt idx="6538">
                  <c:v>1.843190007952954</c:v>
                </c:pt>
                <c:pt idx="6539">
                  <c:v>1.8444447723862261</c:v>
                </c:pt>
                <c:pt idx="6540">
                  <c:v>1.8456796188490876</c:v>
                </c:pt>
                <c:pt idx="6541">
                  <c:v>1.8469144662393546</c:v>
                </c:pt>
                <c:pt idx="6542">
                  <c:v>1.8481692306726238</c:v>
                </c:pt>
                <c:pt idx="6543">
                  <c:v>1.849425986346489</c:v>
                </c:pt>
                <c:pt idx="6544">
                  <c:v>1.8506807507797589</c:v>
                </c:pt>
                <c:pt idx="6545">
                  <c:v>1.8519355152130288</c:v>
                </c:pt>
                <c:pt idx="6546">
                  <c:v>1.8531902787188415</c:v>
                </c:pt>
                <c:pt idx="6547">
                  <c:v>1.8544251261091063</c:v>
                </c:pt>
                <c:pt idx="6548">
                  <c:v>1.8556798905423744</c:v>
                </c:pt>
                <c:pt idx="6549">
                  <c:v>1.8569346549756458</c:v>
                </c:pt>
                <c:pt idx="6550">
                  <c:v>1.8581695014385122</c:v>
                </c:pt>
                <c:pt idx="6551">
                  <c:v>1.8594242658717799</c:v>
                </c:pt>
                <c:pt idx="6552">
                  <c:v>1.8620532960687244</c:v>
                </c:pt>
                <c:pt idx="6553">
                  <c:v>1.8633080595745919</c:v>
                </c:pt>
                <c:pt idx="6554">
                  <c:v>1.864562824007864</c:v>
                </c:pt>
                <c:pt idx="6555">
                  <c:v>1.865797671398127</c:v>
                </c:pt>
                <c:pt idx="6556">
                  <c:v>1.867032518788392</c:v>
                </c:pt>
                <c:pt idx="6557">
                  <c:v>1.8682872822942045</c:v>
                </c:pt>
                <c:pt idx="6558">
                  <c:v>1.8695440388955262</c:v>
                </c:pt>
                <c:pt idx="6559">
                  <c:v>1.870778885358334</c:v>
                </c:pt>
                <c:pt idx="6560">
                  <c:v>1.8720336497916041</c:v>
                </c:pt>
                <c:pt idx="6561">
                  <c:v>1.8732684971819238</c:v>
                </c:pt>
                <c:pt idx="6562">
                  <c:v>1.8745232616151952</c:v>
                </c:pt>
                <c:pt idx="6563">
                  <c:v>1.8757780251210081</c:v>
                </c:pt>
                <c:pt idx="6564">
                  <c:v>1.877032789554278</c:v>
                </c:pt>
                <c:pt idx="6565">
                  <c:v>1.8782875539875501</c:v>
                </c:pt>
                <c:pt idx="6566">
                  <c:v>1.8795224013778125</c:v>
                </c:pt>
                <c:pt idx="6567">
                  <c:v>1.8807771648836287</c:v>
                </c:pt>
                <c:pt idx="6568">
                  <c:v>1.8820120122739481</c:v>
                </c:pt>
                <c:pt idx="6569">
                  <c:v>1.8832667767072166</c:v>
                </c:pt>
                <c:pt idx="6570">
                  <c:v>1.8845215411404859</c:v>
                </c:pt>
                <c:pt idx="6571">
                  <c:v>1.8857563876032939</c:v>
                </c:pt>
                <c:pt idx="6572">
                  <c:v>1.886991234993616</c:v>
                </c:pt>
                <c:pt idx="6573">
                  <c:v>1.8882459994268881</c:v>
                </c:pt>
                <c:pt idx="6574">
                  <c:v>1.8895027551006918</c:v>
                </c:pt>
                <c:pt idx="6575">
                  <c:v>1.8907376024910161</c:v>
                </c:pt>
                <c:pt idx="6576">
                  <c:v>1.8919923669242849</c:v>
                </c:pt>
                <c:pt idx="6577">
                  <c:v>1.8932471304300991</c:v>
                </c:pt>
                <c:pt idx="6578">
                  <c:v>1.8944819778203623</c:v>
                </c:pt>
                <c:pt idx="6579">
                  <c:v>1.8957367422536318</c:v>
                </c:pt>
                <c:pt idx="6580">
                  <c:v>1.8970114237299081</c:v>
                </c:pt>
                <c:pt idx="6581">
                  <c:v>1.8982462701927147</c:v>
                </c:pt>
                <c:pt idx="6582">
                  <c:v>1.9009151344756698</c:v>
                </c:pt>
                <c:pt idx="6583">
                  <c:v>1.902149980938534</c:v>
                </c:pt>
                <c:pt idx="6584">
                  <c:v>1.9033848283287982</c:v>
                </c:pt>
                <c:pt idx="6585">
                  <c:v>1.9046196757190614</c:v>
                </c:pt>
                <c:pt idx="6586">
                  <c:v>1.9058545231093831</c:v>
                </c:pt>
                <c:pt idx="6587">
                  <c:v>1.9070893704996479</c:v>
                </c:pt>
                <c:pt idx="6588">
                  <c:v>1.9083441349329195</c:v>
                </c:pt>
                <c:pt idx="6589">
                  <c:v>1.9095988984387304</c:v>
                </c:pt>
                <c:pt idx="6590">
                  <c:v>1.9108357379970471</c:v>
                </c:pt>
                <c:pt idx="6591">
                  <c:v>1.9120905015028615</c:v>
                </c:pt>
                <c:pt idx="6592">
                  <c:v>1.9133253488931814</c:v>
                </c:pt>
                <c:pt idx="6593">
                  <c:v>1.9145801133264528</c:v>
                </c:pt>
                <c:pt idx="6594">
                  <c:v>1.9158348777597212</c:v>
                </c:pt>
                <c:pt idx="6595">
                  <c:v>1.9170896412655341</c:v>
                </c:pt>
                <c:pt idx="6596">
                  <c:v>1.9183444056988053</c:v>
                </c:pt>
                <c:pt idx="6597">
                  <c:v>1.9195792530890663</c:v>
                </c:pt>
                <c:pt idx="6598">
                  <c:v>1.9208340165948812</c:v>
                </c:pt>
                <c:pt idx="6599">
                  <c:v>1.9220887810281526</c:v>
                </c:pt>
                <c:pt idx="6600">
                  <c:v>1.9233236284184718</c:v>
                </c:pt>
                <c:pt idx="6601">
                  <c:v>1.9245783928517441</c:v>
                </c:pt>
                <c:pt idx="6602">
                  <c:v>1.9258331563575553</c:v>
                </c:pt>
                <c:pt idx="6603">
                  <c:v>1.9270879207908287</c:v>
                </c:pt>
                <c:pt idx="6604">
                  <c:v>1.9283227681810915</c:v>
                </c:pt>
                <c:pt idx="6605">
                  <c:v>1.92957753261436</c:v>
                </c:pt>
                <c:pt idx="6606">
                  <c:v>1.9308342882882239</c:v>
                </c:pt>
                <c:pt idx="6607">
                  <c:v>1.9320691356784891</c:v>
                </c:pt>
                <c:pt idx="6608">
                  <c:v>1.9333238991843018</c:v>
                </c:pt>
                <c:pt idx="6609">
                  <c:v>1.9345985806605781</c:v>
                </c:pt>
                <c:pt idx="6610">
                  <c:v>1.935833428050842</c:v>
                </c:pt>
                <c:pt idx="6611">
                  <c:v>1.9370881924841115</c:v>
                </c:pt>
                <c:pt idx="6612">
                  <c:v>1.9397570558396069</c:v>
                </c:pt>
                <c:pt idx="6613">
                  <c:v>1.94101181934542</c:v>
                </c:pt>
                <c:pt idx="6614">
                  <c:v>1.9422466667357436</c:v>
                </c:pt>
                <c:pt idx="6615">
                  <c:v>1.9435014311690111</c:v>
                </c:pt>
                <c:pt idx="6616">
                  <c:v>1.9447561956022821</c:v>
                </c:pt>
                <c:pt idx="6617">
                  <c:v>1.9460109591080959</c:v>
                </c:pt>
                <c:pt idx="6618">
                  <c:v>1.9472458064983602</c:v>
                </c:pt>
                <c:pt idx="6619">
                  <c:v>1.9484806538886801</c:v>
                </c:pt>
                <c:pt idx="6620">
                  <c:v>1.94973541832195</c:v>
                </c:pt>
                <c:pt idx="6621">
                  <c:v>1.9509921739957599</c:v>
                </c:pt>
                <c:pt idx="6622">
                  <c:v>1.9522270213860824</c:v>
                </c:pt>
                <c:pt idx="6623">
                  <c:v>1.9534618687763441</c:v>
                </c:pt>
                <c:pt idx="6624">
                  <c:v>1.9547166322821568</c:v>
                </c:pt>
                <c:pt idx="6625">
                  <c:v>1.955951479672422</c:v>
                </c:pt>
                <c:pt idx="6626">
                  <c:v>1.9572062441056914</c:v>
                </c:pt>
                <c:pt idx="6627">
                  <c:v>1.9584410914960149</c:v>
                </c:pt>
                <c:pt idx="6628">
                  <c:v>1.9596759388862806</c:v>
                </c:pt>
                <c:pt idx="6629">
                  <c:v>1.9609307023920906</c:v>
                </c:pt>
                <c:pt idx="6630">
                  <c:v>1.9621854668253638</c:v>
                </c:pt>
                <c:pt idx="6631">
                  <c:v>1.9634402312586303</c:v>
                </c:pt>
                <c:pt idx="6632">
                  <c:v>1.964694994764443</c:v>
                </c:pt>
                <c:pt idx="6633">
                  <c:v>1.9659298421547631</c:v>
                </c:pt>
                <c:pt idx="6634">
                  <c:v>1.9671846065880345</c:v>
                </c:pt>
                <c:pt idx="6635">
                  <c:v>1.9684194539783011</c:v>
                </c:pt>
                <c:pt idx="6636">
                  <c:v>1.9696742174841091</c:v>
                </c:pt>
                <c:pt idx="6637">
                  <c:v>1.9709289819173821</c:v>
                </c:pt>
                <c:pt idx="6638">
                  <c:v>1.9721658214757012</c:v>
                </c:pt>
                <c:pt idx="6639">
                  <c:v>1.9734006679385629</c:v>
                </c:pt>
                <c:pt idx="6640">
                  <c:v>1.9746554323718359</c:v>
                </c:pt>
                <c:pt idx="6641">
                  <c:v>1.9758902797620976</c:v>
                </c:pt>
                <c:pt idx="6642">
                  <c:v>1.7700994509822294</c:v>
                </c:pt>
                <c:pt idx="6643">
                  <c:v>1.7713542154154962</c:v>
                </c:pt>
                <c:pt idx="6644">
                  <c:v>1.7725890628057641</c:v>
                </c:pt>
                <c:pt idx="6645">
                  <c:v>1.7738438272390338</c:v>
                </c:pt>
                <c:pt idx="6646">
                  <c:v>1.7750786737018984</c:v>
                </c:pt>
                <c:pt idx="6647">
                  <c:v>1.7763334381351679</c:v>
                </c:pt>
                <c:pt idx="6648">
                  <c:v>1.7775682855254304</c:v>
                </c:pt>
                <c:pt idx="6649">
                  <c:v>1.7788230499587041</c:v>
                </c:pt>
                <c:pt idx="6650">
                  <c:v>1.7800778134645161</c:v>
                </c:pt>
                <c:pt idx="6651">
                  <c:v>1.7813126608548373</c:v>
                </c:pt>
                <c:pt idx="6652">
                  <c:v>1.7825674252881081</c:v>
                </c:pt>
                <c:pt idx="6653">
                  <c:v>1.7838221897213771</c:v>
                </c:pt>
                <c:pt idx="6654">
                  <c:v>1.7850570361841847</c:v>
                </c:pt>
                <c:pt idx="6655">
                  <c:v>1.7863118006174539</c:v>
                </c:pt>
                <c:pt idx="6656">
                  <c:v>1.7875466480077746</c:v>
                </c:pt>
                <c:pt idx="6657">
                  <c:v>1.7888014124410458</c:v>
                </c:pt>
                <c:pt idx="6658">
                  <c:v>1.7900581681148553</c:v>
                </c:pt>
                <c:pt idx="6659">
                  <c:v>1.7913129325481241</c:v>
                </c:pt>
                <c:pt idx="6660">
                  <c:v>1.7925676960539358</c:v>
                </c:pt>
                <c:pt idx="6661">
                  <c:v>1.7938224604872062</c:v>
                </c:pt>
                <c:pt idx="6662">
                  <c:v>1.796331988426346</c:v>
                </c:pt>
                <c:pt idx="6663">
                  <c:v>1.7975668358166104</c:v>
                </c:pt>
                <c:pt idx="6664">
                  <c:v>1.8000564476401451</c:v>
                </c:pt>
                <c:pt idx="6665">
                  <c:v>1.8013112120734125</c:v>
                </c:pt>
                <c:pt idx="6666">
                  <c:v>1.80254605853628</c:v>
                </c:pt>
                <c:pt idx="6667">
                  <c:v>1.8038207400124942</c:v>
                </c:pt>
                <c:pt idx="6668">
                  <c:v>1.8050555874028191</c:v>
                </c:pt>
                <c:pt idx="6669">
                  <c:v>1.8062904347930855</c:v>
                </c:pt>
                <c:pt idx="6670">
                  <c:v>1.8089393811055738</c:v>
                </c:pt>
                <c:pt idx="6671">
                  <c:v>1.8102160538224439</c:v>
                </c:pt>
                <c:pt idx="6672">
                  <c:v>1.8114509012127107</c:v>
                </c:pt>
                <c:pt idx="6673">
                  <c:v>1.8126857486029735</c:v>
                </c:pt>
                <c:pt idx="6674">
                  <c:v>1.813940512108843</c:v>
                </c:pt>
                <c:pt idx="6675">
                  <c:v>1.8151753594991078</c:v>
                </c:pt>
                <c:pt idx="6676">
                  <c:v>1.8164301239323781</c:v>
                </c:pt>
                <c:pt idx="6677">
                  <c:v>1.8176649713226418</c:v>
                </c:pt>
                <c:pt idx="6678">
                  <c:v>1.8188998187129624</c:v>
                </c:pt>
                <c:pt idx="6679">
                  <c:v>1.8201545822187781</c:v>
                </c:pt>
                <c:pt idx="6680">
                  <c:v>1.8214093466520458</c:v>
                </c:pt>
                <c:pt idx="6681">
                  <c:v>1.8226641110853166</c:v>
                </c:pt>
                <c:pt idx="6682">
                  <c:v>1.8238989584755814</c:v>
                </c:pt>
                <c:pt idx="6683">
                  <c:v>1.8251537219813958</c:v>
                </c:pt>
                <c:pt idx="6684">
                  <c:v>1.8263885693717199</c:v>
                </c:pt>
                <c:pt idx="6685">
                  <c:v>1.8276433338049856</c:v>
                </c:pt>
                <c:pt idx="6686">
                  <c:v>1.8288781811952519</c:v>
                </c:pt>
                <c:pt idx="6687">
                  <c:v>1.8301329447010661</c:v>
                </c:pt>
                <c:pt idx="6688">
                  <c:v>1.8313897013023848</c:v>
                </c:pt>
                <c:pt idx="6689">
                  <c:v>1.8326245477651906</c:v>
                </c:pt>
                <c:pt idx="6690">
                  <c:v>1.8338793121984596</c:v>
                </c:pt>
                <c:pt idx="6691">
                  <c:v>1.8351141595887841</c:v>
                </c:pt>
                <c:pt idx="6692">
                  <c:v>1.8363689240220555</c:v>
                </c:pt>
                <c:pt idx="6693">
                  <c:v>1.8376236875278635</c:v>
                </c:pt>
                <c:pt idx="6694">
                  <c:v>1.8388784519611363</c:v>
                </c:pt>
                <c:pt idx="6695">
                  <c:v>1.8401132993514011</c:v>
                </c:pt>
                <c:pt idx="6696">
                  <c:v>1.8413481467417252</c:v>
                </c:pt>
                <c:pt idx="6697">
                  <c:v>1.8425829941319893</c:v>
                </c:pt>
                <c:pt idx="6698">
                  <c:v>1.8438576746808069</c:v>
                </c:pt>
                <c:pt idx="6699">
                  <c:v>1.8450925220710701</c:v>
                </c:pt>
                <c:pt idx="6700">
                  <c:v>1.8479008037999718</c:v>
                </c:pt>
                <c:pt idx="6701">
                  <c:v>1.8491754852762483</c:v>
                </c:pt>
                <c:pt idx="6702">
                  <c:v>1.8504103317390561</c:v>
                </c:pt>
                <c:pt idx="6703">
                  <c:v>1.8516471712973741</c:v>
                </c:pt>
                <c:pt idx="6704">
                  <c:v>1.8529019348031861</c:v>
                </c:pt>
                <c:pt idx="6705">
                  <c:v>1.8541566992364551</c:v>
                </c:pt>
                <c:pt idx="6706">
                  <c:v>1.8554114636697261</c:v>
                </c:pt>
                <c:pt idx="6707">
                  <c:v>1.8566463110600466</c:v>
                </c:pt>
                <c:pt idx="6708">
                  <c:v>1.8578811584503114</c:v>
                </c:pt>
                <c:pt idx="6709">
                  <c:v>1.8591359219561263</c:v>
                </c:pt>
                <c:pt idx="6710">
                  <c:v>1.8603707693463907</c:v>
                </c:pt>
                <c:pt idx="6711">
                  <c:v>1.8616056167367105</c:v>
                </c:pt>
                <c:pt idx="6712">
                  <c:v>1.8628603811699798</c:v>
                </c:pt>
                <c:pt idx="6713">
                  <c:v>1.8640952285602461</c:v>
                </c:pt>
                <c:pt idx="6714">
                  <c:v>1.8653499920660579</c:v>
                </c:pt>
                <c:pt idx="6715">
                  <c:v>1.8665848394563813</c:v>
                </c:pt>
                <c:pt idx="6716">
                  <c:v>1.8678196868466439</c:v>
                </c:pt>
                <c:pt idx="6717">
                  <c:v>1.8690744512799138</c:v>
                </c:pt>
                <c:pt idx="6718">
                  <c:v>1.8703092986702359</c:v>
                </c:pt>
                <c:pt idx="6719">
                  <c:v>1.8715461373010953</c:v>
                </c:pt>
                <c:pt idx="6720">
                  <c:v>1.8728009017343661</c:v>
                </c:pt>
                <c:pt idx="6721">
                  <c:v>1.8740357481971728</c:v>
                </c:pt>
                <c:pt idx="6722">
                  <c:v>1.8752905126304418</c:v>
                </c:pt>
                <c:pt idx="6723">
                  <c:v>1.8765452770637125</c:v>
                </c:pt>
                <c:pt idx="6724">
                  <c:v>1.8778000414969824</c:v>
                </c:pt>
                <c:pt idx="6725">
                  <c:v>1.8790548050027951</c:v>
                </c:pt>
                <c:pt idx="6726">
                  <c:v>1.8803095694360676</c:v>
                </c:pt>
                <c:pt idx="6727">
                  <c:v>1.8815444168263866</c:v>
                </c:pt>
                <c:pt idx="6728">
                  <c:v>1.8827991812596558</c:v>
                </c:pt>
                <c:pt idx="6729">
                  <c:v>1.8840340277224639</c:v>
                </c:pt>
                <c:pt idx="6730">
                  <c:v>1.8868622264943724</c:v>
                </c:pt>
                <c:pt idx="6731">
                  <c:v>1.8880970738846381</c:v>
                </c:pt>
                <c:pt idx="6732">
                  <c:v>1.8893518383179071</c:v>
                </c:pt>
                <c:pt idx="6733">
                  <c:v>1.8906066018237215</c:v>
                </c:pt>
                <c:pt idx="6734">
                  <c:v>1.8918434413820364</c:v>
                </c:pt>
                <c:pt idx="6735">
                  <c:v>1.8930982048878491</c:v>
                </c:pt>
                <c:pt idx="6736">
                  <c:v>1.8943330522781698</c:v>
                </c:pt>
                <c:pt idx="6737">
                  <c:v>1.8955878167114422</c:v>
                </c:pt>
                <c:pt idx="6738">
                  <c:v>1.8968027470587003</c:v>
                </c:pt>
                <c:pt idx="6739">
                  <c:v>1.8980375944490235</c:v>
                </c:pt>
                <c:pt idx="6740">
                  <c:v>1.8992923588822919</c:v>
                </c:pt>
                <c:pt idx="6741">
                  <c:v>1.9005471223881067</c:v>
                </c:pt>
                <c:pt idx="6742">
                  <c:v>1.9018018868213744</c:v>
                </c:pt>
                <c:pt idx="6743">
                  <c:v>1.9030566512546438</c:v>
                </c:pt>
                <c:pt idx="6744">
                  <c:v>1.9043114147604581</c:v>
                </c:pt>
                <c:pt idx="6745">
                  <c:v>1.9055661791937284</c:v>
                </c:pt>
                <c:pt idx="6746">
                  <c:v>1.9068010265839921</c:v>
                </c:pt>
                <c:pt idx="6747">
                  <c:v>1.9080358739743148</c:v>
                </c:pt>
                <c:pt idx="6748">
                  <c:v>1.9092707213645781</c:v>
                </c:pt>
                <c:pt idx="6749">
                  <c:v>1.9105454019133981</c:v>
                </c:pt>
                <c:pt idx="6750">
                  <c:v>1.9117802493036606</c:v>
                </c:pt>
                <c:pt idx="6751">
                  <c:v>1.9130370049775272</c:v>
                </c:pt>
                <c:pt idx="6752">
                  <c:v>1.91427185236779</c:v>
                </c:pt>
                <c:pt idx="6753">
                  <c:v>1.9155266168010598</c:v>
                </c:pt>
                <c:pt idx="6754">
                  <c:v>1.916761464191383</c:v>
                </c:pt>
                <c:pt idx="6755">
                  <c:v>1.9180162276971942</c:v>
                </c:pt>
                <c:pt idx="6756">
                  <c:v>1.9192709921304638</c:v>
                </c:pt>
                <c:pt idx="6757">
                  <c:v>1.9205257565637341</c:v>
                </c:pt>
                <c:pt idx="6758">
                  <c:v>1.9217805200695481</c:v>
                </c:pt>
                <c:pt idx="6759">
                  <c:v>1.9230153674598121</c:v>
                </c:pt>
                <c:pt idx="6760">
                  <c:v>1.925664314699759</c:v>
                </c:pt>
                <c:pt idx="6761">
                  <c:v>1.9269190782055721</c:v>
                </c:pt>
                <c:pt idx="6762">
                  <c:v>1.9281738426388431</c:v>
                </c:pt>
                <c:pt idx="6763">
                  <c:v>1.9294286070721092</c:v>
                </c:pt>
                <c:pt idx="6764">
                  <c:v>1.9306833705779809</c:v>
                </c:pt>
                <c:pt idx="6765">
                  <c:v>1.9331749736421102</c:v>
                </c:pt>
                <c:pt idx="6766">
                  <c:v>1.9344098210323761</c:v>
                </c:pt>
                <c:pt idx="6767">
                  <c:v>1.9356645854656438</c:v>
                </c:pt>
                <c:pt idx="6768">
                  <c:v>1.9368994328559097</c:v>
                </c:pt>
                <c:pt idx="6769">
                  <c:v>1.938134280246232</c:v>
                </c:pt>
                <c:pt idx="6770">
                  <c:v>1.939389043752044</c:v>
                </c:pt>
                <c:pt idx="6771">
                  <c:v>1.9406438081853141</c:v>
                </c:pt>
                <c:pt idx="6772">
                  <c:v>1.9419184896615338</c:v>
                </c:pt>
                <c:pt idx="6773">
                  <c:v>1.9431533361243964</c:v>
                </c:pt>
                <c:pt idx="6774">
                  <c:v>1.9444081005576663</c:v>
                </c:pt>
                <c:pt idx="6775">
                  <c:v>1.9456429479479311</c:v>
                </c:pt>
                <c:pt idx="6776">
                  <c:v>1.9468777953382541</c:v>
                </c:pt>
                <c:pt idx="6777">
                  <c:v>1.9481325597715262</c:v>
                </c:pt>
                <c:pt idx="6778">
                  <c:v>1.9493873232773371</c:v>
                </c:pt>
                <c:pt idx="6779">
                  <c:v>1.9506420877106061</c:v>
                </c:pt>
                <c:pt idx="6780">
                  <c:v>1.95187693510087</c:v>
                </c:pt>
                <c:pt idx="6781">
                  <c:v>1.9531336907747339</c:v>
                </c:pt>
                <c:pt idx="6782">
                  <c:v>1.9543685381649993</c:v>
                </c:pt>
                <c:pt idx="6783">
                  <c:v>1.9556233025982692</c:v>
                </c:pt>
                <c:pt idx="6784">
                  <c:v>1.9568581490611361</c:v>
                </c:pt>
                <c:pt idx="6785">
                  <c:v>1.9581129134944053</c:v>
                </c:pt>
                <c:pt idx="6786">
                  <c:v>1.9593676779276734</c:v>
                </c:pt>
                <c:pt idx="6787">
                  <c:v>1.9606025253179398</c:v>
                </c:pt>
                <c:pt idx="6788">
                  <c:v>1.9618572888237527</c:v>
                </c:pt>
                <c:pt idx="6789">
                  <c:v>1.9645062360636985</c:v>
                </c:pt>
                <c:pt idx="6790">
                  <c:v>1.9657410834540199</c:v>
                </c:pt>
                <c:pt idx="6791">
                  <c:v>1.9670157640027839</c:v>
                </c:pt>
                <c:pt idx="6792">
                  <c:v>1.9682506113931044</c:v>
                </c:pt>
                <c:pt idx="6793">
                  <c:v>1.9695053758263725</c:v>
                </c:pt>
                <c:pt idx="6794">
                  <c:v>1.9707800563751903</c:v>
                </c:pt>
                <c:pt idx="6795">
                  <c:v>1.9720348208084617</c:v>
                </c:pt>
                <c:pt idx="6796">
                  <c:v>1.9732696681987261</c:v>
                </c:pt>
                <c:pt idx="6797">
                  <c:v>1.9745463409155393</c:v>
                </c:pt>
                <c:pt idx="6798">
                  <c:v>1.97578118830586</c:v>
                </c:pt>
                <c:pt idx="6799">
                  <c:v>1.9770359518116738</c:v>
                </c:pt>
                <c:pt idx="6800">
                  <c:v>1.9782907162449419</c:v>
                </c:pt>
                <c:pt idx="6801">
                  <c:v>1.9795255636352087</c:v>
                </c:pt>
                <c:pt idx="6802">
                  <c:v>1.9807803280684781</c:v>
                </c:pt>
                <c:pt idx="6803">
                  <c:v>1.9820350915742901</c:v>
                </c:pt>
                <c:pt idx="6804">
                  <c:v>1.9832699389646109</c:v>
                </c:pt>
                <c:pt idx="6805">
                  <c:v>1.9845047863548757</c:v>
                </c:pt>
                <c:pt idx="6806">
                  <c:v>1.985759550788146</c:v>
                </c:pt>
                <c:pt idx="6807">
                  <c:v>1.9870143142939583</c:v>
                </c:pt>
                <c:pt idx="6808">
                  <c:v>1.9882491616842262</c:v>
                </c:pt>
                <c:pt idx="6809">
                  <c:v>1.9895238431604978</c:v>
                </c:pt>
                <c:pt idx="6810">
                  <c:v>1.9907586905507644</c:v>
                </c:pt>
                <c:pt idx="6811">
                  <c:v>1.9920134540566345</c:v>
                </c:pt>
                <c:pt idx="6812">
                  <c:v>1.9932682184899018</c:v>
                </c:pt>
                <c:pt idx="6813">
                  <c:v>1.9945050571207621</c:v>
                </c:pt>
                <c:pt idx="6814">
                  <c:v>1.9957598215540333</c:v>
                </c:pt>
                <c:pt idx="6815">
                  <c:v>1.9970145859873021</c:v>
                </c:pt>
                <c:pt idx="6816">
                  <c:v>1.9982693494931141</c:v>
                </c:pt>
                <c:pt idx="6817">
                  <c:v>1.999524113926384</c:v>
                </c:pt>
                <c:pt idx="6818">
                  <c:v>1.7563851308766536</c:v>
                </c:pt>
                <c:pt idx="6819">
                  <c:v>1.7576199782669732</c:v>
                </c:pt>
                <c:pt idx="6820">
                  <c:v>1.7588548256572381</c:v>
                </c:pt>
                <c:pt idx="6821">
                  <c:v>1.7600896730475597</c:v>
                </c:pt>
                <c:pt idx="6822">
                  <c:v>1.7613444365533724</c:v>
                </c:pt>
                <c:pt idx="6823">
                  <c:v>1.7626191180295898</c:v>
                </c:pt>
                <c:pt idx="6824">
                  <c:v>1.7638539654199119</c:v>
                </c:pt>
                <c:pt idx="6825">
                  <c:v>1.7650888128101758</c:v>
                </c:pt>
                <c:pt idx="6826">
                  <c:v>1.76634357631599</c:v>
                </c:pt>
                <c:pt idx="6827">
                  <c:v>1.7676003329173098</c:v>
                </c:pt>
                <c:pt idx="6828">
                  <c:v>1.7688351793801189</c:v>
                </c:pt>
                <c:pt idx="6829">
                  <c:v>1.7700899438133901</c:v>
                </c:pt>
                <c:pt idx="6830">
                  <c:v>1.7713447082466578</c:v>
                </c:pt>
                <c:pt idx="6831">
                  <c:v>1.7725795556369799</c:v>
                </c:pt>
                <c:pt idx="6832">
                  <c:v>1.775069166533058</c:v>
                </c:pt>
                <c:pt idx="6833">
                  <c:v>1.7775786953995949</c:v>
                </c:pt>
                <c:pt idx="6834">
                  <c:v>1.7788334589054098</c:v>
                </c:pt>
                <c:pt idx="6835">
                  <c:v>1.7800882233386801</c:v>
                </c:pt>
                <c:pt idx="6836">
                  <c:v>1.78134298777195</c:v>
                </c:pt>
                <c:pt idx="6837">
                  <c:v>1.7825977512777627</c:v>
                </c:pt>
                <c:pt idx="6838">
                  <c:v>1.7838525157110325</c:v>
                </c:pt>
                <c:pt idx="6839">
                  <c:v>1.7851072801443018</c:v>
                </c:pt>
                <c:pt idx="6840">
                  <c:v>1.7863421275346241</c:v>
                </c:pt>
                <c:pt idx="6841">
                  <c:v>1.7875988832084302</c:v>
                </c:pt>
                <c:pt idx="6842">
                  <c:v>1.7888337305987541</c:v>
                </c:pt>
                <c:pt idx="6843">
                  <c:v>1.7900884941045661</c:v>
                </c:pt>
                <c:pt idx="6844">
                  <c:v>1.7913631755807842</c:v>
                </c:pt>
                <c:pt idx="6845">
                  <c:v>1.7926179400140541</c:v>
                </c:pt>
                <c:pt idx="6846">
                  <c:v>1.7952868033695495</c:v>
                </c:pt>
                <c:pt idx="6847">
                  <c:v>1.7965415668753637</c:v>
                </c:pt>
                <c:pt idx="6848">
                  <c:v>1.7977764142656838</c:v>
                </c:pt>
                <c:pt idx="6849">
                  <c:v>1.7990311786989537</c:v>
                </c:pt>
                <c:pt idx="6850">
                  <c:v>1.8002859431322253</c:v>
                </c:pt>
                <c:pt idx="6851">
                  <c:v>1.8015407066380362</c:v>
                </c:pt>
                <c:pt idx="6852">
                  <c:v>1.8027755540283021</c:v>
                </c:pt>
                <c:pt idx="6853">
                  <c:v>1.8040104014186245</c:v>
                </c:pt>
                <c:pt idx="6854">
                  <c:v>1.8052651658518941</c:v>
                </c:pt>
                <c:pt idx="6855">
                  <c:v>1.8065199302851624</c:v>
                </c:pt>
                <c:pt idx="6856">
                  <c:v>1.8077766859589683</c:v>
                </c:pt>
                <c:pt idx="6857">
                  <c:v>1.809011533349292</c:v>
                </c:pt>
                <c:pt idx="6858">
                  <c:v>1.8102662968551038</c:v>
                </c:pt>
                <c:pt idx="6859">
                  <c:v>1.8115210612883739</c:v>
                </c:pt>
                <c:pt idx="6860">
                  <c:v>1.8127758257216458</c:v>
                </c:pt>
                <c:pt idx="6861">
                  <c:v>1.8140305892274569</c:v>
                </c:pt>
                <c:pt idx="6862">
                  <c:v>1.81652020105099</c:v>
                </c:pt>
                <c:pt idx="6863">
                  <c:v>1.8177749654842614</c:v>
                </c:pt>
                <c:pt idx="6864">
                  <c:v>1.8190297289900739</c:v>
                </c:pt>
                <c:pt idx="6865">
                  <c:v>1.8202645763803957</c:v>
                </c:pt>
                <c:pt idx="6866">
                  <c:v>1.8215193408136656</c:v>
                </c:pt>
                <c:pt idx="6867">
                  <c:v>1.8227940213624259</c:v>
                </c:pt>
                <c:pt idx="6868">
                  <c:v>1.8240487857956964</c:v>
                </c:pt>
                <c:pt idx="6869">
                  <c:v>1.8252836331860181</c:v>
                </c:pt>
                <c:pt idx="6870">
                  <c:v>1.8265383976192864</c:v>
                </c:pt>
                <c:pt idx="6871">
                  <c:v>1.8277732450095507</c:v>
                </c:pt>
                <c:pt idx="6872">
                  <c:v>1.8290100836404122</c:v>
                </c:pt>
                <c:pt idx="6873">
                  <c:v>1.8302648480736818</c:v>
                </c:pt>
                <c:pt idx="6874">
                  <c:v>1.8315196115794925</c:v>
                </c:pt>
                <c:pt idx="6875">
                  <c:v>1.8341884749349917</c:v>
                </c:pt>
                <c:pt idx="6876">
                  <c:v>1.835423322325255</c:v>
                </c:pt>
                <c:pt idx="6877">
                  <c:v>1.8366780867585264</c:v>
                </c:pt>
                <c:pt idx="6878">
                  <c:v>1.8379328511917947</c:v>
                </c:pt>
                <c:pt idx="6879">
                  <c:v>1.8391676976546569</c:v>
                </c:pt>
                <c:pt idx="6880">
                  <c:v>1.840422462087929</c:v>
                </c:pt>
                <c:pt idx="6881">
                  <c:v>1.8416772265211989</c:v>
                </c:pt>
                <c:pt idx="6882">
                  <c:v>1.8429120739114653</c:v>
                </c:pt>
                <c:pt idx="6883">
                  <c:v>1.8441668374172764</c:v>
                </c:pt>
                <c:pt idx="6884">
                  <c:v>1.8454016848075978</c:v>
                </c:pt>
                <c:pt idx="6885">
                  <c:v>1.8466564492408681</c:v>
                </c:pt>
                <c:pt idx="6886">
                  <c:v>1.8491480523049955</c:v>
                </c:pt>
                <c:pt idx="6887">
                  <c:v>1.850382899695264</c:v>
                </c:pt>
                <c:pt idx="6888">
                  <c:v>1.8516177470855837</c:v>
                </c:pt>
                <c:pt idx="6889">
                  <c:v>1.8528924276343446</c:v>
                </c:pt>
                <c:pt idx="6890">
                  <c:v>1.8541272750246658</c:v>
                </c:pt>
                <c:pt idx="6891">
                  <c:v>1.8553820394579361</c:v>
                </c:pt>
                <c:pt idx="6892">
                  <c:v>1.8566168868482029</c:v>
                </c:pt>
                <c:pt idx="6893">
                  <c:v>1.8578716503540114</c:v>
                </c:pt>
                <c:pt idx="6894">
                  <c:v>1.8591064977443335</c:v>
                </c:pt>
                <c:pt idx="6895">
                  <c:v>1.8603612621776038</c:v>
                </c:pt>
                <c:pt idx="6896">
                  <c:v>1.8615961095678699</c:v>
                </c:pt>
                <c:pt idx="6897">
                  <c:v>1.8628508740011418</c:v>
                </c:pt>
                <c:pt idx="6898">
                  <c:v>1.864085720464006</c:v>
                </c:pt>
                <c:pt idx="6899">
                  <c:v>1.8653404848972741</c:v>
                </c:pt>
                <c:pt idx="6900">
                  <c:v>1.866595249330544</c:v>
                </c:pt>
                <c:pt idx="6901">
                  <c:v>1.8678500137638141</c:v>
                </c:pt>
                <c:pt idx="6902">
                  <c:v>1.869106769437622</c:v>
                </c:pt>
                <c:pt idx="6903">
                  <c:v>1.8703416168279432</c:v>
                </c:pt>
                <c:pt idx="6904">
                  <c:v>1.8743847450196538</c:v>
                </c:pt>
                <c:pt idx="6905">
                  <c:v>1.8756195924099173</c:v>
                </c:pt>
                <c:pt idx="6906">
                  <c:v>1.8768544398002425</c:v>
                </c:pt>
                <c:pt idx="6907">
                  <c:v>1.8781291212764601</c:v>
                </c:pt>
                <c:pt idx="6908">
                  <c:v>1.879363967739323</c:v>
                </c:pt>
                <c:pt idx="6909">
                  <c:v>1.8818535795628581</c:v>
                </c:pt>
                <c:pt idx="6910">
                  <c:v>1.883108343996128</c:v>
                </c:pt>
                <c:pt idx="6911">
                  <c:v>1.8856178719352128</c:v>
                </c:pt>
                <c:pt idx="6912">
                  <c:v>1.8868527193255336</c:v>
                </c:pt>
                <c:pt idx="6913">
                  <c:v>1.8893443223896598</c:v>
                </c:pt>
                <c:pt idx="6914">
                  <c:v>1.890599086822931</c:v>
                </c:pt>
                <c:pt idx="6915">
                  <c:v>1.891833934213196</c:v>
                </c:pt>
                <c:pt idx="6916">
                  <c:v>1.8930886977190078</c:v>
                </c:pt>
                <c:pt idx="6917">
                  <c:v>1.8943235451093299</c:v>
                </c:pt>
                <c:pt idx="6918">
                  <c:v>1.8955783095426</c:v>
                </c:pt>
                <c:pt idx="6919">
                  <c:v>1.8980679204386803</c:v>
                </c:pt>
                <c:pt idx="6920">
                  <c:v>1.8993226848719473</c:v>
                </c:pt>
                <c:pt idx="6921">
                  <c:v>1.9018322137384858</c:v>
                </c:pt>
                <c:pt idx="6922">
                  <c:v>1.9030670602013531</c:v>
                </c:pt>
                <c:pt idx="6923">
                  <c:v>1.9043019075916163</c:v>
                </c:pt>
                <c:pt idx="6924">
                  <c:v>1.9055566720248858</c:v>
                </c:pt>
                <c:pt idx="6925">
                  <c:v>1.9067915194152081</c:v>
                </c:pt>
                <c:pt idx="6926">
                  <c:v>1.9093010473542888</c:v>
                </c:pt>
                <c:pt idx="6927">
                  <c:v>1.9120316530792818</c:v>
                </c:pt>
                <c:pt idx="6928">
                  <c:v>1.9132665004695468</c:v>
                </c:pt>
                <c:pt idx="6929">
                  <c:v>1.9145411819458236</c:v>
                </c:pt>
                <c:pt idx="6930">
                  <c:v>1.9157760293360881</c:v>
                </c:pt>
                <c:pt idx="6931">
                  <c:v>1.9170307928418993</c:v>
                </c:pt>
                <c:pt idx="6932">
                  <c:v>1.9182855572751691</c:v>
                </c:pt>
                <c:pt idx="6933">
                  <c:v>1.9195204046654908</c:v>
                </c:pt>
                <c:pt idx="6934">
                  <c:v>1.9207751681713063</c:v>
                </c:pt>
                <c:pt idx="6935">
                  <c:v>1.9232647799948379</c:v>
                </c:pt>
                <c:pt idx="6936">
                  <c:v>1.9245195444281098</c:v>
                </c:pt>
                <c:pt idx="6937">
                  <c:v>1.9257743079339198</c:v>
                </c:pt>
                <c:pt idx="6938">
                  <c:v>1.9270290723671888</c:v>
                </c:pt>
                <c:pt idx="6939">
                  <c:v>1.9282838368004622</c:v>
                </c:pt>
                <c:pt idx="6940">
                  <c:v>1.9295386012337303</c:v>
                </c:pt>
                <c:pt idx="6941">
                  <c:v>1.9307953569075949</c:v>
                </c:pt>
                <c:pt idx="6942">
                  <c:v>1.9320302042978601</c:v>
                </c:pt>
                <c:pt idx="6943">
                  <c:v>1.9332849678036723</c:v>
                </c:pt>
                <c:pt idx="6944">
                  <c:v>1.9345397322369422</c:v>
                </c:pt>
                <c:pt idx="6945">
                  <c:v>1.9357745796272641</c:v>
                </c:pt>
                <c:pt idx="6946">
                  <c:v>1.9370293440605337</c:v>
                </c:pt>
                <c:pt idx="6947">
                  <c:v>1.9382841075663479</c:v>
                </c:pt>
                <c:pt idx="6948">
                  <c:v>1.9395189549566136</c:v>
                </c:pt>
                <c:pt idx="6949">
                  <c:v>1.9407737193898811</c:v>
                </c:pt>
                <c:pt idx="6950">
                  <c:v>1.9420284828956937</c:v>
                </c:pt>
                <c:pt idx="6951">
                  <c:v>1.9432633302860161</c:v>
                </c:pt>
                <c:pt idx="6952">
                  <c:v>1.9444981776762817</c:v>
                </c:pt>
                <c:pt idx="6953">
                  <c:v>1.9457529421095501</c:v>
                </c:pt>
                <c:pt idx="6954">
                  <c:v>1.9469877894998733</c:v>
                </c:pt>
                <c:pt idx="6955">
                  <c:v>1.9482425530056859</c:v>
                </c:pt>
                <c:pt idx="6956">
                  <c:v>1.9521681729624447</c:v>
                </c:pt>
                <c:pt idx="6957">
                  <c:v>1.9534229364682596</c:v>
                </c:pt>
                <c:pt idx="6958">
                  <c:v>1.9559125482917943</c:v>
                </c:pt>
                <c:pt idx="6959">
                  <c:v>1.9571673127250619</c:v>
                </c:pt>
                <c:pt idx="6960">
                  <c:v>1.9584021601153854</c:v>
                </c:pt>
                <c:pt idx="6961">
                  <c:v>1.9596569236211983</c:v>
                </c:pt>
                <c:pt idx="6962">
                  <c:v>1.9609116880544644</c:v>
                </c:pt>
                <c:pt idx="6963">
                  <c:v>1.9621465354447329</c:v>
                </c:pt>
                <c:pt idx="6964">
                  <c:v>1.9634012998780008</c:v>
                </c:pt>
                <c:pt idx="6965">
                  <c:v>1.9646560633838166</c:v>
                </c:pt>
                <c:pt idx="6966">
                  <c:v>1.9658909107741338</c:v>
                </c:pt>
                <c:pt idx="6967">
                  <c:v>1.9671257581643984</c:v>
                </c:pt>
                <c:pt idx="6968">
                  <c:v>1.968380522597672</c:v>
                </c:pt>
                <c:pt idx="6969">
                  <c:v>1.9696153699879921</c:v>
                </c:pt>
                <c:pt idx="6970">
                  <c:v>1.9708920427048042</c:v>
                </c:pt>
                <c:pt idx="6971">
                  <c:v>1.9721468062106187</c:v>
                </c:pt>
                <c:pt idx="6972">
                  <c:v>1.9733816536008817</c:v>
                </c:pt>
                <c:pt idx="6973">
                  <c:v>1.9746364180341516</c:v>
                </c:pt>
                <c:pt idx="6974">
                  <c:v>1.9758911815399638</c:v>
                </c:pt>
                <c:pt idx="6975">
                  <c:v>1.9771459459732366</c:v>
                </c:pt>
                <c:pt idx="6976">
                  <c:v>1.9783807933635575</c:v>
                </c:pt>
                <c:pt idx="6977">
                  <c:v>1.9796355577968261</c:v>
                </c:pt>
                <c:pt idx="6978">
                  <c:v>1.9808903213026383</c:v>
                </c:pt>
                <c:pt idx="6979">
                  <c:v>1.9821450857359098</c:v>
                </c:pt>
                <c:pt idx="6980">
                  <c:v>1.9833799331261741</c:v>
                </c:pt>
                <c:pt idx="6981">
                  <c:v>1.98463469755944</c:v>
                </c:pt>
                <c:pt idx="6982">
                  <c:v>1.9858695449497645</c:v>
                </c:pt>
                <c:pt idx="6983">
                  <c:v>1.9871043914125719</c:v>
                </c:pt>
                <c:pt idx="6984">
                  <c:v>1.9897533386525201</c:v>
                </c:pt>
                <c:pt idx="6985">
                  <c:v>1.9910100943263858</c:v>
                </c:pt>
                <c:pt idx="6986">
                  <c:v>1.0374795780141974</c:v>
                </c:pt>
                <c:pt idx="6987">
                  <c:v>1.0398297714643809</c:v>
                </c:pt>
                <c:pt idx="6988">
                  <c:v>1.042160047871562</c:v>
                </c:pt>
                <c:pt idx="6989">
                  <c:v>1.0445102403941731</c:v>
                </c:pt>
                <c:pt idx="6990">
                  <c:v>1.0468604338443579</c:v>
                </c:pt>
                <c:pt idx="6991">
                  <c:v>1.0492106272945418</c:v>
                </c:pt>
                <c:pt idx="6992">
                  <c:v>1.0515409037017227</c:v>
                </c:pt>
                <c:pt idx="6993">
                  <c:v>1.0538910962243304</c:v>
                </c:pt>
                <c:pt idx="6994">
                  <c:v>1.0562213726315122</c:v>
                </c:pt>
                <c:pt idx="6995">
                  <c:v>1.0585715660816961</c:v>
                </c:pt>
                <c:pt idx="6996">
                  <c:v>1.0609217595318796</c:v>
                </c:pt>
                <c:pt idx="6997">
                  <c:v>1.0632520359389461</c:v>
                </c:pt>
                <c:pt idx="6998">
                  <c:v>1.0656022284616711</c:v>
                </c:pt>
                <c:pt idx="6999">
                  <c:v>1.0679325048688513</c:v>
                </c:pt>
                <c:pt idx="7000">
                  <c:v>1.0702826983190334</c:v>
                </c:pt>
                <c:pt idx="7001">
                  <c:v>1.0726129747262161</c:v>
                </c:pt>
                <c:pt idx="7002">
                  <c:v>1.0749631672488249</c:v>
                </c:pt>
                <c:pt idx="7003">
                  <c:v>1.0772934436560035</c:v>
                </c:pt>
                <c:pt idx="7004">
                  <c:v>1.0796436371061857</c:v>
                </c:pt>
                <c:pt idx="7005">
                  <c:v>1.0819739135133659</c:v>
                </c:pt>
                <c:pt idx="7006">
                  <c:v>1.0843260982040854</c:v>
                </c:pt>
                <c:pt idx="7007">
                  <c:v>1.0866762916541557</c:v>
                </c:pt>
                <c:pt idx="7008">
                  <c:v>1.089026484176884</c:v>
                </c:pt>
                <c:pt idx="7009">
                  <c:v>1.0913567605840626</c:v>
                </c:pt>
                <c:pt idx="7010">
                  <c:v>1.0937069540341318</c:v>
                </c:pt>
                <c:pt idx="7011">
                  <c:v>1.0960372304413128</c:v>
                </c:pt>
                <c:pt idx="7012">
                  <c:v>1.0983874238914981</c:v>
                </c:pt>
                <c:pt idx="7013">
                  <c:v>1.1007176993712182</c:v>
                </c:pt>
                <c:pt idx="7014">
                  <c:v>1.1030678928214002</c:v>
                </c:pt>
                <c:pt idx="7015">
                  <c:v>1.1053981692284651</c:v>
                </c:pt>
                <c:pt idx="7016">
                  <c:v>1.1077483626786488</c:v>
                </c:pt>
                <c:pt idx="7017">
                  <c:v>1.110078639085829</c:v>
                </c:pt>
                <c:pt idx="7018">
                  <c:v>1.1124288316085555</c:v>
                </c:pt>
                <c:pt idx="7019">
                  <c:v>1.1147591080157342</c:v>
                </c:pt>
                <c:pt idx="7020">
                  <c:v>1.1171093014658027</c:v>
                </c:pt>
                <c:pt idx="7021">
                  <c:v>1.1194594949159864</c:v>
                </c:pt>
                <c:pt idx="7022">
                  <c:v>1.121789770395708</c:v>
                </c:pt>
                <c:pt idx="7023">
                  <c:v>1.1241399638457803</c:v>
                </c:pt>
                <c:pt idx="7024">
                  <c:v>1.1264702402529558</c:v>
                </c:pt>
                <c:pt idx="7025">
                  <c:v>1.1288204337031402</c:v>
                </c:pt>
                <c:pt idx="7026">
                  <c:v>1.1311527013508584</c:v>
                </c:pt>
                <c:pt idx="7027">
                  <c:v>1.1335028948010419</c:v>
                </c:pt>
                <c:pt idx="7028">
                  <c:v>1.1358331712082201</c:v>
                </c:pt>
                <c:pt idx="7029">
                  <c:v>1.1381833637308343</c:v>
                </c:pt>
                <c:pt idx="7030">
                  <c:v>1.1405136401380105</c:v>
                </c:pt>
                <c:pt idx="7031">
                  <c:v>1.1436405926997395</c:v>
                </c:pt>
                <c:pt idx="7032">
                  <c:v>1.1459907852224633</c:v>
                </c:pt>
                <c:pt idx="7033">
                  <c:v>1.1483409786725378</c:v>
                </c:pt>
                <c:pt idx="7034">
                  <c:v>1.1506712550797138</c:v>
                </c:pt>
                <c:pt idx="7035">
                  <c:v>1.1530214485298969</c:v>
                </c:pt>
                <c:pt idx="7036">
                  <c:v>1.1553517240096201</c:v>
                </c:pt>
                <c:pt idx="7037">
                  <c:v>1.1577019174596881</c:v>
                </c:pt>
                <c:pt idx="7038">
                  <c:v>1.1600521109098754</c:v>
                </c:pt>
                <c:pt idx="7039">
                  <c:v>1.1623823873170522</c:v>
                </c:pt>
                <c:pt idx="7040">
                  <c:v>1.164732579839781</c:v>
                </c:pt>
                <c:pt idx="7041">
                  <c:v>1.1670628562468441</c:v>
                </c:pt>
                <c:pt idx="7042">
                  <c:v>1.1694130496970281</c:v>
                </c:pt>
                <c:pt idx="7043">
                  <c:v>1.1717632431472098</c:v>
                </c:pt>
                <c:pt idx="7044">
                  <c:v>1.17409351955439</c:v>
                </c:pt>
                <c:pt idx="7045">
                  <c:v>1.1764437120770026</c:v>
                </c:pt>
                <c:pt idx="7046">
                  <c:v>1.1787958967677241</c:v>
                </c:pt>
                <c:pt idx="7047">
                  <c:v>1.1811261731749028</c:v>
                </c:pt>
                <c:pt idx="7048">
                  <c:v>1.1834763666250865</c:v>
                </c:pt>
                <c:pt idx="7049">
                  <c:v>1.1858066430322638</c:v>
                </c:pt>
                <c:pt idx="7050">
                  <c:v>1.1881568364823372</c:v>
                </c:pt>
                <c:pt idx="7051">
                  <c:v>1.1904871119620597</c:v>
                </c:pt>
                <c:pt idx="7052">
                  <c:v>1.1928373054122403</c:v>
                </c:pt>
                <c:pt idx="7053">
                  <c:v>1.1951675818194201</c:v>
                </c:pt>
                <c:pt idx="7054">
                  <c:v>1.197517775269489</c:v>
                </c:pt>
                <c:pt idx="7055">
                  <c:v>1.199867967792217</c:v>
                </c:pt>
                <c:pt idx="7056">
                  <c:v>1.2021982441993924</c:v>
                </c:pt>
                <c:pt idx="7057">
                  <c:v>1.203572509963124</c:v>
                </c:pt>
                <c:pt idx="7058">
                  <c:v>1.025998392157927</c:v>
                </c:pt>
                <c:pt idx="7059">
                  <c:v>1.0283485856080021</c:v>
                </c:pt>
                <c:pt idx="7060">
                  <c:v>1.0306987790581839</c:v>
                </c:pt>
                <c:pt idx="7061">
                  <c:v>1.0330290554653605</c:v>
                </c:pt>
                <c:pt idx="7062">
                  <c:v>1.0353792479880877</c:v>
                </c:pt>
                <c:pt idx="7063">
                  <c:v>1.0377294414381579</c:v>
                </c:pt>
                <c:pt idx="7064">
                  <c:v>1.0400796348883441</c:v>
                </c:pt>
                <c:pt idx="7065">
                  <c:v>1.0424099112955221</c:v>
                </c:pt>
                <c:pt idx="7066">
                  <c:v>1.0447601038181347</c:v>
                </c:pt>
                <c:pt idx="7067">
                  <c:v>1.0470903802253118</c:v>
                </c:pt>
                <c:pt idx="7068">
                  <c:v>1.049440573675497</c:v>
                </c:pt>
                <c:pt idx="7069">
                  <c:v>1.0517927583662179</c:v>
                </c:pt>
                <c:pt idx="7070">
                  <c:v>1.0541230347733981</c:v>
                </c:pt>
                <c:pt idx="7071">
                  <c:v>1.0564732282234672</c:v>
                </c:pt>
                <c:pt idx="7072">
                  <c:v>1.0588035046306461</c:v>
                </c:pt>
                <c:pt idx="7073">
                  <c:v>1.0611536971533708</c:v>
                </c:pt>
                <c:pt idx="7074">
                  <c:v>1.0634839735605521</c:v>
                </c:pt>
                <c:pt idx="7075">
                  <c:v>1.0658341670107339</c:v>
                </c:pt>
                <c:pt idx="7076">
                  <c:v>1.0681644434177997</c:v>
                </c:pt>
                <c:pt idx="7077">
                  <c:v>1.0705146359405262</c:v>
                </c:pt>
                <c:pt idx="7078">
                  <c:v>1.0728449123477048</c:v>
                </c:pt>
                <c:pt idx="7079">
                  <c:v>1.0751951057978886</c:v>
                </c:pt>
                <c:pt idx="7080">
                  <c:v>1.0775253822050654</c:v>
                </c:pt>
                <c:pt idx="7081">
                  <c:v>1.0798755756551373</c:v>
                </c:pt>
                <c:pt idx="7082">
                  <c:v>1.0822058511348587</c:v>
                </c:pt>
                <c:pt idx="7083">
                  <c:v>1.084556044585044</c:v>
                </c:pt>
                <c:pt idx="7084">
                  <c:v>1.0868863209922226</c:v>
                </c:pt>
                <c:pt idx="7085">
                  <c:v>1.0892165973993981</c:v>
                </c:pt>
                <c:pt idx="7086">
                  <c:v>1.0915667908494666</c:v>
                </c:pt>
                <c:pt idx="7087">
                  <c:v>1.0938970663291898</c:v>
                </c:pt>
                <c:pt idx="7088">
                  <c:v>1.0962472597793749</c:v>
                </c:pt>
                <c:pt idx="7089">
                  <c:v>1.0985974532294438</c:v>
                </c:pt>
                <c:pt idx="7090">
                  <c:v>1.1009496379201658</c:v>
                </c:pt>
                <c:pt idx="7091">
                  <c:v>1.1032799143273451</c:v>
                </c:pt>
                <c:pt idx="7092">
                  <c:v>1.1056301077775288</c:v>
                </c:pt>
                <c:pt idx="7093">
                  <c:v>1.1079803003002553</c:v>
                </c:pt>
                <c:pt idx="7094">
                  <c:v>1.1103105767073222</c:v>
                </c:pt>
                <c:pt idx="7095">
                  <c:v>1.112660770157504</c:v>
                </c:pt>
                <c:pt idx="7096">
                  <c:v>1.1149910465646811</c:v>
                </c:pt>
                <c:pt idx="7097">
                  <c:v>1.1173213229718613</c:v>
                </c:pt>
                <c:pt idx="7098">
                  <c:v>1.1196715154945878</c:v>
                </c:pt>
                <c:pt idx="7099">
                  <c:v>1.1220017919016527</c:v>
                </c:pt>
                <c:pt idx="7100">
                  <c:v>1.1243519853518382</c:v>
                </c:pt>
                <c:pt idx="7101">
                  <c:v>1.1267021788020217</c:v>
                </c:pt>
                <c:pt idx="7102">
                  <c:v>1.129032455209197</c:v>
                </c:pt>
                <c:pt idx="7103">
                  <c:v>1.1321992409293655</c:v>
                </c:pt>
                <c:pt idx="7104">
                  <c:v>1.134569350494983</c:v>
                </c:pt>
                <c:pt idx="7105">
                  <c:v>1.1368797098591579</c:v>
                </c:pt>
                <c:pt idx="7106">
                  <c:v>1.1392498203523473</c:v>
                </c:pt>
                <c:pt idx="7107">
                  <c:v>1.1416000128750738</c:v>
                </c:pt>
                <c:pt idx="7108">
                  <c:v>1.1439103722392474</c:v>
                </c:pt>
                <c:pt idx="7109">
                  <c:v>1.1462804827323225</c:v>
                </c:pt>
                <c:pt idx="7110">
                  <c:v>1.1485908420964959</c:v>
                </c:pt>
                <c:pt idx="7111">
                  <c:v>1.15094103554668</c:v>
                </c:pt>
                <c:pt idx="7112">
                  <c:v>1.1532733031943958</c:v>
                </c:pt>
                <c:pt idx="7113">
                  <c:v>1.1556234966445798</c:v>
                </c:pt>
                <c:pt idx="7114">
                  <c:v>1.1579537730517602</c:v>
                </c:pt>
                <c:pt idx="7115">
                  <c:v>1.1602840485313679</c:v>
                </c:pt>
                <c:pt idx="7116">
                  <c:v>1.1626342419815501</c:v>
                </c:pt>
                <c:pt idx="7117">
                  <c:v>1.1649645183887287</c:v>
                </c:pt>
                <c:pt idx="7118">
                  <c:v>1.1673147118389124</c:v>
                </c:pt>
                <c:pt idx="7119">
                  <c:v>1.1696449882460911</c:v>
                </c:pt>
                <c:pt idx="7120">
                  <c:v>1.1719951807687041</c:v>
                </c:pt>
                <c:pt idx="7121">
                  <c:v>1.1743254571758819</c:v>
                </c:pt>
                <c:pt idx="7122">
                  <c:v>1.1766756506260663</c:v>
                </c:pt>
                <c:pt idx="7123">
                  <c:v>1.1790059270332469</c:v>
                </c:pt>
                <c:pt idx="7124">
                  <c:v>1.1813561195558593</c:v>
                </c:pt>
                <c:pt idx="7125">
                  <c:v>1.1836863959630364</c:v>
                </c:pt>
                <c:pt idx="7126">
                  <c:v>1.1860365894132223</c:v>
                </c:pt>
                <c:pt idx="7127">
                  <c:v>1.1883668658203987</c:v>
                </c:pt>
                <c:pt idx="7128">
                  <c:v>1.1907170592704701</c:v>
                </c:pt>
                <c:pt idx="7129">
                  <c:v>1.1930473347501918</c:v>
                </c:pt>
                <c:pt idx="7130">
                  <c:v>1.1953975282003741</c:v>
                </c:pt>
                <c:pt idx="7131">
                  <c:v>1.1977278046075541</c:v>
                </c:pt>
                <c:pt idx="7132">
                  <c:v>1.2000779980577363</c:v>
                </c:pt>
                <c:pt idx="7133">
                  <c:v>1.2024082744648013</c:v>
                </c:pt>
                <c:pt idx="7134">
                  <c:v>1.2047604591555228</c:v>
                </c:pt>
                <c:pt idx="7135">
                  <c:v>1.2070907355627014</c:v>
                </c:pt>
                <c:pt idx="7136">
                  <c:v>1.2094409280854279</c:v>
                </c:pt>
                <c:pt idx="7137">
                  <c:v>1.2117712044926048</c:v>
                </c:pt>
                <c:pt idx="7138">
                  <c:v>1.2141213979426735</c:v>
                </c:pt>
                <c:pt idx="7139">
                  <c:v>1.2164516743498552</c:v>
                </c:pt>
                <c:pt idx="7140">
                  <c:v>1.218801867800039</c:v>
                </c:pt>
                <c:pt idx="7141">
                  <c:v>1.2211321432797604</c:v>
                </c:pt>
                <c:pt idx="7142">
                  <c:v>1.2234823367299439</c:v>
                </c:pt>
                <c:pt idx="7143">
                  <c:v>1.2258126131370075</c:v>
                </c:pt>
                <c:pt idx="7144">
                  <c:v>1.2281628065871928</c:v>
                </c:pt>
                <c:pt idx="7145">
                  <c:v>1.2305129991099193</c:v>
                </c:pt>
                <c:pt idx="7146">
                  <c:v>1.2328432755170964</c:v>
                </c:pt>
                <c:pt idx="7147">
                  <c:v>1.2351934689671678</c:v>
                </c:pt>
                <c:pt idx="7148">
                  <c:v>1.2383602546874484</c:v>
                </c:pt>
                <c:pt idx="7149">
                  <c:v>1.24071044813752</c:v>
                </c:pt>
                <c:pt idx="7150">
                  <c:v>1.2430407245446986</c:v>
                </c:pt>
                <c:pt idx="7151">
                  <c:v>1.2453909170674224</c:v>
                </c:pt>
                <c:pt idx="7152">
                  <c:v>1.2477411105174927</c:v>
                </c:pt>
                <c:pt idx="7153">
                  <c:v>1.2500713869246738</c:v>
                </c:pt>
                <c:pt idx="7154">
                  <c:v>1.2524215794473998</c:v>
                </c:pt>
                <c:pt idx="7155">
                  <c:v>1.2547538480225739</c:v>
                </c:pt>
                <c:pt idx="7156">
                  <c:v>1.2571040414727577</c:v>
                </c:pt>
                <c:pt idx="7157">
                  <c:v>1.2594343169524762</c:v>
                </c:pt>
                <c:pt idx="7158">
                  <c:v>1.2617845104025478</c:v>
                </c:pt>
                <c:pt idx="7159">
                  <c:v>1.264114786809728</c:v>
                </c:pt>
                <c:pt idx="7160">
                  <c:v>1.2664649802599099</c:v>
                </c:pt>
                <c:pt idx="7161">
                  <c:v>1.268815172782638</c:v>
                </c:pt>
                <c:pt idx="7162">
                  <c:v>1.2711454491897041</c:v>
                </c:pt>
                <c:pt idx="7163">
                  <c:v>1.2734956426398842</c:v>
                </c:pt>
                <c:pt idx="7164">
                  <c:v>1.2758259190470638</c:v>
                </c:pt>
                <c:pt idx="7165">
                  <c:v>1.2781761124972491</c:v>
                </c:pt>
                <c:pt idx="7166">
                  <c:v>1.2805263050198601</c:v>
                </c:pt>
                <c:pt idx="7167">
                  <c:v>1.2828565814270405</c:v>
                </c:pt>
                <c:pt idx="7168">
                  <c:v>1.2852067748772242</c:v>
                </c:pt>
                <c:pt idx="7169">
                  <c:v>1.287556968327408</c:v>
                </c:pt>
                <c:pt idx="7170">
                  <c:v>1.2899071608500221</c:v>
                </c:pt>
                <c:pt idx="7171">
                  <c:v>1.2922374372571994</c:v>
                </c:pt>
                <c:pt idx="7172">
                  <c:v>1.2945876307073831</c:v>
                </c:pt>
                <c:pt idx="7173">
                  <c:v>1.2969378241574541</c:v>
                </c:pt>
                <c:pt idx="7174">
                  <c:v>1.2992880166801797</c:v>
                </c:pt>
                <c:pt idx="7175">
                  <c:v>1.3016182930873565</c:v>
                </c:pt>
                <c:pt idx="7176">
                  <c:v>1.7907624324060407</c:v>
                </c:pt>
                <c:pt idx="7177">
                  <c:v>1.7919972788688479</c:v>
                </c:pt>
                <c:pt idx="7178">
                  <c:v>1.7932321262592281</c:v>
                </c:pt>
                <c:pt idx="7179">
                  <c:v>1.7944669736494916</c:v>
                </c:pt>
                <c:pt idx="7180">
                  <c:v>1.7957018210397564</c:v>
                </c:pt>
                <c:pt idx="7181">
                  <c:v>1.7969366684300212</c:v>
                </c:pt>
                <c:pt idx="7182">
                  <c:v>1.798171515820286</c:v>
                </c:pt>
                <c:pt idx="7183">
                  <c:v>1.7994063632106638</c:v>
                </c:pt>
                <c:pt idx="7184">
                  <c:v>1.800661126716478</c:v>
                </c:pt>
                <c:pt idx="7185">
                  <c:v>1.8018959741067435</c:v>
                </c:pt>
                <c:pt idx="7186">
                  <c:v>1.8031308214970081</c:v>
                </c:pt>
                <c:pt idx="7187">
                  <c:v>1.8043855859302784</c:v>
                </c:pt>
                <c:pt idx="7188">
                  <c:v>1.8056204333205415</c:v>
                </c:pt>
                <c:pt idx="7189">
                  <c:v>1.8068552797834627</c:v>
                </c:pt>
                <c:pt idx="7190">
                  <c:v>1.8080901271737291</c:v>
                </c:pt>
                <c:pt idx="7191">
                  <c:v>1.8093249745639919</c:v>
                </c:pt>
                <c:pt idx="7192">
                  <c:v>1.8105797389972622</c:v>
                </c:pt>
                <c:pt idx="7193">
                  <c:v>1.811814586387527</c:v>
                </c:pt>
                <c:pt idx="7194">
                  <c:v>1.813049433777792</c:v>
                </c:pt>
                <c:pt idx="7195">
                  <c:v>1.8142842802407131</c:v>
                </c:pt>
                <c:pt idx="7196">
                  <c:v>1.815541036841978</c:v>
                </c:pt>
                <c:pt idx="7197">
                  <c:v>1.816775883304786</c:v>
                </c:pt>
                <c:pt idx="7198">
                  <c:v>1.8180107306950519</c:v>
                </c:pt>
                <c:pt idx="7199">
                  <c:v>1.8192455780854289</c:v>
                </c:pt>
                <c:pt idx="7200">
                  <c:v>1.8204804254756941</c:v>
                </c:pt>
                <c:pt idx="7201">
                  <c:v>1.8217152728659578</c:v>
                </c:pt>
                <c:pt idx="7202">
                  <c:v>1.8229700372992284</c:v>
                </c:pt>
                <c:pt idx="7203">
                  <c:v>1.8242048837620359</c:v>
                </c:pt>
                <c:pt idx="7204">
                  <c:v>1.8254397311524138</c:v>
                </c:pt>
                <c:pt idx="7205">
                  <c:v>1.8266944955856825</c:v>
                </c:pt>
                <c:pt idx="7206">
                  <c:v>1.8293036087395638</c:v>
                </c:pt>
                <c:pt idx="7207">
                  <c:v>1.8305384552024844</c:v>
                </c:pt>
                <c:pt idx="7208">
                  <c:v>1.831773302592751</c:v>
                </c:pt>
                <c:pt idx="7209">
                  <c:v>1.8330081499830175</c:v>
                </c:pt>
                <c:pt idx="7210">
                  <c:v>1.8342429973732821</c:v>
                </c:pt>
                <c:pt idx="7211">
                  <c:v>1.8354778447636606</c:v>
                </c:pt>
                <c:pt idx="7212">
                  <c:v>1.8367126921539239</c:v>
                </c:pt>
                <c:pt idx="7213">
                  <c:v>1.8379674556597358</c:v>
                </c:pt>
                <c:pt idx="7214">
                  <c:v>1.8392023030500013</c:v>
                </c:pt>
                <c:pt idx="7215">
                  <c:v>1.8404371504402661</c:v>
                </c:pt>
                <c:pt idx="7216">
                  <c:v>1.8416719978305298</c:v>
                </c:pt>
                <c:pt idx="7217">
                  <c:v>1.8429068452209094</c:v>
                </c:pt>
                <c:pt idx="7218">
                  <c:v>1.8441416926111738</c:v>
                </c:pt>
                <c:pt idx="7219">
                  <c:v>1.8453964561169858</c:v>
                </c:pt>
                <c:pt idx="7220">
                  <c:v>1.8466313035072517</c:v>
                </c:pt>
                <c:pt idx="7221">
                  <c:v>1.8478661508975158</c:v>
                </c:pt>
                <c:pt idx="7222">
                  <c:v>1.8491209153307864</c:v>
                </c:pt>
                <c:pt idx="7223">
                  <c:v>1.8503557627211666</c:v>
                </c:pt>
                <c:pt idx="7224">
                  <c:v>1.8515906101114279</c:v>
                </c:pt>
                <c:pt idx="7225">
                  <c:v>1.8528453736172423</c:v>
                </c:pt>
                <c:pt idx="7226">
                  <c:v>1.8540802210075091</c:v>
                </c:pt>
                <c:pt idx="7227">
                  <c:v>1.8553150683977735</c:v>
                </c:pt>
                <c:pt idx="7228">
                  <c:v>1.856569832831042</c:v>
                </c:pt>
                <c:pt idx="7229">
                  <c:v>1.8578046802213051</c:v>
                </c:pt>
                <c:pt idx="7230">
                  <c:v>1.8590395266842281</c:v>
                </c:pt>
                <c:pt idx="7231">
                  <c:v>1.8602743740744918</c:v>
                </c:pt>
                <c:pt idx="7232">
                  <c:v>1.8615092214647575</c:v>
                </c:pt>
                <c:pt idx="7233">
                  <c:v>1.8627440688550223</c:v>
                </c:pt>
                <c:pt idx="7234">
                  <c:v>1.8639988332882922</c:v>
                </c:pt>
                <c:pt idx="7235">
                  <c:v>1.865213763635666</c:v>
                </c:pt>
                <c:pt idx="7236">
                  <c:v>1.8678049509871908</c:v>
                </c:pt>
                <c:pt idx="7237">
                  <c:v>1.8690397983774552</c:v>
                </c:pt>
                <c:pt idx="7238">
                  <c:v>1.8702746457678359</c:v>
                </c:pt>
                <c:pt idx="7239">
                  <c:v>1.8715094931580998</c:v>
                </c:pt>
                <c:pt idx="7240">
                  <c:v>1.8727443396209082</c:v>
                </c:pt>
                <c:pt idx="7241">
                  <c:v>1.8739991040541764</c:v>
                </c:pt>
                <c:pt idx="7242">
                  <c:v>1.875253868487448</c:v>
                </c:pt>
                <c:pt idx="7243">
                  <c:v>1.8764887158777144</c:v>
                </c:pt>
                <c:pt idx="7244">
                  <c:v>1.8777235632680913</c:v>
                </c:pt>
                <c:pt idx="7245">
                  <c:v>1.8789584097309007</c:v>
                </c:pt>
                <c:pt idx="7246">
                  <c:v>1.8801932571211621</c:v>
                </c:pt>
                <c:pt idx="7247">
                  <c:v>1.8814281045114285</c:v>
                </c:pt>
                <c:pt idx="7248">
                  <c:v>1.8826828689446999</c:v>
                </c:pt>
                <c:pt idx="7249">
                  <c:v>1.8839177163349632</c:v>
                </c:pt>
                <c:pt idx="7250">
                  <c:v>1.8851525637253443</c:v>
                </c:pt>
                <c:pt idx="7251">
                  <c:v>1.8864073272311543</c:v>
                </c:pt>
                <c:pt idx="7252">
                  <c:v>1.8876620916644238</c:v>
                </c:pt>
                <c:pt idx="7253">
                  <c:v>1.8888770220116855</c:v>
                </c:pt>
                <c:pt idx="7254">
                  <c:v>1.8901118694019512</c:v>
                </c:pt>
                <c:pt idx="7255">
                  <c:v>1.8913666338352186</c:v>
                </c:pt>
                <c:pt idx="7256">
                  <c:v>1.8926014802981399</c:v>
                </c:pt>
                <c:pt idx="7257">
                  <c:v>1.8938363276884038</c:v>
                </c:pt>
                <c:pt idx="7258">
                  <c:v>1.8950711750786695</c:v>
                </c:pt>
                <c:pt idx="7259">
                  <c:v>1.8963259395119418</c:v>
                </c:pt>
                <c:pt idx="7260">
                  <c:v>1.8975607869022042</c:v>
                </c:pt>
                <c:pt idx="7261">
                  <c:v>1.898795634292469</c:v>
                </c:pt>
                <c:pt idx="7262">
                  <c:v>1.9000503977982821</c:v>
                </c:pt>
                <c:pt idx="7263">
                  <c:v>1.9012653281456551</c:v>
                </c:pt>
                <c:pt idx="7264">
                  <c:v>1.9025001755359201</c:v>
                </c:pt>
                <c:pt idx="7265">
                  <c:v>1.90375493996919</c:v>
                </c:pt>
                <c:pt idx="7266">
                  <c:v>1.9063640521957268</c:v>
                </c:pt>
                <c:pt idx="7267">
                  <c:v>1.9075988995859916</c:v>
                </c:pt>
                <c:pt idx="7268">
                  <c:v>1.9088337469763701</c:v>
                </c:pt>
                <c:pt idx="7269">
                  <c:v>1.9100685943666367</c:v>
                </c:pt>
                <c:pt idx="7270">
                  <c:v>1.9113034417569001</c:v>
                </c:pt>
                <c:pt idx="7271">
                  <c:v>1.91255820619017</c:v>
                </c:pt>
                <c:pt idx="7272">
                  <c:v>1.9137930526529749</c:v>
                </c:pt>
                <c:pt idx="7273">
                  <c:v>1.9150279000432435</c:v>
                </c:pt>
                <c:pt idx="7274">
                  <c:v>1.9162627474336205</c:v>
                </c:pt>
                <c:pt idx="7275">
                  <c:v>1.9174975948238868</c:v>
                </c:pt>
                <c:pt idx="7276">
                  <c:v>1.9187523592571551</c:v>
                </c:pt>
                <c:pt idx="7277">
                  <c:v>1.91998720664742</c:v>
                </c:pt>
                <c:pt idx="7278">
                  <c:v>1.9212240452783358</c:v>
                </c:pt>
                <c:pt idx="7279">
                  <c:v>1.9224788097116086</c:v>
                </c:pt>
                <c:pt idx="7280">
                  <c:v>1.9237136561744121</c:v>
                </c:pt>
                <c:pt idx="7281">
                  <c:v>1.9249485035646785</c:v>
                </c:pt>
                <c:pt idx="7282">
                  <c:v>1.9261833509549433</c:v>
                </c:pt>
                <c:pt idx="7283">
                  <c:v>1.9274181983452081</c:v>
                </c:pt>
                <c:pt idx="7284">
                  <c:v>1.9286530457355882</c:v>
                </c:pt>
                <c:pt idx="7285">
                  <c:v>1.9298878931258521</c:v>
                </c:pt>
                <c:pt idx="7286">
                  <c:v>1.9311227405161162</c:v>
                </c:pt>
                <c:pt idx="7287">
                  <c:v>1.9323575879063839</c:v>
                </c:pt>
                <c:pt idx="7288">
                  <c:v>1.9335924343693023</c:v>
                </c:pt>
                <c:pt idx="7289">
                  <c:v>1.9348272817595671</c:v>
                </c:pt>
                <c:pt idx="7290">
                  <c:v>1.9360621291498346</c:v>
                </c:pt>
                <c:pt idx="7291">
                  <c:v>1.936440550184102</c:v>
                </c:pt>
                <c:pt idx="7292">
                  <c:v>1.9372969765400967</c:v>
                </c:pt>
                <c:pt idx="7293">
                  <c:v>1.9385318239303631</c:v>
                </c:pt>
                <c:pt idx="7294">
                  <c:v>1.9387708265912837</c:v>
                </c:pt>
                <c:pt idx="7295">
                  <c:v>1.93976667132074</c:v>
                </c:pt>
                <c:pt idx="7296">
                  <c:v>1.9410015187110061</c:v>
                </c:pt>
                <c:pt idx="7297">
                  <c:v>1.9411210200414644</c:v>
                </c:pt>
                <c:pt idx="7298">
                  <c:v>1.9422562822168181</c:v>
                </c:pt>
                <c:pt idx="7299">
                  <c:v>1.9434512955210719</c:v>
                </c:pt>
                <c:pt idx="7300">
                  <c:v>1.9448454783278082</c:v>
                </c:pt>
                <c:pt idx="7301">
                  <c:v>1.945801488971256</c:v>
                </c:pt>
                <c:pt idx="7302">
                  <c:v>1.9460803257180741</c:v>
                </c:pt>
                <c:pt idx="7303">
                  <c:v>1.947315173108338</c:v>
                </c:pt>
                <c:pt idx="7304">
                  <c:v>1.9481516824214395</c:v>
                </c:pt>
                <c:pt idx="7305">
                  <c:v>1.9485500204987187</c:v>
                </c:pt>
                <c:pt idx="7306">
                  <c:v>1.9498047840045274</c:v>
                </c:pt>
                <c:pt idx="7307">
                  <c:v>1.9504819588286197</c:v>
                </c:pt>
                <c:pt idx="7308">
                  <c:v>1.9510396313947922</c:v>
                </c:pt>
                <c:pt idx="7309">
                  <c:v>1.9522744787850581</c:v>
                </c:pt>
                <c:pt idx="7310">
                  <c:v>1.9528321513512339</c:v>
                </c:pt>
                <c:pt idx="7311">
                  <c:v>1.953509326175322</c:v>
                </c:pt>
                <c:pt idx="7312">
                  <c:v>1.9547640906085917</c:v>
                </c:pt>
                <c:pt idx="7313">
                  <c:v>1.9551823448014169</c:v>
                </c:pt>
                <c:pt idx="7314">
                  <c:v>1.9559989370715141</c:v>
                </c:pt>
                <c:pt idx="7315">
                  <c:v>1.9572337844617795</c:v>
                </c:pt>
                <c:pt idx="7316">
                  <c:v>1.9575126212085954</c:v>
                </c:pt>
                <c:pt idx="7317">
                  <c:v>1.9584686318520441</c:v>
                </c:pt>
                <c:pt idx="7318">
                  <c:v>1.9597233962853118</c:v>
                </c:pt>
                <c:pt idx="7319">
                  <c:v>1.9598628146587789</c:v>
                </c:pt>
                <c:pt idx="7320">
                  <c:v>1.9609582436755781</c:v>
                </c:pt>
                <c:pt idx="7321">
                  <c:v>1.9621930910658421</c:v>
                </c:pt>
                <c:pt idx="7322">
                  <c:v>1.9622130071813901</c:v>
                </c:pt>
                <c:pt idx="7323">
                  <c:v>1.9634279375287651</c:v>
                </c:pt>
                <c:pt idx="7324">
                  <c:v>1.9645432835885701</c:v>
                </c:pt>
                <c:pt idx="7325">
                  <c:v>1.9646627849190281</c:v>
                </c:pt>
                <c:pt idx="7326">
                  <c:v>1.9658976323092918</c:v>
                </c:pt>
                <c:pt idx="7327">
                  <c:v>1.9668934770387523</c:v>
                </c:pt>
                <c:pt idx="7328">
                  <c:v>1.9671324796995593</c:v>
                </c:pt>
                <c:pt idx="7329">
                  <c:v>1.9683673270899362</c:v>
                </c:pt>
                <c:pt idx="7330">
                  <c:v>1.9692436704888223</c:v>
                </c:pt>
                <c:pt idx="7331">
                  <c:v>1.9696220915232061</c:v>
                </c:pt>
                <c:pt idx="7332">
                  <c:v>1.9708569379860164</c:v>
                </c:pt>
                <c:pt idx="7333">
                  <c:v>1.9715739468960034</c:v>
                </c:pt>
                <c:pt idx="7334">
                  <c:v>1.9720917853762785</c:v>
                </c:pt>
                <c:pt idx="7335">
                  <c:v>1.9733266327665433</c:v>
                </c:pt>
                <c:pt idx="7336">
                  <c:v>1.9739062145437181</c:v>
                </c:pt>
                <c:pt idx="7337">
                  <c:v>1.9745634723249168</c:v>
                </c:pt>
                <c:pt idx="7338">
                  <c:v>1.9757983187877244</c:v>
                </c:pt>
                <c:pt idx="7339">
                  <c:v>1.9762564079939029</c:v>
                </c:pt>
                <c:pt idx="7340">
                  <c:v>1.9770331661779901</c:v>
                </c:pt>
                <c:pt idx="7341">
                  <c:v>1.9782680135682555</c:v>
                </c:pt>
                <c:pt idx="7342">
                  <c:v>1.9785866834736225</c:v>
                </c:pt>
                <c:pt idx="7343">
                  <c:v>1.9795028609586345</c:v>
                </c:pt>
                <c:pt idx="7344">
                  <c:v>1.9807576253919053</c:v>
                </c:pt>
                <c:pt idx="7345">
                  <c:v>1.9809368769238083</c:v>
                </c:pt>
                <c:pt idx="7346">
                  <c:v>1.9832671533309849</c:v>
                </c:pt>
                <c:pt idx="7347">
                  <c:v>1.9833667376184394</c:v>
                </c:pt>
                <c:pt idx="7348">
                  <c:v>1.9846215020517108</c:v>
                </c:pt>
                <c:pt idx="7349">
                  <c:v>1.9856173467810569</c:v>
                </c:pt>
                <c:pt idx="7350">
                  <c:v>1.9858563494419741</c:v>
                </c:pt>
                <c:pt idx="7351">
                  <c:v>1.9870911968322389</c:v>
                </c:pt>
                <c:pt idx="7352">
                  <c:v>1.9879476231882354</c:v>
                </c:pt>
                <c:pt idx="7353">
                  <c:v>1.9883260442225041</c:v>
                </c:pt>
                <c:pt idx="7354">
                  <c:v>1.9895608906853113</c:v>
                </c:pt>
                <c:pt idx="7355">
                  <c:v>1.9902978157109601</c:v>
                </c:pt>
                <c:pt idx="7356">
                  <c:v>1.9908156551185821</c:v>
                </c:pt>
                <c:pt idx="7357">
                  <c:v>1.9920305854659561</c:v>
                </c:pt>
                <c:pt idx="7358">
                  <c:v>1.9926280921181379</c:v>
                </c:pt>
                <c:pt idx="7359">
                  <c:v>1.9932654328562216</c:v>
                </c:pt>
                <c:pt idx="7360">
                  <c:v>1.9945201972894877</c:v>
                </c:pt>
                <c:pt idx="7361">
                  <c:v>1.9949782855682101</c:v>
                </c:pt>
                <c:pt idx="7362">
                  <c:v>1.9957550446797563</c:v>
                </c:pt>
                <c:pt idx="7363">
                  <c:v>1.9969898911426753</c:v>
                </c:pt>
                <c:pt idx="7364">
                  <c:v>1.9973085619753901</c:v>
                </c:pt>
                <c:pt idx="7365">
                  <c:v>1.9982247385329399</c:v>
                </c:pt>
                <c:pt idx="7366">
                  <c:v>1.9994595859232069</c:v>
                </c:pt>
                <c:pt idx="7367">
                  <c:v>1.9996587544981141</c:v>
                </c:pt>
                <c:pt idx="7368">
                  <c:v>1.0006944333134682</c:v>
                </c:pt>
                <c:pt idx="7369">
                  <c:v>1.0019292807037325</c:v>
                </c:pt>
                <c:pt idx="7370">
                  <c:v>1.0019691147897438</c:v>
                </c:pt>
                <c:pt idx="7371">
                  <c:v>1.0031840451370038</c:v>
                </c:pt>
                <c:pt idx="7372">
                  <c:v>1.0043392243553626</c:v>
                </c:pt>
                <c:pt idx="7373">
                  <c:v>1.0044188915999257</c:v>
                </c:pt>
                <c:pt idx="7374">
                  <c:v>1.0056537389901898</c:v>
                </c:pt>
                <c:pt idx="7375">
                  <c:v>1.0066495837196499</c:v>
                </c:pt>
                <c:pt idx="7376">
                  <c:v>1.0068885863804553</c:v>
                </c:pt>
                <c:pt idx="7377">
                  <c:v>1.0081234337707201</c:v>
                </c:pt>
                <c:pt idx="7378">
                  <c:v>1.009019694212725</c:v>
                </c:pt>
                <c:pt idx="7379">
                  <c:v>1.0093582811609838</c:v>
                </c:pt>
                <c:pt idx="7380">
                  <c:v>1.0105931285513641</c:v>
                </c:pt>
                <c:pt idx="7381">
                  <c:v>1.0113300535768979</c:v>
                </c:pt>
                <c:pt idx="7382">
                  <c:v>1.0118478920571738</c:v>
                </c:pt>
                <c:pt idx="7383">
                  <c:v>1.0130827394474409</c:v>
                </c:pt>
                <c:pt idx="7384">
                  <c:v>1.0136802460996233</c:v>
                </c:pt>
                <c:pt idx="7385">
                  <c:v>1.0143175868377083</c:v>
                </c:pt>
                <c:pt idx="7386">
                  <c:v>1.0155524342279705</c:v>
                </c:pt>
                <c:pt idx="7387">
                  <c:v>1.0160105225068063</c:v>
                </c:pt>
                <c:pt idx="7388">
                  <c:v>1.0167872816183501</c:v>
                </c:pt>
                <c:pt idx="7389">
                  <c:v>1.0180420460516204</c:v>
                </c:pt>
                <c:pt idx="7390">
                  <c:v>1.0183607159568737</c:v>
                </c:pt>
                <c:pt idx="7391">
                  <c:v>1.0192768925144235</c:v>
                </c:pt>
                <c:pt idx="7392">
                  <c:v>1.0206909923640506</c:v>
                </c:pt>
                <c:pt idx="7393">
                  <c:v>1.0218461715824099</c:v>
                </c:pt>
                <c:pt idx="7394">
                  <c:v>1.0230411848867806</c:v>
                </c:pt>
                <c:pt idx="7395">
                  <c:v>1.0230810189726738</c:v>
                </c:pt>
                <c:pt idx="7396">
                  <c:v>1.024315866363056</c:v>
                </c:pt>
                <c:pt idx="7397">
                  <c:v>1.0253714612939575</c:v>
                </c:pt>
                <c:pt idx="7398">
                  <c:v>1.0255507137533186</c:v>
                </c:pt>
                <c:pt idx="7399">
                  <c:v>1.0267875523841212</c:v>
                </c:pt>
                <c:pt idx="7400">
                  <c:v>1.0277037298691312</c:v>
                </c:pt>
                <c:pt idx="7401">
                  <c:v>1.0280223997744982</c:v>
                </c:pt>
                <c:pt idx="7402">
                  <c:v>1.0292572471647639</c:v>
                </c:pt>
                <c:pt idx="7403">
                  <c:v>1.0300539223918603</c:v>
                </c:pt>
                <c:pt idx="7404">
                  <c:v>1.0304920945550293</c:v>
                </c:pt>
                <c:pt idx="7405">
                  <c:v>1.0317269419452939</c:v>
                </c:pt>
                <c:pt idx="7406">
                  <c:v>1.0323841987989226</c:v>
                </c:pt>
                <c:pt idx="7407">
                  <c:v>1.0329617893355578</c:v>
                </c:pt>
                <c:pt idx="7408">
                  <c:v>1.0341966357984798</c:v>
                </c:pt>
                <c:pt idx="7409">
                  <c:v>1.034734392249103</c:v>
                </c:pt>
                <c:pt idx="7410">
                  <c:v>1.0354514002317501</c:v>
                </c:pt>
                <c:pt idx="7411">
                  <c:v>1.0366862476220138</c:v>
                </c:pt>
                <c:pt idx="7412">
                  <c:v>1.037064668656285</c:v>
                </c:pt>
                <c:pt idx="7413">
                  <c:v>1.0379210950122766</c:v>
                </c:pt>
                <c:pt idx="7414">
                  <c:v>1.0391559424025445</c:v>
                </c:pt>
                <c:pt idx="7415">
                  <c:v>1.0394148621064678</c:v>
                </c:pt>
                <c:pt idx="7416">
                  <c:v>1.040390789792923</c:v>
                </c:pt>
                <c:pt idx="7417">
                  <c:v>1.0416455532987361</c:v>
                </c:pt>
                <c:pt idx="7418">
                  <c:v>1.0426015639421848</c:v>
                </c:pt>
                <c:pt idx="7419">
                  <c:v>1.0428804006890005</c:v>
                </c:pt>
                <c:pt idx="7420">
                  <c:v>1.0441351651222703</c:v>
                </c:pt>
                <c:pt idx="7421">
                  <c:v>1.0449517573922538</c:v>
                </c:pt>
                <c:pt idx="7422">
                  <c:v>1.0453700125125338</c:v>
                </c:pt>
                <c:pt idx="7423">
                  <c:v>1.0466048599027999</c:v>
                </c:pt>
                <c:pt idx="7424">
                  <c:v>1.0472820337994335</c:v>
                </c:pt>
                <c:pt idx="7425">
                  <c:v>1.047839706365606</c:v>
                </c:pt>
                <c:pt idx="7426">
                  <c:v>1.0490745537559858</c:v>
                </c:pt>
                <c:pt idx="7427">
                  <c:v>1.0496322272496155</c:v>
                </c:pt>
                <c:pt idx="7428">
                  <c:v>1.0503094011462524</c:v>
                </c:pt>
                <c:pt idx="7429">
                  <c:v>1.0515442485365156</c:v>
                </c:pt>
                <c:pt idx="7430">
                  <c:v>1.0519625036567961</c:v>
                </c:pt>
                <c:pt idx="7431">
                  <c:v>1.0527790959267804</c:v>
                </c:pt>
                <c:pt idx="7432">
                  <c:v>1.0540139433171589</c:v>
                </c:pt>
                <c:pt idx="7433">
                  <c:v>1.0543126961794078</c:v>
                </c:pt>
                <c:pt idx="7434">
                  <c:v>1.0552487907074222</c:v>
                </c:pt>
                <c:pt idx="7435">
                  <c:v>1.0564836371702313</c:v>
                </c:pt>
                <c:pt idx="7436">
                  <c:v>1.0566429725865891</c:v>
                </c:pt>
                <c:pt idx="7437">
                  <c:v>1.0577184845604959</c:v>
                </c:pt>
                <c:pt idx="7438">
                  <c:v>1.0589931660367726</c:v>
                </c:pt>
                <c:pt idx="7439">
                  <c:v>1.0603076806714853</c:v>
                </c:pt>
                <c:pt idx="7440">
                  <c:v>1.0613234424439482</c:v>
                </c:pt>
                <c:pt idx="7441">
                  <c:v>1.0615624451047552</c:v>
                </c:pt>
                <c:pt idx="7442">
                  <c:v>1.0627972924951319</c:v>
                </c:pt>
                <c:pt idx="7443">
                  <c:v>1.0636736349666762</c:v>
                </c:pt>
                <c:pt idx="7444">
                  <c:v>1.0640321389579421</c:v>
                </c:pt>
                <c:pt idx="7445">
                  <c:v>1.065266986348206</c:v>
                </c:pt>
                <c:pt idx="7446">
                  <c:v>1.0660039113737434</c:v>
                </c:pt>
                <c:pt idx="7447">
                  <c:v>1.0665217507814744</c:v>
                </c:pt>
                <c:pt idx="7448">
                  <c:v>1.0677565981717407</c:v>
                </c:pt>
                <c:pt idx="7449">
                  <c:v>1.0683541048239267</c:v>
                </c:pt>
                <c:pt idx="7450">
                  <c:v>1.068991445562004</c:v>
                </c:pt>
                <c:pt idx="7451">
                  <c:v>1.0702262929523816</c:v>
                </c:pt>
                <c:pt idx="7452">
                  <c:v>1.0706843812311035</c:v>
                </c:pt>
                <c:pt idx="7453">
                  <c:v>1.0726959868054564</c:v>
                </c:pt>
                <c:pt idx="7454">
                  <c:v>1.0730345746812888</c:v>
                </c:pt>
                <c:pt idx="7455">
                  <c:v>1.0739308341957221</c:v>
                </c:pt>
                <c:pt idx="7456">
                  <c:v>1.0751656815860997</c:v>
                </c:pt>
                <c:pt idx="7457">
                  <c:v>1.0753648501610078</c:v>
                </c:pt>
                <c:pt idx="7458">
                  <c:v>1.0764005289763667</c:v>
                </c:pt>
                <c:pt idx="7459">
                  <c:v>1.0776353763666293</c:v>
                </c:pt>
                <c:pt idx="7460">
                  <c:v>1.0777150436110787</c:v>
                </c:pt>
                <c:pt idx="7461">
                  <c:v>1.078890139872442</c:v>
                </c:pt>
                <c:pt idx="7462">
                  <c:v>1.080027395143361</c:v>
                </c:pt>
                <c:pt idx="7463">
                  <c:v>1.080107062387812</c:v>
                </c:pt>
                <c:pt idx="7464">
                  <c:v>1.0813618268210803</c:v>
                </c:pt>
                <c:pt idx="7465">
                  <c:v>1.0823975047089807</c:v>
                </c:pt>
                <c:pt idx="7466">
                  <c:v>1.0826165903268929</c:v>
                </c:pt>
                <c:pt idx="7467">
                  <c:v>1.0838514377171578</c:v>
                </c:pt>
                <c:pt idx="7468">
                  <c:v>1.0847078640731542</c:v>
                </c:pt>
                <c:pt idx="7469">
                  <c:v>1.0850862851074208</c:v>
                </c:pt>
                <c:pt idx="7470">
                  <c:v>1.0863410495406924</c:v>
                </c:pt>
                <c:pt idx="7471">
                  <c:v>1.0870580575233362</c:v>
                </c:pt>
                <c:pt idx="7472">
                  <c:v>1.0875758969309572</c:v>
                </c:pt>
                <c:pt idx="7473">
                  <c:v>1.0888107443213373</c:v>
                </c:pt>
                <c:pt idx="7474">
                  <c:v>1.0893883339305164</c:v>
                </c:pt>
                <c:pt idx="7475">
                  <c:v>1.0912804381744079</c:v>
                </c:pt>
                <c:pt idx="7476">
                  <c:v>1.0917385264531281</c:v>
                </c:pt>
                <c:pt idx="7477">
                  <c:v>1.0925152855646718</c:v>
                </c:pt>
                <c:pt idx="7478">
                  <c:v>1.0937501329549377</c:v>
                </c:pt>
                <c:pt idx="7479">
                  <c:v>1.0940688028603063</c:v>
                </c:pt>
                <c:pt idx="7480">
                  <c:v>1.0949849803453162</c:v>
                </c:pt>
                <c:pt idx="7481">
                  <c:v>1.0962397447785861</c:v>
                </c:pt>
                <c:pt idx="7482">
                  <c:v>1.09641899631049</c:v>
                </c:pt>
                <c:pt idx="7483">
                  <c:v>1.0987492727176678</c:v>
                </c:pt>
                <c:pt idx="7484">
                  <c:v>1.0988289399621181</c:v>
                </c:pt>
                <c:pt idx="7485">
                  <c:v>1.1000837043953895</c:v>
                </c:pt>
                <c:pt idx="7486">
                  <c:v>1.1010994661677387</c:v>
                </c:pt>
                <c:pt idx="7487">
                  <c:v>1.1013185517856527</c:v>
                </c:pt>
                <c:pt idx="7488">
                  <c:v>1.1025533991759175</c:v>
                </c:pt>
                <c:pt idx="7489">
                  <c:v>1.1034297416474583</c:v>
                </c:pt>
                <c:pt idx="7490">
                  <c:v>1.103788246566296</c:v>
                </c:pt>
                <c:pt idx="7491">
                  <c:v>1.1050430100721078</c:v>
                </c:pt>
                <c:pt idx="7492">
                  <c:v>1.1057799350976438</c:v>
                </c:pt>
                <c:pt idx="7493">
                  <c:v>1.1062778574623735</c:v>
                </c:pt>
                <c:pt idx="7494">
                  <c:v>1.1075127048526383</c:v>
                </c:pt>
                <c:pt idx="7495">
                  <c:v>1.1081102115048225</c:v>
                </c:pt>
                <c:pt idx="7496">
                  <c:v>1.1087475522429031</c:v>
                </c:pt>
                <c:pt idx="7497">
                  <c:v>1.1099823996331679</c:v>
                </c:pt>
                <c:pt idx="7498">
                  <c:v>1.1104604049548925</c:v>
                </c:pt>
                <c:pt idx="7499">
                  <c:v>1.1112172470235464</c:v>
                </c:pt>
                <c:pt idx="7500">
                  <c:v>1.1124520934863555</c:v>
                </c:pt>
                <c:pt idx="7501">
                  <c:v>1.1127906813620712</c:v>
                </c:pt>
                <c:pt idx="7502">
                  <c:v>1.1136869408766201</c:v>
                </c:pt>
                <c:pt idx="7503">
                  <c:v>1.1149417053098878</c:v>
                </c:pt>
                <c:pt idx="7504">
                  <c:v>1.1151209577692498</c:v>
                </c:pt>
                <c:pt idx="7505">
                  <c:v>1.1161765527001535</c:v>
                </c:pt>
                <c:pt idx="7506">
                  <c:v>1.1174313171334211</c:v>
                </c:pt>
                <c:pt idx="7507">
                  <c:v>1.1174711502919759</c:v>
                </c:pt>
                <c:pt idx="7508">
                  <c:v>1.1186661635963462</c:v>
                </c:pt>
                <c:pt idx="7509">
                  <c:v>1.1198014266991538</c:v>
                </c:pt>
                <c:pt idx="7510">
                  <c:v>1.1199209280296138</c:v>
                </c:pt>
                <c:pt idx="7511">
                  <c:v>1.1211358583768742</c:v>
                </c:pt>
                <c:pt idx="7512">
                  <c:v>1.1221516201492261</c:v>
                </c:pt>
                <c:pt idx="7513">
                  <c:v>1.1223906228101439</c:v>
                </c:pt>
                <c:pt idx="7514">
                  <c:v>1.1236254702004078</c:v>
                </c:pt>
                <c:pt idx="7515">
                  <c:v>1.1244818965564041</c:v>
                </c:pt>
                <c:pt idx="7516">
                  <c:v>1.1248802337062234</c:v>
                </c:pt>
                <c:pt idx="7517">
                  <c:v>1.1261150810964879</c:v>
                </c:pt>
                <c:pt idx="7518">
                  <c:v>1.1268320890791299</c:v>
                </c:pt>
                <c:pt idx="7519">
                  <c:v>1.1273499284868667</c:v>
                </c:pt>
                <c:pt idx="7520">
                  <c:v>1.1286046929201328</c:v>
                </c:pt>
                <c:pt idx="7521">
                  <c:v>1.1291822825293139</c:v>
                </c:pt>
                <c:pt idx="7522">
                  <c:v>1.1298395403103996</c:v>
                </c:pt>
                <c:pt idx="7523">
                  <c:v>1.1315125589364925</c:v>
                </c:pt>
                <c:pt idx="7524">
                  <c:v>1.132309234163472</c:v>
                </c:pt>
                <c:pt idx="7525">
                  <c:v>1.1335460737218461</c:v>
                </c:pt>
                <c:pt idx="7526">
                  <c:v>1.1338647436272138</c:v>
                </c:pt>
                <c:pt idx="7527">
                  <c:v>1.1347809211121123</c:v>
                </c:pt>
                <c:pt idx="7528">
                  <c:v>1.136214937077284</c:v>
                </c:pt>
                <c:pt idx="7529">
                  <c:v>1.1385452134844618</c:v>
                </c:pt>
                <c:pt idx="7530">
                  <c:v>1.1394613900420134</c:v>
                </c:pt>
                <c:pt idx="7531">
                  <c:v>1.1406962374322798</c:v>
                </c:pt>
                <c:pt idx="7532">
                  <c:v>1.1408954060071892</c:v>
                </c:pt>
                <c:pt idx="7533">
                  <c:v>1.141931084822545</c:v>
                </c:pt>
                <c:pt idx="7534">
                  <c:v>1.14316593221281</c:v>
                </c:pt>
                <c:pt idx="7535">
                  <c:v>1.1432256824143658</c:v>
                </c:pt>
                <c:pt idx="7536">
                  <c:v>1.1444206957186218</c:v>
                </c:pt>
                <c:pt idx="7537">
                  <c:v>1.1455559588214341</c:v>
                </c:pt>
                <c:pt idx="7538">
                  <c:v>1.1456555431088888</c:v>
                </c:pt>
                <c:pt idx="7539">
                  <c:v>1.1468903904992658</c:v>
                </c:pt>
                <c:pt idx="7540">
                  <c:v>1.1481451549325381</c:v>
                </c:pt>
                <c:pt idx="7541">
                  <c:v>1.1487426615846061</c:v>
                </c:pt>
                <c:pt idx="7542">
                  <c:v>1.1493800023228005</c:v>
                </c:pt>
                <c:pt idx="7543">
                  <c:v>1.1506347658286131</c:v>
                </c:pt>
                <c:pt idx="7544">
                  <c:v>1.1510928550347899</c:v>
                </c:pt>
                <c:pt idx="7545">
                  <c:v>1.1518696132188764</c:v>
                </c:pt>
                <c:pt idx="7546">
                  <c:v>1.1531044606091418</c:v>
                </c:pt>
                <c:pt idx="7547">
                  <c:v>1.1534231314419685</c:v>
                </c:pt>
                <c:pt idx="7548">
                  <c:v>1.1543393079995212</c:v>
                </c:pt>
                <c:pt idx="7549">
                  <c:v>1.1555741553897858</c:v>
                </c:pt>
                <c:pt idx="7550">
                  <c:v>1.155773323964695</c:v>
                </c:pt>
                <c:pt idx="7551">
                  <c:v>1.1568090027800508</c:v>
                </c:pt>
                <c:pt idx="7552">
                  <c:v>1.1580438501703161</c:v>
                </c:pt>
                <c:pt idx="7553">
                  <c:v>1.158123517414765</c:v>
                </c:pt>
                <c:pt idx="7554">
                  <c:v>1.1592986136761279</c:v>
                </c:pt>
                <c:pt idx="7555">
                  <c:v>1.1604537938219441</c:v>
                </c:pt>
                <c:pt idx="7556">
                  <c:v>1.1605135440235048</c:v>
                </c:pt>
                <c:pt idx="7557">
                  <c:v>1.1617483914137665</c:v>
                </c:pt>
                <c:pt idx="7558">
                  <c:v>1.1628039872721274</c:v>
                </c:pt>
                <c:pt idx="7559">
                  <c:v>1.1629832388040313</c:v>
                </c:pt>
                <c:pt idx="7560">
                  <c:v>1.1642180861942961</c:v>
                </c:pt>
                <c:pt idx="7561">
                  <c:v>1.1651143466363021</c:v>
                </c:pt>
                <c:pt idx="7562">
                  <c:v>1.165472850627566</c:v>
                </c:pt>
                <c:pt idx="7563">
                  <c:v>1.1667076970904857</c:v>
                </c:pt>
                <c:pt idx="7564">
                  <c:v>1.1674844562019189</c:v>
                </c:pt>
                <c:pt idx="7565">
                  <c:v>1.1679425444807543</c:v>
                </c:pt>
                <c:pt idx="7566">
                  <c:v>1.1691773918710187</c:v>
                </c:pt>
                <c:pt idx="7567">
                  <c:v>1.1697948155662059</c:v>
                </c:pt>
                <c:pt idx="7568">
                  <c:v>1.1704122392612843</c:v>
                </c:pt>
                <c:pt idx="7569">
                  <c:v>1.1716470866515485</c:v>
                </c:pt>
                <c:pt idx="7570">
                  <c:v>1.1721450090162793</c:v>
                </c:pt>
                <c:pt idx="7571">
                  <c:v>1.1728819340419276</c:v>
                </c:pt>
                <c:pt idx="7572">
                  <c:v>1.1740968643891847</c:v>
                </c:pt>
                <c:pt idx="7573">
                  <c:v>1.1744752854234548</c:v>
                </c:pt>
                <c:pt idx="7574">
                  <c:v>1.175331711779448</c:v>
                </c:pt>
                <c:pt idx="7575">
                  <c:v>1.1768254779461813</c:v>
                </c:pt>
                <c:pt idx="7576">
                  <c:v>1.1779408240059865</c:v>
                </c:pt>
                <c:pt idx="7577">
                  <c:v>1.1791557543533615</c:v>
                </c:pt>
                <c:pt idx="7578">
                  <c:v>1.1791955884392564</c:v>
                </c:pt>
                <c:pt idx="7579">
                  <c:v>1.1804304358295221</c:v>
                </c:pt>
                <c:pt idx="7580">
                  <c:v>1.18150594780343</c:v>
                </c:pt>
                <c:pt idx="7581">
                  <c:v>1.1816652832198982</c:v>
                </c:pt>
                <c:pt idx="7582">
                  <c:v>1.1829001306101645</c:v>
                </c:pt>
                <c:pt idx="7583">
                  <c:v>1.1838362242106086</c:v>
                </c:pt>
                <c:pt idx="7584">
                  <c:v>1.1841349770729719</c:v>
                </c:pt>
                <c:pt idx="7585">
                  <c:v>1.1853698244632389</c:v>
                </c:pt>
                <c:pt idx="7586">
                  <c:v>1.1861864176607939</c:v>
                </c:pt>
                <c:pt idx="7587">
                  <c:v>1.1866265801371578</c:v>
                </c:pt>
                <c:pt idx="7588">
                  <c:v>1.1878614275274215</c:v>
                </c:pt>
                <c:pt idx="7589">
                  <c:v>1.1885386023515141</c:v>
                </c:pt>
                <c:pt idx="7590">
                  <c:v>1.1890962749176879</c:v>
                </c:pt>
                <c:pt idx="7591">
                  <c:v>1.1903510393509595</c:v>
                </c:pt>
                <c:pt idx="7592">
                  <c:v>1.1908688787586925</c:v>
                </c:pt>
                <c:pt idx="7593">
                  <c:v>1.1915858867412255</c:v>
                </c:pt>
                <c:pt idx="7594">
                  <c:v>1.192820734131488</c:v>
                </c:pt>
                <c:pt idx="7595">
                  <c:v>1.1932190712813071</c:v>
                </c:pt>
                <c:pt idx="7596">
                  <c:v>1.1940754976374137</c:v>
                </c:pt>
                <c:pt idx="7597">
                  <c:v>1.1953103450276779</c:v>
                </c:pt>
                <c:pt idx="7598">
                  <c:v>1.1955692647314891</c:v>
                </c:pt>
                <c:pt idx="7599">
                  <c:v>1.1965252753749378</c:v>
                </c:pt>
                <c:pt idx="7600">
                  <c:v>1.1977800398082108</c:v>
                </c:pt>
                <c:pt idx="7601">
                  <c:v>1.1978995411386677</c:v>
                </c:pt>
                <c:pt idx="7602">
                  <c:v>1.1990148871984718</c:v>
                </c:pt>
                <c:pt idx="7603">
                  <c:v>1.2002497345888521</c:v>
                </c:pt>
                <c:pt idx="7604">
                  <c:v>1.2002497345888521</c:v>
                </c:pt>
                <c:pt idx="7605">
                  <c:v>1.2014646649361098</c:v>
                </c:pt>
                <c:pt idx="7606">
                  <c:v>1.2025999271114638</c:v>
                </c:pt>
                <c:pt idx="7607">
                  <c:v>1.202719428441924</c:v>
                </c:pt>
                <c:pt idx="7608">
                  <c:v>1.2039343587891789</c:v>
                </c:pt>
                <c:pt idx="7609">
                  <c:v>1.2049302035186418</c:v>
                </c:pt>
                <c:pt idx="7610">
                  <c:v>1.2051692061795596</c:v>
                </c:pt>
                <c:pt idx="7611">
                  <c:v>1.2064239706128319</c:v>
                </c:pt>
                <c:pt idx="7612">
                  <c:v>1.2072803969688266</c:v>
                </c:pt>
                <c:pt idx="7613">
                  <c:v>1.2076588180030958</c:v>
                </c:pt>
                <c:pt idx="7614">
                  <c:v>1.20889366539336</c:v>
                </c:pt>
                <c:pt idx="7615">
                  <c:v>1.2096305904188958</c:v>
                </c:pt>
                <c:pt idx="7616">
                  <c:v>1.2101285118561691</c:v>
                </c:pt>
                <c:pt idx="7617">
                  <c:v>1.2113633592465476</c:v>
                </c:pt>
                <c:pt idx="7618">
                  <c:v>1.2119608658986178</c:v>
                </c:pt>
                <c:pt idx="7619">
                  <c:v>1.2126181236798181</c:v>
                </c:pt>
                <c:pt idx="7620">
                  <c:v>1.2138330540270752</c:v>
                </c:pt>
                <c:pt idx="7621">
                  <c:v>1.214311059348802</c:v>
                </c:pt>
                <c:pt idx="7622">
                  <c:v>1.2164023330950613</c:v>
                </c:pt>
                <c:pt idx="7623">
                  <c:v>1.2166612527989824</c:v>
                </c:pt>
                <c:pt idx="7624">
                  <c:v>1.2176570975283312</c:v>
                </c:pt>
                <c:pt idx="7625">
                  <c:v>1.2188919449187101</c:v>
                </c:pt>
                <c:pt idx="7626">
                  <c:v>1.2189915292061642</c:v>
                </c:pt>
                <c:pt idx="7627">
                  <c:v>1.2201267913815173</c:v>
                </c:pt>
                <c:pt idx="7628">
                  <c:v>1.2213417217287781</c:v>
                </c:pt>
                <c:pt idx="7629">
                  <c:v>1.2213616387717818</c:v>
                </c:pt>
                <c:pt idx="7630">
                  <c:v>1.2225964861620453</c:v>
                </c:pt>
                <c:pt idx="7631">
                  <c:v>1.2236719981359536</c:v>
                </c:pt>
                <c:pt idx="7632">
                  <c:v>1.2238313335523099</c:v>
                </c:pt>
                <c:pt idx="7633">
                  <c:v>1.2250661809426886</c:v>
                </c:pt>
                <c:pt idx="7634">
                  <c:v>1.2260221915861393</c:v>
                </c:pt>
                <c:pt idx="7635">
                  <c:v>1.226301028332955</c:v>
                </c:pt>
                <c:pt idx="7636">
                  <c:v>1.2275557918387681</c:v>
                </c:pt>
                <c:pt idx="7637">
                  <c:v>1.2283524679933195</c:v>
                </c:pt>
                <c:pt idx="7638">
                  <c:v>1.2287906392290318</c:v>
                </c:pt>
                <c:pt idx="7639">
                  <c:v>1.2300254866192972</c:v>
                </c:pt>
                <c:pt idx="7640">
                  <c:v>1.230702661443388</c:v>
                </c:pt>
                <c:pt idx="7641">
                  <c:v>1.2312802510525658</c:v>
                </c:pt>
                <c:pt idx="7642">
                  <c:v>1.2324951813999399</c:v>
                </c:pt>
                <c:pt idx="7643">
                  <c:v>1.2330329369231101</c:v>
                </c:pt>
                <c:pt idx="7644">
                  <c:v>1.2337300287902053</c:v>
                </c:pt>
                <c:pt idx="7645">
                  <c:v>1.2349648761804684</c:v>
                </c:pt>
                <c:pt idx="7646">
                  <c:v>1.2353632133302861</c:v>
                </c:pt>
                <c:pt idx="7647">
                  <c:v>1.2361997226432777</c:v>
                </c:pt>
                <c:pt idx="7648">
                  <c:v>1.2374544870765476</c:v>
                </c:pt>
                <c:pt idx="7649">
                  <c:v>1.2377134067804718</c:v>
                </c:pt>
                <c:pt idx="7650">
                  <c:v>1.2386893344669261</c:v>
                </c:pt>
                <c:pt idx="7651">
                  <c:v>1.2399261730977278</c:v>
                </c:pt>
                <c:pt idx="7652">
                  <c:v>1.2400456744281882</c:v>
                </c:pt>
                <c:pt idx="7653">
                  <c:v>1.2411809375309986</c:v>
                </c:pt>
                <c:pt idx="7654">
                  <c:v>1.242395867878372</c:v>
                </c:pt>
                <c:pt idx="7655">
                  <c:v>1.2424157849212654</c:v>
                </c:pt>
                <c:pt idx="7656">
                  <c:v>1.2436506323116419</c:v>
                </c:pt>
                <c:pt idx="7657">
                  <c:v>1.2447261442854358</c:v>
                </c:pt>
                <c:pt idx="7658">
                  <c:v>1.2448854797019084</c:v>
                </c:pt>
                <c:pt idx="7659">
                  <c:v>1.2461203261647142</c:v>
                </c:pt>
                <c:pt idx="7660">
                  <c:v>1.247056420692616</c:v>
                </c:pt>
                <c:pt idx="7661">
                  <c:v>1.247355173554979</c:v>
                </c:pt>
                <c:pt idx="7662">
                  <c:v>1.2486099379882489</c:v>
                </c:pt>
                <c:pt idx="7663">
                  <c:v>1.2494066141427977</c:v>
                </c:pt>
                <c:pt idx="7664">
                  <c:v>1.2498248683356206</c:v>
                </c:pt>
                <c:pt idx="7665">
                  <c:v>1.2510796327688918</c:v>
                </c:pt>
                <c:pt idx="7666">
                  <c:v>1.2517368896225198</c:v>
                </c:pt>
                <c:pt idx="7667">
                  <c:v>1.2523144801591553</c:v>
                </c:pt>
                <c:pt idx="7668">
                  <c:v>1.2548837592271398</c:v>
                </c:pt>
                <c:pt idx="7669">
                  <c:v>1.2549435094286991</c:v>
                </c:pt>
                <c:pt idx="7670">
                  <c:v>1.2561186056900624</c:v>
                </c:pt>
                <c:pt idx="7671">
                  <c:v>1.2572937028787692</c:v>
                </c:pt>
                <c:pt idx="7672">
                  <c:v>1.2573733701233318</c:v>
                </c:pt>
                <c:pt idx="7673">
                  <c:v>1.2586082175135958</c:v>
                </c:pt>
                <c:pt idx="7674">
                  <c:v>1.2596239792859478</c:v>
                </c:pt>
                <c:pt idx="7675">
                  <c:v>1.2598430649038621</c:v>
                </c:pt>
                <c:pt idx="7676">
                  <c:v>1.2610779122941258</c:v>
                </c:pt>
                <c:pt idx="7677">
                  <c:v>1.2619741718086739</c:v>
                </c:pt>
                <c:pt idx="7678">
                  <c:v>1.2623127596843915</c:v>
                </c:pt>
                <c:pt idx="7679">
                  <c:v>1.2635476061473128</c:v>
                </c:pt>
                <c:pt idx="7680">
                  <c:v>1.264304448215853</c:v>
                </c:pt>
                <c:pt idx="7681">
                  <c:v>1.2648023705805826</c:v>
                </c:pt>
                <c:pt idx="7682">
                  <c:v>1.2660372179708475</c:v>
                </c:pt>
                <c:pt idx="7683">
                  <c:v>1.266654641665923</c:v>
                </c:pt>
                <c:pt idx="7684">
                  <c:v>1.2672720653611123</c:v>
                </c:pt>
                <c:pt idx="7685">
                  <c:v>1.2685268297943819</c:v>
                </c:pt>
                <c:pt idx="7686">
                  <c:v>1.2689849180731017</c:v>
                </c:pt>
                <c:pt idx="7687">
                  <c:v>1.2697616762571866</c:v>
                </c:pt>
                <c:pt idx="7688">
                  <c:v>1.2709965236475682</c:v>
                </c:pt>
                <c:pt idx="7689">
                  <c:v>1.2713351105958282</c:v>
                </c:pt>
                <c:pt idx="7690">
                  <c:v>1.272231371037833</c:v>
                </c:pt>
                <c:pt idx="7691">
                  <c:v>1.2734662184280956</c:v>
                </c:pt>
                <c:pt idx="7692">
                  <c:v>1.273665387003005</c:v>
                </c:pt>
                <c:pt idx="7693">
                  <c:v>1.2747010658183626</c:v>
                </c:pt>
                <c:pt idx="7694">
                  <c:v>1.2759359132086274</c:v>
                </c:pt>
                <c:pt idx="7695">
                  <c:v>1.2760155804531905</c:v>
                </c:pt>
                <c:pt idx="7696">
                  <c:v>1.2771707605990059</c:v>
                </c:pt>
                <c:pt idx="7697">
                  <c:v>1.2783657739032621</c:v>
                </c:pt>
                <c:pt idx="7698">
                  <c:v>1.2784056070618135</c:v>
                </c:pt>
                <c:pt idx="7699">
                  <c:v>1.2796404544520779</c:v>
                </c:pt>
                <c:pt idx="7700">
                  <c:v>1.2806960503104372</c:v>
                </c:pt>
                <c:pt idx="7701">
                  <c:v>1.2808753018423431</c:v>
                </c:pt>
                <c:pt idx="7702">
                  <c:v>1.2821101492326081</c:v>
                </c:pt>
                <c:pt idx="7703">
                  <c:v>1.2830462428331642</c:v>
                </c:pt>
                <c:pt idx="7704">
                  <c:v>1.2833449966229848</c:v>
                </c:pt>
                <c:pt idx="7705">
                  <c:v>1.2845997610562563</c:v>
                </c:pt>
                <c:pt idx="7706">
                  <c:v>1.2853964362832357</c:v>
                </c:pt>
                <c:pt idx="7707">
                  <c:v>1.2858146914035158</c:v>
                </c:pt>
                <c:pt idx="7708">
                  <c:v>1.287049537866324</c:v>
                </c:pt>
                <c:pt idx="7709">
                  <c:v>1.2877267126904113</c:v>
                </c:pt>
                <c:pt idx="7710">
                  <c:v>1.2882843852567021</c:v>
                </c:pt>
                <c:pt idx="7711">
                  <c:v>1.2895192326469658</c:v>
                </c:pt>
                <c:pt idx="7712">
                  <c:v>1.2900769061405981</c:v>
                </c:pt>
                <c:pt idx="7713">
                  <c:v>1.2907739970802368</c:v>
                </c:pt>
                <c:pt idx="7714">
                  <c:v>1.2924071816203213</c:v>
                </c:pt>
                <c:pt idx="7715">
                  <c:v>1.2934050185177739</c:v>
                </c:pt>
                <c:pt idx="7716">
                  <c:v>1.2946398659080387</c:v>
                </c:pt>
                <c:pt idx="7717">
                  <c:v>1.2947593672384978</c:v>
                </c:pt>
                <c:pt idx="7718">
                  <c:v>1.295874713298302</c:v>
                </c:pt>
                <c:pt idx="7719">
                  <c:v>1.2971294768041146</c:v>
                </c:pt>
                <c:pt idx="7720">
                  <c:v>1.2983643241944938</c:v>
                </c:pt>
                <c:pt idx="7721">
                  <c:v>1.2995991715847595</c:v>
                </c:pt>
                <c:pt idx="7722">
                  <c:v>1.3008340189750238</c:v>
                </c:pt>
                <c:pt idx="7723">
                  <c:v>1.3020688663652906</c:v>
                </c:pt>
                <c:pt idx="7724">
                  <c:v>1.3033037137555539</c:v>
                </c:pt>
                <c:pt idx="7725">
                  <c:v>1.3045385602184751</c:v>
                </c:pt>
                <c:pt idx="7726">
                  <c:v>1.3057734076087399</c:v>
                </c:pt>
                <c:pt idx="7727">
                  <c:v>1.3070082549990039</c:v>
                </c:pt>
                <c:pt idx="7728">
                  <c:v>1.30824310238927</c:v>
                </c:pt>
                <c:pt idx="7729">
                  <c:v>1.3094779497795359</c:v>
                </c:pt>
                <c:pt idx="7730">
                  <c:v>1.3107127971699113</c:v>
                </c:pt>
                <c:pt idx="7731">
                  <c:v>1.3119675606757271</c:v>
                </c:pt>
                <c:pt idx="7732">
                  <c:v>1.3132024080659899</c:v>
                </c:pt>
                <c:pt idx="7733">
                  <c:v>1.3144372554562551</c:v>
                </c:pt>
                <c:pt idx="7734">
                  <c:v>1.3156721028465201</c:v>
                </c:pt>
                <c:pt idx="7735">
                  <c:v>1.3169069502368984</c:v>
                </c:pt>
                <c:pt idx="7736">
                  <c:v>1.3181617146701679</c:v>
                </c:pt>
                <c:pt idx="7737">
                  <c:v>1.3193766450174256</c:v>
                </c:pt>
                <c:pt idx="7738">
                  <c:v>1.3206314085232407</c:v>
                </c:pt>
                <c:pt idx="7739">
                  <c:v>1.3218662559135039</c:v>
                </c:pt>
                <c:pt idx="7740">
                  <c:v>1.3243359506941488</c:v>
                </c:pt>
                <c:pt idx="7741">
                  <c:v>1.3268255615902282</c:v>
                </c:pt>
                <c:pt idx="7742">
                  <c:v>1.7341894043984221</c:v>
                </c:pt>
                <c:pt idx="7743">
                  <c:v>1.7375175167755981</c:v>
                </c:pt>
                <c:pt idx="7744">
                  <c:v>1.740843637912235</c:v>
                </c:pt>
                <c:pt idx="7745">
                  <c:v>1.7774508837478606</c:v>
                </c:pt>
                <c:pt idx="7746">
                  <c:v>1.7840832089780181</c:v>
                </c:pt>
                <c:pt idx="7747">
                  <c:v>1.7874093301146539</c:v>
                </c:pt>
                <c:pt idx="7748">
                  <c:v>1.7907354503237229</c:v>
                </c:pt>
                <c:pt idx="7749">
                  <c:v>1.7940615714603609</c:v>
                </c:pt>
                <c:pt idx="7750">
                  <c:v>1.8151953848542917</c:v>
                </c:pt>
                <c:pt idx="7751">
                  <c:v>1.8164302322446686</c:v>
                </c:pt>
                <c:pt idx="7752">
                  <c:v>1.8173464088021092</c:v>
                </c:pt>
                <c:pt idx="7753">
                  <c:v>1.8176849966779398</c:v>
                </c:pt>
                <c:pt idx="7754">
                  <c:v>1.8189198431407481</c:v>
                </c:pt>
                <c:pt idx="7755">
                  <c:v>1.8201546905310124</c:v>
                </c:pt>
                <c:pt idx="7756">
                  <c:v>1.8206924469817543</c:v>
                </c:pt>
                <c:pt idx="7757">
                  <c:v>1.8214094549642819</c:v>
                </c:pt>
                <c:pt idx="7758">
                  <c:v>1.8226443023545458</c:v>
                </c:pt>
                <c:pt idx="7759">
                  <c:v>1.8238791497449256</c:v>
                </c:pt>
                <c:pt idx="7760">
                  <c:v>1.8240185681182794</c:v>
                </c:pt>
                <c:pt idx="7761">
                  <c:v>1.8251139971351888</c:v>
                </c:pt>
                <c:pt idx="7762">
                  <c:v>1.826348843597998</c:v>
                </c:pt>
                <c:pt idx="7763">
                  <c:v>1.8273646053703467</c:v>
                </c:pt>
                <c:pt idx="7764">
                  <c:v>1.8275836909882628</c:v>
                </c:pt>
                <c:pt idx="7765">
                  <c:v>1.8288185383785294</c:v>
                </c:pt>
                <c:pt idx="7766">
                  <c:v>1.8300733028117981</c:v>
                </c:pt>
                <c:pt idx="7767">
                  <c:v>1.8306907265069867</c:v>
                </c:pt>
                <c:pt idx="7768">
                  <c:v>1.8313081502021744</c:v>
                </c:pt>
                <c:pt idx="7769">
                  <c:v>1.8325629137079886</c:v>
                </c:pt>
                <c:pt idx="7770">
                  <c:v>1.8337977610982541</c:v>
                </c:pt>
                <c:pt idx="7771">
                  <c:v>1.834016846716169</c:v>
                </c:pt>
                <c:pt idx="7772">
                  <c:v>1.8350326084885182</c:v>
                </c:pt>
                <c:pt idx="7773">
                  <c:v>1.8362674558787841</c:v>
                </c:pt>
                <c:pt idx="7774">
                  <c:v>1.8373628848956969</c:v>
                </c:pt>
                <c:pt idx="7775">
                  <c:v>1.83750230326916</c:v>
                </c:pt>
                <c:pt idx="7776">
                  <c:v>1.8387371506594259</c:v>
                </c:pt>
                <c:pt idx="7777">
                  <c:v>1.8399719980496887</c:v>
                </c:pt>
                <c:pt idx="7778">
                  <c:v>1.8407089230752283</c:v>
                </c:pt>
                <c:pt idx="7779">
                  <c:v>1.8412068445124978</c:v>
                </c:pt>
                <c:pt idx="7780">
                  <c:v>1.8424416919027635</c:v>
                </c:pt>
                <c:pt idx="7781">
                  <c:v>1.843676539293142</c:v>
                </c:pt>
                <c:pt idx="7782">
                  <c:v>1.844035043284407</c:v>
                </c:pt>
                <c:pt idx="7783">
                  <c:v>1.8449313037264119</c:v>
                </c:pt>
                <c:pt idx="7784">
                  <c:v>1.8461661511166767</c:v>
                </c:pt>
                <c:pt idx="7785">
                  <c:v>1.8473611644209313</c:v>
                </c:pt>
                <c:pt idx="7786">
                  <c:v>1.8474009985069415</c:v>
                </c:pt>
                <c:pt idx="7787">
                  <c:v>1.8486557620127557</c:v>
                </c:pt>
                <c:pt idx="7788">
                  <c:v>1.849890609403019</c:v>
                </c:pt>
                <c:pt idx="7789">
                  <c:v>1.8506872855575693</c:v>
                </c:pt>
                <c:pt idx="7790">
                  <c:v>1.8511254567933975</c:v>
                </c:pt>
                <c:pt idx="7791">
                  <c:v>1.8537166441449238</c:v>
                </c:pt>
                <c:pt idx="7792">
                  <c:v>1.8540153979347451</c:v>
                </c:pt>
                <c:pt idx="7793">
                  <c:v>1.8549514915351892</c:v>
                </c:pt>
                <c:pt idx="7794">
                  <c:v>1.8562062559684578</c:v>
                </c:pt>
                <c:pt idx="7795">
                  <c:v>1.8573415181438122</c:v>
                </c:pt>
                <c:pt idx="7796">
                  <c:v>1.8574411033587241</c:v>
                </c:pt>
                <c:pt idx="7797">
                  <c:v>1.8586759498216474</c:v>
                </c:pt>
                <c:pt idx="7798">
                  <c:v>1.8599107972119098</c:v>
                </c:pt>
                <c:pt idx="7799">
                  <c:v>1.8606676392804502</c:v>
                </c:pt>
                <c:pt idx="7800">
                  <c:v>1.8611456446021748</c:v>
                </c:pt>
                <c:pt idx="7801">
                  <c:v>1.86238049199244</c:v>
                </c:pt>
                <c:pt idx="7802">
                  <c:v>1.8636153393828181</c:v>
                </c:pt>
                <c:pt idx="7803">
                  <c:v>1.8639937604170878</c:v>
                </c:pt>
                <c:pt idx="7804">
                  <c:v>1.8648501867730847</c:v>
                </c:pt>
                <c:pt idx="7805">
                  <c:v>1.8660850341633504</c:v>
                </c:pt>
                <c:pt idx="7806">
                  <c:v>1.8673198815536125</c:v>
                </c:pt>
                <c:pt idx="7807">
                  <c:v>1.867339797669157</c:v>
                </c:pt>
                <c:pt idx="7808">
                  <c:v>1.8685547280164201</c:v>
                </c:pt>
                <c:pt idx="7809">
                  <c:v>1.8698094924496869</c:v>
                </c:pt>
                <c:pt idx="7810">
                  <c:v>1.8706659188057999</c:v>
                </c:pt>
                <c:pt idx="7811">
                  <c:v>1.8710244227970634</c:v>
                </c:pt>
                <c:pt idx="7812">
                  <c:v>1.8722592701873282</c:v>
                </c:pt>
                <c:pt idx="7813">
                  <c:v>1.8735140346205981</c:v>
                </c:pt>
                <c:pt idx="7814">
                  <c:v>1.8747289649678596</c:v>
                </c:pt>
                <c:pt idx="7815">
                  <c:v>1.8759837284736705</c:v>
                </c:pt>
                <c:pt idx="7816">
                  <c:v>1.8772185758640489</c:v>
                </c:pt>
                <c:pt idx="7817">
                  <c:v>1.8782144205933962</c:v>
                </c:pt>
                <c:pt idx="7818">
                  <c:v>1.8784534232543153</c:v>
                </c:pt>
                <c:pt idx="7819">
                  <c:v>1.8796882706445786</c:v>
                </c:pt>
                <c:pt idx="7820">
                  <c:v>1.8809430350778484</c:v>
                </c:pt>
                <c:pt idx="7821">
                  <c:v>1.8815405417300342</c:v>
                </c:pt>
                <c:pt idx="7822">
                  <c:v>1.8821579654252258</c:v>
                </c:pt>
                <c:pt idx="7823">
                  <c:v>1.8834127289310367</c:v>
                </c:pt>
                <c:pt idx="7824">
                  <c:v>1.8846475763213029</c:v>
                </c:pt>
                <c:pt idx="7825">
                  <c:v>1.8848865789821061</c:v>
                </c:pt>
                <c:pt idx="7826">
                  <c:v>1.8858824237115666</c:v>
                </c:pt>
                <c:pt idx="7827">
                  <c:v>1.8871172711018309</c:v>
                </c:pt>
                <c:pt idx="7828">
                  <c:v>1.8882127001187452</c:v>
                </c:pt>
                <c:pt idx="7829">
                  <c:v>1.8883521184920953</c:v>
                </c:pt>
                <c:pt idx="7830">
                  <c:v>1.8896068829253636</c:v>
                </c:pt>
                <c:pt idx="7831">
                  <c:v>1.8915189042123761</c:v>
                </c:pt>
                <c:pt idx="7832">
                  <c:v>1.8921761610660073</c:v>
                </c:pt>
                <c:pt idx="7833">
                  <c:v>1.8934110084562701</c:v>
                </c:pt>
                <c:pt idx="7834">
                  <c:v>1.8946458558465356</c:v>
                </c:pt>
                <c:pt idx="7835">
                  <c:v>1.8948649414644478</c:v>
                </c:pt>
                <c:pt idx="7836">
                  <c:v>1.8958807032369123</c:v>
                </c:pt>
                <c:pt idx="7837">
                  <c:v>1.8971155506271771</c:v>
                </c:pt>
                <c:pt idx="7838">
                  <c:v>1.8981711455580821</c:v>
                </c:pt>
                <c:pt idx="7839">
                  <c:v>1.8983503980174419</c:v>
                </c:pt>
                <c:pt idx="7840">
                  <c:v>1.8995852454077067</c:v>
                </c:pt>
                <c:pt idx="7841">
                  <c:v>1.9008200918705143</c:v>
                </c:pt>
                <c:pt idx="7842">
                  <c:v>1.9015171837376101</c:v>
                </c:pt>
                <c:pt idx="7843">
                  <c:v>1.9020549392608952</c:v>
                </c:pt>
                <c:pt idx="7844">
                  <c:v>1.9033097036941611</c:v>
                </c:pt>
                <c:pt idx="7845">
                  <c:v>1.9045445510844274</c:v>
                </c:pt>
                <c:pt idx="7846">
                  <c:v>1.9048433039467929</c:v>
                </c:pt>
                <c:pt idx="7847">
                  <c:v>1.9057793984746898</c:v>
                </c:pt>
                <c:pt idx="7848">
                  <c:v>1.9070142458649555</c:v>
                </c:pt>
                <c:pt idx="7849">
                  <c:v>1.9081694250833161</c:v>
                </c:pt>
                <c:pt idx="7850">
                  <c:v>1.9082490923277646</c:v>
                </c:pt>
                <c:pt idx="7851">
                  <c:v>1.9094839397181449</c:v>
                </c:pt>
                <c:pt idx="7852">
                  <c:v>1.9107207792764029</c:v>
                </c:pt>
                <c:pt idx="7853">
                  <c:v>1.9115174545034961</c:v>
                </c:pt>
                <c:pt idx="7854">
                  <c:v>1.911975542782216</c:v>
                </c:pt>
                <c:pt idx="7855">
                  <c:v>1.913190473129589</c:v>
                </c:pt>
                <c:pt idx="7856">
                  <c:v>1.9144452375628589</c:v>
                </c:pt>
                <c:pt idx="7857">
                  <c:v>1.9148435756400219</c:v>
                </c:pt>
                <c:pt idx="7858">
                  <c:v>1.9156800849531241</c:v>
                </c:pt>
                <c:pt idx="7859">
                  <c:v>1.916934849386394</c:v>
                </c:pt>
                <c:pt idx="7860">
                  <c:v>1.9181696967766584</c:v>
                </c:pt>
                <c:pt idx="7861">
                  <c:v>1.9181696967766584</c:v>
                </c:pt>
                <c:pt idx="7862">
                  <c:v>1.9194045432394644</c:v>
                </c:pt>
                <c:pt idx="7863">
                  <c:v>1.9206593076727361</c:v>
                </c:pt>
                <c:pt idx="7864">
                  <c:v>1.92149581698584</c:v>
                </c:pt>
                <c:pt idx="7865">
                  <c:v>1.9218941550631126</c:v>
                </c:pt>
                <c:pt idx="7866">
                  <c:v>1.9231290024533778</c:v>
                </c:pt>
                <c:pt idx="7867">
                  <c:v>1.9243638498436455</c:v>
                </c:pt>
                <c:pt idx="7868">
                  <c:v>1.9248219381223635</c:v>
                </c:pt>
                <c:pt idx="7869">
                  <c:v>1.9255986972339068</c:v>
                </c:pt>
                <c:pt idx="7870">
                  <c:v>1.926833543696719</c:v>
                </c:pt>
                <c:pt idx="7871">
                  <c:v>1.9280683910870948</c:v>
                </c:pt>
                <c:pt idx="7872">
                  <c:v>1.9281679753745511</c:v>
                </c:pt>
                <c:pt idx="7873">
                  <c:v>1.9306775042410922</c:v>
                </c:pt>
                <c:pt idx="7874">
                  <c:v>1.9314940965110736</c:v>
                </c:pt>
                <c:pt idx="7875">
                  <c:v>1.9319123516313541</c:v>
                </c:pt>
                <c:pt idx="7876">
                  <c:v>1.9331471990216207</c:v>
                </c:pt>
                <c:pt idx="7877">
                  <c:v>1.9343820454844263</c:v>
                </c:pt>
                <c:pt idx="7878">
                  <c:v>1.9348202176477116</c:v>
                </c:pt>
                <c:pt idx="7879">
                  <c:v>1.9356168928746895</c:v>
                </c:pt>
                <c:pt idx="7880">
                  <c:v>1.93685174026507</c:v>
                </c:pt>
                <c:pt idx="7881">
                  <c:v>1.9380865876553359</c:v>
                </c:pt>
                <c:pt idx="7882">
                  <c:v>1.9381463387842361</c:v>
                </c:pt>
                <c:pt idx="7883">
                  <c:v>1.9393214350455992</c:v>
                </c:pt>
                <c:pt idx="7884">
                  <c:v>1.9405761994788706</c:v>
                </c:pt>
                <c:pt idx="7885">
                  <c:v>1.941492376036422</c:v>
                </c:pt>
                <c:pt idx="7886">
                  <c:v>1.9418110459416766</c:v>
                </c:pt>
                <c:pt idx="7887">
                  <c:v>1.9430458933320551</c:v>
                </c:pt>
                <c:pt idx="7888">
                  <c:v>1.9442807407223215</c:v>
                </c:pt>
                <c:pt idx="7889">
                  <c:v>1.9448184971729459</c:v>
                </c:pt>
                <c:pt idx="7890">
                  <c:v>1.9455155881125847</c:v>
                </c:pt>
                <c:pt idx="7891">
                  <c:v>1.9467703525458546</c:v>
                </c:pt>
                <c:pt idx="7892">
                  <c:v>1.9480051999361221</c:v>
                </c:pt>
                <c:pt idx="7893">
                  <c:v>1.9492400463989281</c:v>
                </c:pt>
                <c:pt idx="7894">
                  <c:v>1.9504948108321958</c:v>
                </c:pt>
                <c:pt idx="7895">
                  <c:v>1.9514906555616558</c:v>
                </c:pt>
                <c:pt idx="7896">
                  <c:v>1.9517097411795699</c:v>
                </c:pt>
                <c:pt idx="7897">
                  <c:v>1.9529445885698351</c:v>
                </c:pt>
                <c:pt idx="7898">
                  <c:v>1.954199353003105</c:v>
                </c:pt>
                <c:pt idx="7899">
                  <c:v>1.954816776698296</c:v>
                </c:pt>
                <c:pt idx="7900">
                  <c:v>1.9554342003933698</c:v>
                </c:pt>
                <c:pt idx="7901">
                  <c:v>1.9566690468562926</c:v>
                </c:pt>
                <c:pt idx="7902">
                  <c:v>1.9579038942465561</c:v>
                </c:pt>
                <c:pt idx="7903">
                  <c:v>1.9581428969073631</c:v>
                </c:pt>
                <c:pt idx="7904">
                  <c:v>1.9591586586798257</c:v>
                </c:pt>
                <c:pt idx="7905">
                  <c:v>1.9603935060700921</c:v>
                </c:pt>
                <c:pt idx="7906">
                  <c:v>1.9614889350870059</c:v>
                </c:pt>
                <c:pt idx="7907">
                  <c:v>1.9616283534603554</c:v>
                </c:pt>
                <c:pt idx="7908">
                  <c:v>1.9628632008506202</c:v>
                </c:pt>
                <c:pt idx="7909">
                  <c:v>1.9641179643564375</c:v>
                </c:pt>
                <c:pt idx="7910">
                  <c:v>1.9648150562235307</c:v>
                </c:pt>
                <c:pt idx="7911">
                  <c:v>1.9653528117468149</c:v>
                </c:pt>
                <c:pt idx="7912">
                  <c:v>1.9665876591370761</c:v>
                </c:pt>
                <c:pt idx="7913">
                  <c:v>1.9681411764327124</c:v>
                </c:pt>
                <c:pt idx="7914">
                  <c:v>1.9691589294457164</c:v>
                </c:pt>
                <c:pt idx="7915">
                  <c:v>1.9703937768359765</c:v>
                </c:pt>
                <c:pt idx="7916">
                  <c:v>1.9716286242262429</c:v>
                </c:pt>
                <c:pt idx="7917">
                  <c:v>1.9716485412692479</c:v>
                </c:pt>
                <c:pt idx="7918">
                  <c:v>1.9728833886595121</c:v>
                </c:pt>
                <c:pt idx="7919">
                  <c:v>1.9741182360497775</c:v>
                </c:pt>
                <c:pt idx="7920">
                  <c:v>1.9749547453628793</c:v>
                </c:pt>
                <c:pt idx="7921">
                  <c:v>1.9753729995555904</c:v>
                </c:pt>
                <c:pt idx="7922">
                  <c:v>1.9766078469458563</c:v>
                </c:pt>
                <c:pt idx="7923">
                  <c:v>1.9778626113791218</c:v>
                </c:pt>
                <c:pt idx="7924">
                  <c:v>1.9782808664994056</c:v>
                </c:pt>
                <c:pt idx="7925">
                  <c:v>1.979097458769502</c:v>
                </c:pt>
                <c:pt idx="7926">
                  <c:v>1.9803323061597682</c:v>
                </c:pt>
                <c:pt idx="7927">
                  <c:v>1.9815870696655824</c:v>
                </c:pt>
                <c:pt idx="7928">
                  <c:v>1.981626903751476</c:v>
                </c:pt>
                <c:pt idx="7929">
                  <c:v>1.9828219170558439</c:v>
                </c:pt>
                <c:pt idx="7930">
                  <c:v>1.9840567644461125</c:v>
                </c:pt>
                <c:pt idx="7931">
                  <c:v>1.9849530248881173</c:v>
                </c:pt>
                <c:pt idx="7932">
                  <c:v>1.9852916118364874</c:v>
                </c:pt>
                <c:pt idx="7933">
                  <c:v>1.9865264592267537</c:v>
                </c:pt>
                <c:pt idx="7934">
                  <c:v>1.987761306617017</c:v>
                </c:pt>
                <c:pt idx="7935">
                  <c:v>1.9882990621401859</c:v>
                </c:pt>
                <c:pt idx="7936">
                  <c:v>1.988996154007282</c:v>
                </c:pt>
                <c:pt idx="7937">
                  <c:v>1.9902310004700901</c:v>
                </c:pt>
                <c:pt idx="7938">
                  <c:v>1.9914857649033624</c:v>
                </c:pt>
                <c:pt idx="7939">
                  <c:v>1.9916451003198301</c:v>
                </c:pt>
                <c:pt idx="7940">
                  <c:v>1.992720612293738</c:v>
                </c:pt>
                <c:pt idx="7941">
                  <c:v>1.9939554596840041</c:v>
                </c:pt>
                <c:pt idx="7942">
                  <c:v>1.9949712205288961</c:v>
                </c:pt>
                <c:pt idx="7943">
                  <c:v>1.9951903070742674</c:v>
                </c:pt>
                <c:pt idx="7944">
                  <c:v>1.9964251544645337</c:v>
                </c:pt>
                <c:pt idx="7945">
                  <c:v>1.9976799179703448</c:v>
                </c:pt>
                <c:pt idx="7946">
                  <c:v>1.9983172587085412</c:v>
                </c:pt>
                <c:pt idx="7947">
                  <c:v>1.9989147653607251</c:v>
                </c:pt>
                <c:pt idx="7948">
                  <c:v>1.0001695297939941</c:v>
                </c:pt>
                <c:pt idx="7949">
                  <c:v>1.0014043771842553</c:v>
                </c:pt>
                <c:pt idx="7950">
                  <c:v>1.0016433798450635</c:v>
                </c:pt>
                <c:pt idx="7951">
                  <c:v>1.0026392245745228</c:v>
                </c:pt>
                <c:pt idx="7952">
                  <c:v>1.0038740710373288</c:v>
                </c:pt>
                <c:pt idx="7953">
                  <c:v>1.0049695000542438</c:v>
                </c:pt>
                <c:pt idx="7954">
                  <c:v>1.0051089184275952</c:v>
                </c:pt>
                <c:pt idx="7955">
                  <c:v>1.0083155382337758</c:v>
                </c:pt>
                <c:pt idx="7956">
                  <c:v>1.0088931278429518</c:v>
                </c:pt>
                <c:pt idx="7957">
                  <c:v>1.0101279752332191</c:v>
                </c:pt>
                <c:pt idx="7958">
                  <c:v>1.0113827396664881</c:v>
                </c:pt>
                <c:pt idx="7959">
                  <c:v>1.0116416593704096</c:v>
                </c:pt>
                <c:pt idx="7960">
                  <c:v>1.0126175870568661</c:v>
                </c:pt>
                <c:pt idx="7961">
                  <c:v>1.0138723505626765</c:v>
                </c:pt>
                <c:pt idx="7962">
                  <c:v>1.0149876966224838</c:v>
                </c:pt>
                <c:pt idx="7963">
                  <c:v>1.0151071979529434</c:v>
                </c:pt>
                <c:pt idx="7964">
                  <c:v>1.0163619623862141</c:v>
                </c:pt>
                <c:pt idx="7965">
                  <c:v>1.0176167268194818</c:v>
                </c:pt>
                <c:pt idx="7966">
                  <c:v>1.0188515732822907</c:v>
                </c:pt>
                <c:pt idx="7967">
                  <c:v>1.0200864206725571</c:v>
                </c:pt>
                <c:pt idx="7968">
                  <c:v>1.0213212680629313</c:v>
                </c:pt>
                <c:pt idx="7969">
                  <c:v>1.0225561154531988</c:v>
                </c:pt>
                <c:pt idx="7970">
                  <c:v>1.0225959495390953</c:v>
                </c:pt>
                <c:pt idx="7971">
                  <c:v>1.0238108798864687</c:v>
                </c:pt>
                <c:pt idx="7972">
                  <c:v>1.025045727276735</c:v>
                </c:pt>
                <c:pt idx="7973">
                  <c:v>1.025922069748276</c:v>
                </c:pt>
                <c:pt idx="7974">
                  <c:v>1.026302482950542</c:v>
                </c:pt>
                <c:pt idx="7975">
                  <c:v>1.027537330340806</c:v>
                </c:pt>
                <c:pt idx="7976">
                  <c:v>1.0287721768037299</c:v>
                </c:pt>
                <c:pt idx="7977">
                  <c:v>1.0292700991684558</c:v>
                </c:pt>
                <c:pt idx="7978">
                  <c:v>1.0300070241939938</c:v>
                </c:pt>
                <c:pt idx="7979">
                  <c:v>1.0312418715842568</c:v>
                </c:pt>
                <c:pt idx="7980">
                  <c:v>1.0324767189745216</c:v>
                </c:pt>
                <c:pt idx="7981">
                  <c:v>1.0325962203049792</c:v>
                </c:pt>
                <c:pt idx="7982">
                  <c:v>1.0337115663648999</c:v>
                </c:pt>
                <c:pt idx="7983">
                  <c:v>1.0349464137551638</c:v>
                </c:pt>
                <c:pt idx="7984">
                  <c:v>1.035942258484509</c:v>
                </c:pt>
                <c:pt idx="7985">
                  <c:v>1.0361812611454297</c:v>
                </c:pt>
                <c:pt idx="7986">
                  <c:v>1.0374161085356939</c:v>
                </c:pt>
                <c:pt idx="7987">
                  <c:v>1.0386509549985046</c:v>
                </c:pt>
                <c:pt idx="7988">
                  <c:v>1.0392683786936914</c:v>
                </c:pt>
                <c:pt idx="7989">
                  <c:v>1.039905719431772</c:v>
                </c:pt>
                <c:pt idx="7990">
                  <c:v>1.0411405668221505</c:v>
                </c:pt>
                <c:pt idx="7991">
                  <c:v>1.0423754142124153</c:v>
                </c:pt>
                <c:pt idx="7992">
                  <c:v>1.0426144168732221</c:v>
                </c:pt>
                <c:pt idx="7993">
                  <c:v>1.043630177718228</c:v>
                </c:pt>
                <c:pt idx="7994">
                  <c:v>1.0448650251084928</c:v>
                </c:pt>
                <c:pt idx="7995">
                  <c:v>1.0459405380098588</c:v>
                </c:pt>
                <c:pt idx="7996">
                  <c:v>1.0474741382624853</c:v>
                </c:pt>
                <c:pt idx="7997">
                  <c:v>1.0487089856527521</c:v>
                </c:pt>
                <c:pt idx="7998">
                  <c:v>1.0492865752619309</c:v>
                </c:pt>
                <c:pt idx="7999">
                  <c:v>1.0499438330431299</c:v>
                </c:pt>
                <c:pt idx="8000">
                  <c:v>1.0511786804333938</c:v>
                </c:pt>
                <c:pt idx="8001">
                  <c:v>1.0524135268962065</c:v>
                </c:pt>
                <c:pt idx="8002">
                  <c:v>1.0526126963985689</c:v>
                </c:pt>
                <c:pt idx="8003">
                  <c:v>1.0536483742864675</c:v>
                </c:pt>
                <c:pt idx="8004">
                  <c:v>1.0548832216767345</c:v>
                </c:pt>
                <c:pt idx="8005">
                  <c:v>1.0559587336506411</c:v>
                </c:pt>
                <c:pt idx="8006">
                  <c:v>1.0561379861100038</c:v>
                </c:pt>
                <c:pt idx="8007">
                  <c:v>1.0573728335003807</c:v>
                </c:pt>
                <c:pt idx="8008">
                  <c:v>1.0586076808906455</c:v>
                </c:pt>
                <c:pt idx="8009">
                  <c:v>1.0592848547872791</c:v>
                </c:pt>
                <c:pt idx="8010">
                  <c:v>1.0598425273534531</c:v>
                </c:pt>
                <c:pt idx="8011">
                  <c:v>1.0610972917867241</c:v>
                </c:pt>
                <c:pt idx="8012">
                  <c:v>1.0623520562199928</c:v>
                </c:pt>
                <c:pt idx="8013">
                  <c:v>1.0626109759238056</c:v>
                </c:pt>
                <c:pt idx="8014">
                  <c:v>1.0635869036102581</c:v>
                </c:pt>
                <c:pt idx="8015">
                  <c:v>1.0648416671160699</c:v>
                </c:pt>
                <c:pt idx="8016">
                  <c:v>1.0659570131759892</c:v>
                </c:pt>
                <c:pt idx="8017">
                  <c:v>1.0660765145064501</c:v>
                </c:pt>
                <c:pt idx="8018">
                  <c:v>1.0673312789397178</c:v>
                </c:pt>
                <c:pt idx="8019">
                  <c:v>1.0685661263299835</c:v>
                </c:pt>
                <c:pt idx="8020">
                  <c:v>1.0692831343125153</c:v>
                </c:pt>
                <c:pt idx="8021">
                  <c:v>1.0698009737202483</c:v>
                </c:pt>
                <c:pt idx="8022">
                  <c:v>1.0710358201830561</c:v>
                </c:pt>
                <c:pt idx="8023">
                  <c:v>1.0722706675733207</c:v>
                </c:pt>
                <c:pt idx="8024">
                  <c:v>1.0726291715646994</c:v>
                </c:pt>
                <c:pt idx="8025">
                  <c:v>1.0735055149637007</c:v>
                </c:pt>
                <c:pt idx="8026">
                  <c:v>1.074740362353964</c:v>
                </c:pt>
                <c:pt idx="8027">
                  <c:v>1.0759552927012237</c:v>
                </c:pt>
                <c:pt idx="8028">
                  <c:v>1.0759752097442288</c:v>
                </c:pt>
                <c:pt idx="8029">
                  <c:v>1.0772100571344914</c:v>
                </c:pt>
                <c:pt idx="8030">
                  <c:v>1.0784449045247599</c:v>
                </c:pt>
                <c:pt idx="8031">
                  <c:v>1.0793013308808668</c:v>
                </c:pt>
                <c:pt idx="8032">
                  <c:v>1.0796797519151358</c:v>
                </c:pt>
                <c:pt idx="8033">
                  <c:v>1.0809145983779438</c:v>
                </c:pt>
                <c:pt idx="8034">
                  <c:v>1.0821693628112143</c:v>
                </c:pt>
                <c:pt idx="8035">
                  <c:v>1.0826473681329389</c:v>
                </c:pt>
                <c:pt idx="8036">
                  <c:v>1.0834042102014767</c:v>
                </c:pt>
                <c:pt idx="8037">
                  <c:v>1.0860153145960134</c:v>
                </c:pt>
                <c:pt idx="8038">
                  <c:v>1.0872700790292811</c:v>
                </c:pt>
                <c:pt idx="8039">
                  <c:v>1.08850492641966</c:v>
                </c:pt>
                <c:pt idx="8040">
                  <c:v>1.0897397728824649</c:v>
                </c:pt>
                <c:pt idx="8041">
                  <c:v>1.090974620272732</c:v>
                </c:pt>
                <c:pt idx="8042">
                  <c:v>1.0912136229336511</c:v>
                </c:pt>
                <c:pt idx="8043">
                  <c:v>1.0922094676629968</c:v>
                </c:pt>
                <c:pt idx="8044">
                  <c:v>1.0934443150533735</c:v>
                </c:pt>
                <c:pt idx="8045">
                  <c:v>1.0945596611131805</c:v>
                </c:pt>
                <c:pt idx="8046">
                  <c:v>1.0946791624436401</c:v>
                </c:pt>
                <c:pt idx="8047">
                  <c:v>1.0959140098339049</c:v>
                </c:pt>
                <c:pt idx="8048">
                  <c:v>1.0971488572241677</c:v>
                </c:pt>
                <c:pt idx="8049">
                  <c:v>1.0978857822498178</c:v>
                </c:pt>
                <c:pt idx="8050">
                  <c:v>1.0984036207299819</c:v>
                </c:pt>
                <c:pt idx="8051">
                  <c:v>1.0996384681202471</c:v>
                </c:pt>
                <c:pt idx="8052">
                  <c:v>1.1008733155106256</c:v>
                </c:pt>
                <c:pt idx="8053">
                  <c:v>1.101211902458886</c:v>
                </c:pt>
                <c:pt idx="8054">
                  <c:v>1.1021081629008922</c:v>
                </c:pt>
                <c:pt idx="8055">
                  <c:v>1.1033430102911552</c:v>
                </c:pt>
                <c:pt idx="8056">
                  <c:v>1.1045380235955253</c:v>
                </c:pt>
                <c:pt idx="8057">
                  <c:v>1.10457785768142</c:v>
                </c:pt>
                <c:pt idx="8058">
                  <c:v>1.1058127041443413</c:v>
                </c:pt>
                <c:pt idx="8059">
                  <c:v>1.1070475515346061</c:v>
                </c:pt>
                <c:pt idx="8060">
                  <c:v>1.1078840608475957</c:v>
                </c:pt>
                <c:pt idx="8061">
                  <c:v>1.1082823989248709</c:v>
                </c:pt>
                <c:pt idx="8062">
                  <c:v>1.1095172463151357</c:v>
                </c:pt>
                <c:pt idx="8063">
                  <c:v>1.1107520937054005</c:v>
                </c:pt>
                <c:pt idx="8064">
                  <c:v>1.1112101819842353</c:v>
                </c:pt>
                <c:pt idx="8065">
                  <c:v>1.1119869410957801</c:v>
                </c:pt>
                <c:pt idx="8066">
                  <c:v>1.1132217884860438</c:v>
                </c:pt>
                <c:pt idx="8067">
                  <c:v>1.1144765519918585</c:v>
                </c:pt>
                <c:pt idx="8068">
                  <c:v>1.1145562201637649</c:v>
                </c:pt>
                <c:pt idx="8069">
                  <c:v>1.1157113993821197</c:v>
                </c:pt>
                <c:pt idx="8070">
                  <c:v>1.1169462467723859</c:v>
                </c:pt>
                <c:pt idx="8071">
                  <c:v>1.1179022574158337</c:v>
                </c:pt>
                <c:pt idx="8072">
                  <c:v>1.1181810941626509</c:v>
                </c:pt>
                <c:pt idx="8073">
                  <c:v>1.1194159415530314</c:v>
                </c:pt>
                <c:pt idx="8074">
                  <c:v>1.120670705058842</c:v>
                </c:pt>
                <c:pt idx="8075">
                  <c:v>1.1212283785524715</c:v>
                </c:pt>
                <c:pt idx="8076">
                  <c:v>1.1219055524491053</c:v>
                </c:pt>
                <c:pt idx="8077">
                  <c:v>1.1244947485600958</c:v>
                </c:pt>
                <c:pt idx="8078">
                  <c:v>1.124554499688998</c:v>
                </c:pt>
                <c:pt idx="8079">
                  <c:v>1.1257495129933659</c:v>
                </c:pt>
                <c:pt idx="8080">
                  <c:v>1.1269843603836307</c:v>
                </c:pt>
                <c:pt idx="8081">
                  <c:v>1.1279005369411841</c:v>
                </c:pt>
                <c:pt idx="8082">
                  <c:v>1.1282192077740092</c:v>
                </c:pt>
                <c:pt idx="8083">
                  <c:v>1.1294540542368181</c:v>
                </c:pt>
                <c:pt idx="8084">
                  <c:v>1.1306889016270834</c:v>
                </c:pt>
                <c:pt idx="8085">
                  <c:v>1.1312266580777062</c:v>
                </c:pt>
                <c:pt idx="8086">
                  <c:v>1.1319436660603515</c:v>
                </c:pt>
                <c:pt idx="8087">
                  <c:v>1.1331585964076121</c:v>
                </c:pt>
                <c:pt idx="8088">
                  <c:v>1.1344133608408826</c:v>
                </c:pt>
                <c:pt idx="8089">
                  <c:v>1.1345726953298936</c:v>
                </c:pt>
                <c:pt idx="8090">
                  <c:v>1.13564820823126</c:v>
                </c:pt>
                <c:pt idx="8091">
                  <c:v>1.1368830546940671</c:v>
                </c:pt>
                <c:pt idx="8092">
                  <c:v>1.1378988164664179</c:v>
                </c:pt>
                <c:pt idx="8093">
                  <c:v>1.1381179020843335</c:v>
                </c:pt>
                <c:pt idx="8094">
                  <c:v>1.1393726665176021</c:v>
                </c:pt>
                <c:pt idx="8095">
                  <c:v>1.1406075139078682</c:v>
                </c:pt>
                <c:pt idx="8096">
                  <c:v>1.1412448546460621</c:v>
                </c:pt>
                <c:pt idx="8097">
                  <c:v>1.1418423612982469</c:v>
                </c:pt>
                <c:pt idx="8098">
                  <c:v>1.1430791999290477</c:v>
                </c:pt>
                <c:pt idx="8099">
                  <c:v>1.1443140473193119</c:v>
                </c:pt>
                <c:pt idx="8100">
                  <c:v>1.1445928840661281</c:v>
                </c:pt>
                <c:pt idx="8101">
                  <c:v>1.1455688117525824</c:v>
                </c:pt>
                <c:pt idx="8102">
                  <c:v>1.1467837420999558</c:v>
                </c:pt>
                <c:pt idx="8103">
                  <c:v>1.1479190042753089</c:v>
                </c:pt>
                <c:pt idx="8104">
                  <c:v>1.1480385056057705</c:v>
                </c:pt>
                <c:pt idx="8105">
                  <c:v>1.1492733529960333</c:v>
                </c:pt>
                <c:pt idx="8106">
                  <c:v>1.1505082003862981</c:v>
                </c:pt>
                <c:pt idx="8107">
                  <c:v>1.1512650424548379</c:v>
                </c:pt>
                <c:pt idx="8108">
                  <c:v>1.1517430477765629</c:v>
                </c:pt>
                <c:pt idx="8109">
                  <c:v>1.152977895166942</c:v>
                </c:pt>
                <c:pt idx="8110">
                  <c:v>1.1542127425572077</c:v>
                </c:pt>
                <c:pt idx="8111">
                  <c:v>1.1546110797070241</c:v>
                </c:pt>
                <c:pt idx="8112">
                  <c:v>1.1554475890200155</c:v>
                </c:pt>
                <c:pt idx="8113">
                  <c:v>1.1567023534532841</c:v>
                </c:pt>
                <c:pt idx="8114">
                  <c:v>1.157917283800544</c:v>
                </c:pt>
                <c:pt idx="8115">
                  <c:v>1.1579372008435485</c:v>
                </c:pt>
                <c:pt idx="8116">
                  <c:v>1.1591521311909243</c:v>
                </c:pt>
                <c:pt idx="8117">
                  <c:v>1.1603869785811884</c:v>
                </c:pt>
                <c:pt idx="8118">
                  <c:v>1.1629761746921761</c:v>
                </c:pt>
                <c:pt idx="8119">
                  <c:v>1.1642309381979885</c:v>
                </c:pt>
                <c:pt idx="8120">
                  <c:v>1.1654657855882533</c:v>
                </c:pt>
                <c:pt idx="8121">
                  <c:v>1.1655454537601599</c:v>
                </c:pt>
                <c:pt idx="8122">
                  <c:v>1.1667205500215241</c:v>
                </c:pt>
                <c:pt idx="8123">
                  <c:v>1.167955397411788</c:v>
                </c:pt>
                <c:pt idx="8124">
                  <c:v>1.1688715739693407</c:v>
                </c:pt>
                <c:pt idx="8125">
                  <c:v>1.1691902448021658</c:v>
                </c:pt>
                <c:pt idx="8126">
                  <c:v>1.1704250912649738</c:v>
                </c:pt>
                <c:pt idx="8127">
                  <c:v>1.1716599386552407</c:v>
                </c:pt>
                <c:pt idx="8128">
                  <c:v>1.1722176121488701</c:v>
                </c:pt>
                <c:pt idx="8129">
                  <c:v>1.1728947860455037</c:v>
                </c:pt>
                <c:pt idx="8130">
                  <c:v>1.1741296334358822</c:v>
                </c:pt>
                <c:pt idx="8131">
                  <c:v>1.1753843978691496</c:v>
                </c:pt>
                <c:pt idx="8132">
                  <c:v>1.1755437323580509</c:v>
                </c:pt>
                <c:pt idx="8133">
                  <c:v>1.1766192452594153</c:v>
                </c:pt>
                <c:pt idx="8134">
                  <c:v>1.1778540926496799</c:v>
                </c:pt>
                <c:pt idx="8135">
                  <c:v>1.1788897705375803</c:v>
                </c:pt>
                <c:pt idx="8136">
                  <c:v>1.1790889391124901</c:v>
                </c:pt>
                <c:pt idx="8137">
                  <c:v>1.180323786502754</c:v>
                </c:pt>
                <c:pt idx="8138">
                  <c:v>1.1815586338931325</c:v>
                </c:pt>
                <c:pt idx="8139">
                  <c:v>1.1822358087172251</c:v>
                </c:pt>
                <c:pt idx="8140">
                  <c:v>1.1827934812833973</c:v>
                </c:pt>
                <c:pt idx="8141">
                  <c:v>1.1840283286736621</c:v>
                </c:pt>
                <c:pt idx="8142">
                  <c:v>1.185283093106932</c:v>
                </c:pt>
                <c:pt idx="8143">
                  <c:v>1.1855619289262922</c:v>
                </c:pt>
                <c:pt idx="8144">
                  <c:v>1.1865179395697434</c:v>
                </c:pt>
                <c:pt idx="8145">
                  <c:v>1.1877527869601181</c:v>
                </c:pt>
                <c:pt idx="8146">
                  <c:v>1.1888880500629284</c:v>
                </c:pt>
                <c:pt idx="8147">
                  <c:v>1.1889876343503847</c:v>
                </c:pt>
                <c:pt idx="8148">
                  <c:v>1.1902224817406493</c:v>
                </c:pt>
                <c:pt idx="8149">
                  <c:v>1.1914573291309147</c:v>
                </c:pt>
                <c:pt idx="8150">
                  <c:v>1.1922340873150006</c:v>
                </c:pt>
                <c:pt idx="8151">
                  <c:v>1.1926921765211791</c:v>
                </c:pt>
                <c:pt idx="8152">
                  <c:v>1.19394694002699</c:v>
                </c:pt>
                <c:pt idx="8153">
                  <c:v>1.1951817874173678</c:v>
                </c:pt>
                <c:pt idx="8154">
                  <c:v>1.1955801254946441</c:v>
                </c:pt>
                <c:pt idx="8155">
                  <c:v>1.1964365518506399</c:v>
                </c:pt>
                <c:pt idx="8156">
                  <c:v>1.1976713992409032</c:v>
                </c:pt>
                <c:pt idx="8157">
                  <c:v>1.198906246631168</c:v>
                </c:pt>
                <c:pt idx="8158">
                  <c:v>1.198906246631168</c:v>
                </c:pt>
                <c:pt idx="8159">
                  <c:v>1.2015372680687051</c:v>
                </c:pt>
                <c:pt idx="8160">
                  <c:v>1.2022343590083422</c:v>
                </c:pt>
                <c:pt idx="8161">
                  <c:v>1.2027721145315144</c:v>
                </c:pt>
                <c:pt idx="8162">
                  <c:v>1.2040069619218932</c:v>
                </c:pt>
                <c:pt idx="8163">
                  <c:v>1.2052418093121544</c:v>
                </c:pt>
                <c:pt idx="8164">
                  <c:v>1.2055803962604144</c:v>
                </c:pt>
                <c:pt idx="8165">
                  <c:v>1.2064766567024188</c:v>
                </c:pt>
                <c:pt idx="8166">
                  <c:v>1.2077314211356898</c:v>
                </c:pt>
                <c:pt idx="8167">
                  <c:v>1.2089065173970523</c:v>
                </c:pt>
                <c:pt idx="8168">
                  <c:v>1.2089662685259537</c:v>
                </c:pt>
                <c:pt idx="8169">
                  <c:v>1.2102011149887641</c:v>
                </c:pt>
                <c:pt idx="8170">
                  <c:v>1.2114558794220329</c:v>
                </c:pt>
                <c:pt idx="8171">
                  <c:v>1.2122326385335782</c:v>
                </c:pt>
                <c:pt idx="8172">
                  <c:v>1.2126907268124114</c:v>
                </c:pt>
                <c:pt idx="8173">
                  <c:v>1.2139255742026758</c:v>
                </c:pt>
                <c:pt idx="8174">
                  <c:v>1.215160421592941</c:v>
                </c:pt>
                <c:pt idx="8175">
                  <c:v>1.2155786757857638</c:v>
                </c:pt>
                <c:pt idx="8176">
                  <c:v>1.216395268983206</c:v>
                </c:pt>
                <c:pt idx="8177">
                  <c:v>1.2176500324890178</c:v>
                </c:pt>
                <c:pt idx="8178">
                  <c:v>1.218884879879397</c:v>
                </c:pt>
                <c:pt idx="8179">
                  <c:v>1.2190641323387579</c:v>
                </c:pt>
                <c:pt idx="8180">
                  <c:v>1.2201197272696618</c:v>
                </c:pt>
                <c:pt idx="8181">
                  <c:v>1.2213744917029299</c:v>
                </c:pt>
                <c:pt idx="8182">
                  <c:v>1.2223902525478232</c:v>
                </c:pt>
                <c:pt idx="8183">
                  <c:v>1.2226093390931958</c:v>
                </c:pt>
                <c:pt idx="8184">
                  <c:v>1.2238641025990067</c:v>
                </c:pt>
                <c:pt idx="8185">
                  <c:v>1.2250989499892739</c:v>
                </c:pt>
                <c:pt idx="8186">
                  <c:v>1.2257163736844612</c:v>
                </c:pt>
                <c:pt idx="8187">
                  <c:v>1.2263337973795367</c:v>
                </c:pt>
                <c:pt idx="8188">
                  <c:v>1.2275885618128102</c:v>
                </c:pt>
                <c:pt idx="8189">
                  <c:v>1.2288034921601796</c:v>
                </c:pt>
                <c:pt idx="8190">
                  <c:v>1.2290624118639926</c:v>
                </c:pt>
                <c:pt idx="8191">
                  <c:v>1.2300582556659938</c:v>
                </c:pt>
                <c:pt idx="8192">
                  <c:v>1.2312931030562595</c:v>
                </c:pt>
                <c:pt idx="8193">
                  <c:v>1.2323885320731733</c:v>
                </c:pt>
                <c:pt idx="8194">
                  <c:v>1.2325279504465243</c:v>
                </c:pt>
                <c:pt idx="8195">
                  <c:v>1.233762797836901</c:v>
                </c:pt>
                <c:pt idx="8196">
                  <c:v>1.2350175622701727</c:v>
                </c:pt>
                <c:pt idx="8197">
                  <c:v>1.2357345702527018</c:v>
                </c:pt>
                <c:pt idx="8198">
                  <c:v>1.2362524096604381</c:v>
                </c:pt>
                <c:pt idx="8199">
                  <c:v>1.2374872561232451</c:v>
                </c:pt>
                <c:pt idx="8200">
                  <c:v>1.2390806075048868</c:v>
                </c:pt>
                <c:pt idx="8201">
                  <c:v>1.2400565351912312</c:v>
                </c:pt>
                <c:pt idx="8202">
                  <c:v>1.2412913825816057</c:v>
                </c:pt>
                <c:pt idx="8203">
                  <c:v>1.2424266456844149</c:v>
                </c:pt>
                <c:pt idx="8204">
                  <c:v>1.2425262299718725</c:v>
                </c:pt>
                <c:pt idx="8205">
                  <c:v>1.2437610773621341</c:v>
                </c:pt>
                <c:pt idx="8206">
                  <c:v>1.2450158417954071</c:v>
                </c:pt>
                <c:pt idx="8207">
                  <c:v>1.2457527668209423</c:v>
                </c:pt>
                <c:pt idx="8208">
                  <c:v>1.2462506882582147</c:v>
                </c:pt>
                <c:pt idx="8209">
                  <c:v>1.2474855356485941</c:v>
                </c:pt>
                <c:pt idx="8210">
                  <c:v>1.2487203830388578</c:v>
                </c:pt>
                <c:pt idx="8211">
                  <c:v>1.2490788870301215</c:v>
                </c:pt>
                <c:pt idx="8212">
                  <c:v>1.2499552304291213</c:v>
                </c:pt>
                <c:pt idx="8213">
                  <c:v>1.2511900778193856</c:v>
                </c:pt>
                <c:pt idx="8214">
                  <c:v>1.2524050081667621</c:v>
                </c:pt>
                <c:pt idx="8215">
                  <c:v>1.2524249252096518</c:v>
                </c:pt>
                <c:pt idx="8216">
                  <c:v>1.2536597726000298</c:v>
                </c:pt>
                <c:pt idx="8217">
                  <c:v>1.254914536105844</c:v>
                </c:pt>
                <c:pt idx="8218">
                  <c:v>1.2557510454188332</c:v>
                </c:pt>
                <c:pt idx="8219">
                  <c:v>1.2561294664531033</c:v>
                </c:pt>
                <c:pt idx="8220">
                  <c:v>1.2573842308863732</c:v>
                </c:pt>
                <c:pt idx="8221">
                  <c:v>1.258619078276638</c:v>
                </c:pt>
                <c:pt idx="8222">
                  <c:v>1.2590970835983626</c:v>
                </c:pt>
                <c:pt idx="8223">
                  <c:v>1.25987583395056</c:v>
                </c:pt>
                <c:pt idx="8224">
                  <c:v>1.2610907642978191</c:v>
                </c:pt>
                <c:pt idx="8225">
                  <c:v>1.2623256116880839</c:v>
                </c:pt>
                <c:pt idx="8226">
                  <c:v>1.2624251959755384</c:v>
                </c:pt>
                <c:pt idx="8227">
                  <c:v>1.2635604590783478</c:v>
                </c:pt>
                <c:pt idx="8228">
                  <c:v>1.2648152235116201</c:v>
                </c:pt>
                <c:pt idx="8229">
                  <c:v>1.2657712341551797</c:v>
                </c:pt>
                <c:pt idx="8230">
                  <c:v>1.2660500699745421</c:v>
                </c:pt>
                <c:pt idx="8231">
                  <c:v>1.2672849173648038</c:v>
                </c:pt>
                <c:pt idx="8232">
                  <c:v>1.2685197647550701</c:v>
                </c:pt>
                <c:pt idx="8233">
                  <c:v>1.2690973543642479</c:v>
                </c:pt>
                <c:pt idx="8234">
                  <c:v>1.2697546121453318</c:v>
                </c:pt>
                <c:pt idx="8235">
                  <c:v>1.2710093765786039</c:v>
                </c:pt>
                <c:pt idx="8236">
                  <c:v>1.2722442239688689</c:v>
                </c:pt>
                <c:pt idx="8237">
                  <c:v>1.2724433925437779</c:v>
                </c:pt>
                <c:pt idx="8238">
                  <c:v>1.2734790704317902</c:v>
                </c:pt>
                <c:pt idx="8239">
                  <c:v>1.274713917822055</c:v>
                </c:pt>
                <c:pt idx="8240">
                  <c:v>1.2757695136804144</c:v>
                </c:pt>
                <c:pt idx="8241">
                  <c:v>1.2759487652123198</c:v>
                </c:pt>
                <c:pt idx="8242">
                  <c:v>1.2785777954093192</c:v>
                </c:pt>
                <c:pt idx="8243">
                  <c:v>1.2791155509324879</c:v>
                </c:pt>
                <c:pt idx="8244">
                  <c:v>1.2798126418721258</c:v>
                </c:pt>
                <c:pt idx="8245">
                  <c:v>1.2810674063053966</c:v>
                </c:pt>
                <c:pt idx="8246">
                  <c:v>1.2823022536956614</c:v>
                </c:pt>
                <c:pt idx="8247">
                  <c:v>1.2824615891121312</c:v>
                </c:pt>
                <c:pt idx="8248">
                  <c:v>1.2835371010860401</c:v>
                </c:pt>
                <c:pt idx="8249">
                  <c:v>1.2847719484763047</c:v>
                </c:pt>
                <c:pt idx="8250">
                  <c:v>1.2857877093211982</c:v>
                </c:pt>
                <c:pt idx="8251">
                  <c:v>1.2860067958665695</c:v>
                </c:pt>
                <c:pt idx="8252">
                  <c:v>1.2872416423293742</c:v>
                </c:pt>
                <c:pt idx="8253">
                  <c:v>1.2884764897196419</c:v>
                </c:pt>
                <c:pt idx="8254">
                  <c:v>1.2891337475008398</c:v>
                </c:pt>
                <c:pt idx="8255">
                  <c:v>1.2897113371100188</c:v>
                </c:pt>
                <c:pt idx="8256">
                  <c:v>1.2909661015432903</c:v>
                </c:pt>
                <c:pt idx="8257">
                  <c:v>1.2922009489335566</c:v>
                </c:pt>
                <c:pt idx="8258">
                  <c:v>1.2924797847529135</c:v>
                </c:pt>
                <c:pt idx="8259">
                  <c:v>1.2934357963238199</c:v>
                </c:pt>
                <c:pt idx="8260">
                  <c:v>1.2946706427866275</c:v>
                </c:pt>
                <c:pt idx="8261">
                  <c:v>1.2958059058895515</c:v>
                </c:pt>
                <c:pt idx="8262">
                  <c:v>1.2959254072198951</c:v>
                </c:pt>
                <c:pt idx="8263">
                  <c:v>1.2971602546102758</c:v>
                </c:pt>
                <c:pt idx="8264">
                  <c:v>1.2984150190435473</c:v>
                </c:pt>
                <c:pt idx="8265">
                  <c:v>1.2991519440690809</c:v>
                </c:pt>
                <c:pt idx="8266">
                  <c:v>1.2996498664338105</c:v>
                </c:pt>
                <c:pt idx="8267">
                  <c:v>1.3008847128966179</c:v>
                </c:pt>
                <c:pt idx="8268">
                  <c:v>1.3021195602868849</c:v>
                </c:pt>
                <c:pt idx="8269">
                  <c:v>1.3024979813211541</c:v>
                </c:pt>
                <c:pt idx="8270">
                  <c:v>1.3033544076771462</c:v>
                </c:pt>
                <c:pt idx="8271">
                  <c:v>1.3045892550675258</c:v>
                </c:pt>
                <c:pt idx="8272">
                  <c:v>1.3058241024577892</c:v>
                </c:pt>
                <c:pt idx="8273">
                  <c:v>1.3070788668910627</c:v>
                </c:pt>
                <c:pt idx="8274">
                  <c:v>1.3083137133538685</c:v>
                </c:pt>
                <c:pt idx="8275">
                  <c:v>1.3093294751263318</c:v>
                </c:pt>
                <c:pt idx="8276">
                  <c:v>1.3095684777871366</c:v>
                </c:pt>
                <c:pt idx="8277">
                  <c:v>1.3108033251774032</c:v>
                </c:pt>
                <c:pt idx="8278">
                  <c:v>1.3120580896106746</c:v>
                </c:pt>
                <c:pt idx="8279">
                  <c:v>1.3126755133058623</c:v>
                </c:pt>
                <c:pt idx="8280">
                  <c:v>1.3132929370010515</c:v>
                </c:pt>
                <c:pt idx="8281">
                  <c:v>1.3145277834638591</c:v>
                </c:pt>
                <c:pt idx="8282">
                  <c:v>1.3160215505579338</c:v>
                </c:pt>
                <c:pt idx="8283">
                  <c:v>1.3171169795748483</c:v>
                </c:pt>
                <c:pt idx="8284">
                  <c:v>1.3183518269651149</c:v>
                </c:pt>
                <c:pt idx="8285">
                  <c:v>1.3193496629351098</c:v>
                </c:pt>
                <c:pt idx="8286">
                  <c:v>1.3196085826390338</c:v>
                </c:pt>
                <c:pt idx="8287">
                  <c:v>1.3208434300292993</c:v>
                </c:pt>
                <c:pt idx="8288">
                  <c:v>1.3220782774195639</c:v>
                </c:pt>
                <c:pt idx="8289">
                  <c:v>1.3226957011147533</c:v>
                </c:pt>
                <c:pt idx="8290">
                  <c:v>1.323333041852834</c:v>
                </c:pt>
                <c:pt idx="8291">
                  <c:v>1.3245678883156415</c:v>
                </c:pt>
                <c:pt idx="8292">
                  <c:v>1.3258226527489094</c:v>
                </c:pt>
                <c:pt idx="8293">
                  <c:v>1.3260218222512781</c:v>
                </c:pt>
                <c:pt idx="8294">
                  <c:v>1.3270774171821798</c:v>
                </c:pt>
                <c:pt idx="8295">
                  <c:v>1.3283122645724461</c:v>
                </c:pt>
                <c:pt idx="8296">
                  <c:v>1.32936785950335</c:v>
                </c:pt>
                <c:pt idx="8297">
                  <c:v>1.3295271949198195</c:v>
                </c:pt>
                <c:pt idx="8298">
                  <c:v>1.3307819584256322</c:v>
                </c:pt>
                <c:pt idx="8299">
                  <c:v>1.3320168058158981</c:v>
                </c:pt>
                <c:pt idx="8300">
                  <c:v>1.3327138976829918</c:v>
                </c:pt>
                <c:pt idx="8301">
                  <c:v>1.3332516532061618</c:v>
                </c:pt>
                <c:pt idx="8302">
                  <c:v>1.3345064176394299</c:v>
                </c:pt>
                <c:pt idx="8303">
                  <c:v>1.3357412650296938</c:v>
                </c:pt>
                <c:pt idx="8304">
                  <c:v>1.33604001789206</c:v>
                </c:pt>
                <c:pt idx="8305">
                  <c:v>1.336976112420075</c:v>
                </c:pt>
                <c:pt idx="8306">
                  <c:v>1.3382109588828841</c:v>
                </c:pt>
                <c:pt idx="8307">
                  <c:v>1.3393661390286979</c:v>
                </c:pt>
                <c:pt idx="8308">
                  <c:v>1.339445806273148</c:v>
                </c:pt>
                <c:pt idx="8309">
                  <c:v>1.3406806536634122</c:v>
                </c:pt>
                <c:pt idx="8310">
                  <c:v>1.3419155010537924</c:v>
                </c:pt>
                <c:pt idx="8311">
                  <c:v>1.3427121762807726</c:v>
                </c:pt>
                <c:pt idx="8312">
                  <c:v>1.3431503484440555</c:v>
                </c:pt>
                <c:pt idx="8313">
                  <c:v>1.3443851958343203</c:v>
                </c:pt>
                <c:pt idx="8314">
                  <c:v>1.3456200432245835</c:v>
                </c:pt>
                <c:pt idx="8315">
                  <c:v>1.3460382974174061</c:v>
                </c:pt>
                <c:pt idx="8316">
                  <c:v>1.3468748067303977</c:v>
                </c:pt>
                <c:pt idx="8317">
                  <c:v>1.3480897370777711</c:v>
                </c:pt>
                <c:pt idx="8318">
                  <c:v>1.3493245844680359</c:v>
                </c:pt>
                <c:pt idx="8319">
                  <c:v>1.3493843355969375</c:v>
                </c:pt>
                <c:pt idx="8320">
                  <c:v>1.350559431858303</c:v>
                </c:pt>
                <c:pt idx="8321">
                  <c:v>1.3518141962915706</c:v>
                </c:pt>
                <c:pt idx="8322">
                  <c:v>1.3527303728491218</c:v>
                </c:pt>
                <c:pt idx="8323">
                  <c:v>1.3530490436818361</c:v>
                </c:pt>
                <c:pt idx="8324">
                  <c:v>1.3556581559083725</c:v>
                </c:pt>
                <c:pt idx="8325">
                  <c:v>1.3568930032987521</c:v>
                </c:pt>
                <c:pt idx="8326">
                  <c:v>1.358127850689016</c:v>
                </c:pt>
                <c:pt idx="8327">
                  <c:v>1.3593626980792788</c:v>
                </c:pt>
                <c:pt idx="8328">
                  <c:v>1.360597545469546</c:v>
                </c:pt>
                <c:pt idx="8329">
                  <c:v>1.3618323928598086</c:v>
                </c:pt>
                <c:pt idx="8330">
                  <c:v>1.3630672393227321</c:v>
                </c:pt>
                <c:pt idx="8331">
                  <c:v>1.3643020867129962</c:v>
                </c:pt>
                <c:pt idx="8332">
                  <c:v>1.3655369341032626</c:v>
                </c:pt>
                <c:pt idx="8333">
                  <c:v>1.3667717814935261</c:v>
                </c:pt>
                <c:pt idx="8334">
                  <c:v>1.3680265459267973</c:v>
                </c:pt>
                <c:pt idx="8335">
                  <c:v>1.3692613933170585</c:v>
                </c:pt>
                <c:pt idx="8336">
                  <c:v>1.3704962397799818</c:v>
                </c:pt>
                <c:pt idx="8337">
                  <c:v>1.3717310871702451</c:v>
                </c:pt>
                <c:pt idx="8338">
                  <c:v>1.3729659345605139</c:v>
                </c:pt>
                <c:pt idx="8339">
                  <c:v>1.374200781950778</c:v>
                </c:pt>
                <c:pt idx="8340">
                  <c:v>1.3754356293411547</c:v>
                </c:pt>
                <c:pt idx="8341">
                  <c:v>1.3766704767314211</c:v>
                </c:pt>
                <c:pt idx="8342">
                  <c:v>1.3779073153622219</c:v>
                </c:pt>
                <c:pt idx="8343">
                  <c:v>1.379162079795492</c:v>
                </c:pt>
                <c:pt idx="8344">
                  <c:v>1.3803969271858705</c:v>
                </c:pt>
                <c:pt idx="8345">
                  <c:v>1.3816317736486778</c:v>
                </c:pt>
                <c:pt idx="8346">
                  <c:v>1.3827471197084849</c:v>
                </c:pt>
                <c:pt idx="8347">
                  <c:v>1.3828666210389429</c:v>
                </c:pt>
                <c:pt idx="8348">
                  <c:v>1.3841014684292081</c:v>
                </c:pt>
                <c:pt idx="8349">
                  <c:v>1.3853363158194698</c:v>
                </c:pt>
                <c:pt idx="8350">
                  <c:v>1.3865711632098521</c:v>
                </c:pt>
                <c:pt idx="8351">
                  <c:v>1.3878259276431208</c:v>
                </c:pt>
                <c:pt idx="8352">
                  <c:v>1.3890607741059284</c:v>
                </c:pt>
                <c:pt idx="8353">
                  <c:v>1.3902956214961941</c:v>
                </c:pt>
                <c:pt idx="8354">
                  <c:v>1.391530468886458</c:v>
                </c:pt>
                <c:pt idx="8355">
                  <c:v>1.394079830911553</c:v>
                </c:pt>
                <c:pt idx="8356">
                  <c:v>1.3953345953448191</c:v>
                </c:pt>
                <c:pt idx="8357">
                  <c:v>1.3965893597780905</c:v>
                </c:pt>
                <c:pt idx="8358">
                  <c:v>1.3978242071683522</c:v>
                </c:pt>
                <c:pt idx="8359">
                  <c:v>1.3990590536311629</c:v>
                </c:pt>
                <c:pt idx="8360">
                  <c:v>1.4002939010215421</c:v>
                </c:pt>
                <c:pt idx="8361">
                  <c:v>1.4015088313688011</c:v>
                </c:pt>
                <c:pt idx="8362">
                  <c:v>1.4027635958020692</c:v>
                </c:pt>
                <c:pt idx="8363">
                  <c:v>1.4039984431923336</c:v>
                </c:pt>
                <c:pt idx="8364">
                  <c:v>1.4052332905825975</c:v>
                </c:pt>
                <c:pt idx="8365">
                  <c:v>1.4064880540884133</c:v>
                </c:pt>
                <c:pt idx="8366">
                  <c:v>1.4077029844357867</c:v>
                </c:pt>
                <c:pt idx="8367">
                  <c:v>1.4089577488690566</c:v>
                </c:pt>
                <c:pt idx="8368">
                  <c:v>1.4101726792163163</c:v>
                </c:pt>
                <c:pt idx="8369">
                  <c:v>1.4114274436495846</c:v>
                </c:pt>
                <c:pt idx="8370">
                  <c:v>1.4126622910399618</c:v>
                </c:pt>
                <c:pt idx="8371">
                  <c:v>1.4127419582844118</c:v>
                </c:pt>
                <c:pt idx="8372">
                  <c:v>1.4138971384302295</c:v>
                </c:pt>
                <c:pt idx="8373">
                  <c:v>1.415131984893037</c:v>
                </c:pt>
                <c:pt idx="8374">
                  <c:v>1.4160680794209384</c:v>
                </c:pt>
                <c:pt idx="8375">
                  <c:v>1.4163668322833018</c:v>
                </c:pt>
                <c:pt idx="8376">
                  <c:v>1.4176016796735658</c:v>
                </c:pt>
                <c:pt idx="8377">
                  <c:v>1.4188365270639438</c:v>
                </c:pt>
                <c:pt idx="8378">
                  <c:v>1.4193941996301167</c:v>
                </c:pt>
                <c:pt idx="8379">
                  <c:v>1.4200912914972132</c:v>
                </c:pt>
                <c:pt idx="8380">
                  <c:v>1.4213261388874776</c:v>
                </c:pt>
                <c:pt idx="8381">
                  <c:v>1.4225609853502874</c:v>
                </c:pt>
                <c:pt idx="8382">
                  <c:v>1.4227203207666435</c:v>
                </c:pt>
                <c:pt idx="8383">
                  <c:v>1.4237759156975458</c:v>
                </c:pt>
                <c:pt idx="8384">
                  <c:v>1.4250306801308152</c:v>
                </c:pt>
                <c:pt idx="8385">
                  <c:v>1.4260663589462859</c:v>
                </c:pt>
                <c:pt idx="8386">
                  <c:v>1.4262655275211955</c:v>
                </c:pt>
                <c:pt idx="8387">
                  <c:v>1.4275202919544614</c:v>
                </c:pt>
                <c:pt idx="8388">
                  <c:v>1.4287551393447318</c:v>
                </c:pt>
                <c:pt idx="8389">
                  <c:v>1.4293924791553536</c:v>
                </c:pt>
                <c:pt idx="8390">
                  <c:v>1.4299899858075378</c:v>
                </c:pt>
                <c:pt idx="8391">
                  <c:v>1.4325791819185281</c:v>
                </c:pt>
                <c:pt idx="8392">
                  <c:v>1.4327385173349942</c:v>
                </c:pt>
                <c:pt idx="8393">
                  <c:v>1.4338140293089054</c:v>
                </c:pt>
                <c:pt idx="8394">
                  <c:v>1.4350488766991698</c:v>
                </c:pt>
                <c:pt idx="8395">
                  <c:v>1.4360666297121718</c:v>
                </c:pt>
                <c:pt idx="8396">
                  <c:v>1.446084826280412</c:v>
                </c:pt>
                <c:pt idx="8397">
                  <c:v>1.456182690093101</c:v>
                </c:pt>
                <c:pt idx="8398">
                  <c:v>1.8022299400001878</c:v>
                </c:pt>
                <c:pt idx="8399">
                  <c:v>1.8034647873904501</c:v>
                </c:pt>
                <c:pt idx="8400">
                  <c:v>1.8046996338532608</c:v>
                </c:pt>
                <c:pt idx="8401">
                  <c:v>1.8059344812435256</c:v>
                </c:pt>
                <c:pt idx="8402">
                  <c:v>1.8071693286339039</c:v>
                </c:pt>
                <c:pt idx="8403">
                  <c:v>1.8084240930671713</c:v>
                </c:pt>
                <c:pt idx="8404">
                  <c:v>1.8096589404574388</c:v>
                </c:pt>
                <c:pt idx="8405">
                  <c:v>1.8108937878477036</c:v>
                </c:pt>
                <c:pt idx="8406">
                  <c:v>1.8121306264786201</c:v>
                </c:pt>
                <c:pt idx="8407">
                  <c:v>1.8133654738688847</c:v>
                </c:pt>
                <c:pt idx="8408">
                  <c:v>1.8146003212591495</c:v>
                </c:pt>
                <c:pt idx="8409">
                  <c:v>1.8158351677219571</c:v>
                </c:pt>
                <c:pt idx="8410">
                  <c:v>1.8170899321552281</c:v>
                </c:pt>
                <c:pt idx="8411">
                  <c:v>1.8183446965884953</c:v>
                </c:pt>
                <c:pt idx="8412">
                  <c:v>1.8195994610217667</c:v>
                </c:pt>
                <c:pt idx="8413">
                  <c:v>1.8208542245275801</c:v>
                </c:pt>
                <c:pt idx="8414">
                  <c:v>1.8221089889608508</c:v>
                </c:pt>
                <c:pt idx="8415">
                  <c:v>1.8233637533941169</c:v>
                </c:pt>
                <c:pt idx="8416">
                  <c:v>1.824618516899932</c:v>
                </c:pt>
                <c:pt idx="8417">
                  <c:v>1.8258732813332017</c:v>
                </c:pt>
                <c:pt idx="8418">
                  <c:v>1.8271280457664716</c:v>
                </c:pt>
                <c:pt idx="8419">
                  <c:v>1.8283828092722862</c:v>
                </c:pt>
                <c:pt idx="8420">
                  <c:v>1.8296375737055541</c:v>
                </c:pt>
                <c:pt idx="8421">
                  <c:v>1.830892338138824</c:v>
                </c:pt>
                <c:pt idx="8422">
                  <c:v>1.8321471025720941</c:v>
                </c:pt>
                <c:pt idx="8423">
                  <c:v>1.8334018660779066</c:v>
                </c:pt>
                <c:pt idx="8424">
                  <c:v>1.8346566305111764</c:v>
                </c:pt>
                <c:pt idx="8425">
                  <c:v>1.8359113949444446</c:v>
                </c:pt>
                <c:pt idx="8426">
                  <c:v>1.837166158450259</c:v>
                </c:pt>
                <c:pt idx="8427">
                  <c:v>1.8384209228835307</c:v>
                </c:pt>
                <c:pt idx="8428">
                  <c:v>1.841049952153071</c:v>
                </c:pt>
                <c:pt idx="8429">
                  <c:v>1.8423047165863409</c:v>
                </c:pt>
                <c:pt idx="8430">
                  <c:v>1.8435395639766061</c:v>
                </c:pt>
                <c:pt idx="8431">
                  <c:v>1.8447744113669842</c:v>
                </c:pt>
                <c:pt idx="8432">
                  <c:v>1.846009258757249</c:v>
                </c:pt>
                <c:pt idx="8433">
                  <c:v>1.847244106147514</c:v>
                </c:pt>
                <c:pt idx="8434">
                  <c:v>1.848478952610322</c:v>
                </c:pt>
                <c:pt idx="8435">
                  <c:v>1.8497138000005862</c:v>
                </c:pt>
                <c:pt idx="8436">
                  <c:v>1.8509486473909638</c:v>
                </c:pt>
                <c:pt idx="8437">
                  <c:v>1.8521834947812323</c:v>
                </c:pt>
                <c:pt idx="8438">
                  <c:v>1.8534183421714938</c:v>
                </c:pt>
                <c:pt idx="8439">
                  <c:v>1.8546731066047641</c:v>
                </c:pt>
                <c:pt idx="8440">
                  <c:v>1.8559079530675717</c:v>
                </c:pt>
                <c:pt idx="8441">
                  <c:v>1.8571428004579502</c:v>
                </c:pt>
                <c:pt idx="8442">
                  <c:v>1.8583776478482161</c:v>
                </c:pt>
                <c:pt idx="8443">
                  <c:v>1.8596124952384798</c:v>
                </c:pt>
                <c:pt idx="8444">
                  <c:v>1.8608473426287462</c:v>
                </c:pt>
                <c:pt idx="8445">
                  <c:v>1.8620821900190101</c:v>
                </c:pt>
                <c:pt idx="8446">
                  <c:v>1.8633170374093879</c:v>
                </c:pt>
                <c:pt idx="8447">
                  <c:v>1.8645718009152021</c:v>
                </c:pt>
                <c:pt idx="8448">
                  <c:v>1.8658066483054632</c:v>
                </c:pt>
                <c:pt idx="8449">
                  <c:v>1.8670414956957302</c:v>
                </c:pt>
                <c:pt idx="8450">
                  <c:v>1.8682962601289999</c:v>
                </c:pt>
                <c:pt idx="8451">
                  <c:v>1.8695311075192638</c:v>
                </c:pt>
                <c:pt idx="8452">
                  <c:v>1.8707659539821859</c:v>
                </c:pt>
                <c:pt idx="8453">
                  <c:v>1.872002793540446</c:v>
                </c:pt>
                <c:pt idx="8454">
                  <c:v>1.8732376409307121</c:v>
                </c:pt>
                <c:pt idx="8455">
                  <c:v>1.8744924044365261</c:v>
                </c:pt>
                <c:pt idx="8456">
                  <c:v>1.8757272518267882</c:v>
                </c:pt>
                <c:pt idx="8457">
                  <c:v>1.8769620992171658</c:v>
                </c:pt>
                <c:pt idx="8458">
                  <c:v>1.8795512953281543</c:v>
                </c:pt>
                <c:pt idx="8459">
                  <c:v>1.8807861427184207</c:v>
                </c:pt>
                <c:pt idx="8460">
                  <c:v>1.8820209901086855</c:v>
                </c:pt>
                <c:pt idx="8461">
                  <c:v>1.8832558365716094</c:v>
                </c:pt>
                <c:pt idx="8462">
                  <c:v>1.884490683961872</c:v>
                </c:pt>
                <c:pt idx="8463">
                  <c:v>1.8857255313521364</c:v>
                </c:pt>
                <c:pt idx="8464">
                  <c:v>1.8869603787424012</c:v>
                </c:pt>
                <c:pt idx="8465">
                  <c:v>1.8882151431756726</c:v>
                </c:pt>
                <c:pt idx="8466">
                  <c:v>1.8894499905659359</c:v>
                </c:pt>
                <c:pt idx="8467">
                  <c:v>1.8906848370288571</c:v>
                </c:pt>
                <c:pt idx="8468">
                  <c:v>1.8919196844191204</c:v>
                </c:pt>
                <c:pt idx="8469">
                  <c:v>1.8931545318093881</c:v>
                </c:pt>
                <c:pt idx="8470">
                  <c:v>1.894389379199652</c:v>
                </c:pt>
                <c:pt idx="8471">
                  <c:v>1.8956242265900298</c:v>
                </c:pt>
                <c:pt idx="8472">
                  <c:v>1.8968590739802964</c:v>
                </c:pt>
                <c:pt idx="8473">
                  <c:v>1.8980939213705621</c:v>
                </c:pt>
                <c:pt idx="8474">
                  <c:v>1.8993287678333672</c:v>
                </c:pt>
                <c:pt idx="8475">
                  <c:v>1.9005636152236318</c:v>
                </c:pt>
                <c:pt idx="8476">
                  <c:v>1.9017984626140099</c:v>
                </c:pt>
                <c:pt idx="8477">
                  <c:v>1.9030532270472804</c:v>
                </c:pt>
                <c:pt idx="8478">
                  <c:v>1.9042880744375479</c:v>
                </c:pt>
                <c:pt idx="8479">
                  <c:v>1.9055428379433581</c:v>
                </c:pt>
                <c:pt idx="8480">
                  <c:v>1.9067776853336227</c:v>
                </c:pt>
                <c:pt idx="8481">
                  <c:v>1.9080125327238906</c:v>
                </c:pt>
                <c:pt idx="8482">
                  <c:v>1.9092473801141518</c:v>
                </c:pt>
                <c:pt idx="8483">
                  <c:v>1.9104822275045321</c:v>
                </c:pt>
                <c:pt idx="8484">
                  <c:v>1.9117369919378007</c:v>
                </c:pt>
                <c:pt idx="8485">
                  <c:v>1.9129718384006082</c:v>
                </c:pt>
                <c:pt idx="8486">
                  <c:v>1.9142066857908731</c:v>
                </c:pt>
                <c:pt idx="8487">
                  <c:v>1.9154415331811381</c:v>
                </c:pt>
                <c:pt idx="8488">
                  <c:v>1.9180108122492361</c:v>
                </c:pt>
                <c:pt idx="8489">
                  <c:v>1.9192655766825071</c:v>
                </c:pt>
                <c:pt idx="8490">
                  <c:v>1.9204805070297661</c:v>
                </c:pt>
                <c:pt idx="8491">
                  <c:v>1.9217352714630351</c:v>
                </c:pt>
                <c:pt idx="8492">
                  <c:v>1.9229701179258427</c:v>
                </c:pt>
                <c:pt idx="8493">
                  <c:v>1.9242049653162236</c:v>
                </c:pt>
                <c:pt idx="8494">
                  <c:v>1.9254398127064858</c:v>
                </c:pt>
                <c:pt idx="8495">
                  <c:v>1.9266746600967521</c:v>
                </c:pt>
                <c:pt idx="8496">
                  <c:v>1.9279294245300207</c:v>
                </c:pt>
                <c:pt idx="8497">
                  <c:v>1.9291642719202855</c:v>
                </c:pt>
                <c:pt idx="8498">
                  <c:v>1.9304190354260997</c:v>
                </c:pt>
                <c:pt idx="8499">
                  <c:v>1.9316538828164767</c:v>
                </c:pt>
                <c:pt idx="8500">
                  <c:v>1.9328887302067443</c:v>
                </c:pt>
                <c:pt idx="8501">
                  <c:v>1.934125568837546</c:v>
                </c:pt>
                <c:pt idx="8502">
                  <c:v>1.9353803332708155</c:v>
                </c:pt>
                <c:pt idx="8503">
                  <c:v>1.936615180661081</c:v>
                </c:pt>
                <c:pt idx="8504">
                  <c:v>1.9378500280514581</c:v>
                </c:pt>
                <c:pt idx="8505">
                  <c:v>1.9390848754417238</c:v>
                </c:pt>
                <c:pt idx="8506">
                  <c:v>1.9403197219045316</c:v>
                </c:pt>
                <c:pt idx="8507">
                  <c:v>1.9415545692947962</c:v>
                </c:pt>
                <c:pt idx="8508">
                  <c:v>1.9427894166851729</c:v>
                </c:pt>
                <c:pt idx="8509">
                  <c:v>1.9440441811184441</c:v>
                </c:pt>
                <c:pt idx="8510">
                  <c:v>1.9452790285087096</c:v>
                </c:pt>
                <c:pt idx="8511">
                  <c:v>1.946513875898974</c:v>
                </c:pt>
                <c:pt idx="8512">
                  <c:v>1.9477487223617815</c:v>
                </c:pt>
                <c:pt idx="8513">
                  <c:v>1.9489835697520475</c:v>
                </c:pt>
                <c:pt idx="8514">
                  <c:v>1.9502184171424233</c:v>
                </c:pt>
                <c:pt idx="8515">
                  <c:v>1.9514532645326881</c:v>
                </c:pt>
                <c:pt idx="8516">
                  <c:v>1.9526881119229547</c:v>
                </c:pt>
                <c:pt idx="8517">
                  <c:v>1.9539229593132181</c:v>
                </c:pt>
                <c:pt idx="8518">
                  <c:v>1.9565121554242086</c:v>
                </c:pt>
                <c:pt idx="8519">
                  <c:v>1.9577669189301332</c:v>
                </c:pt>
                <c:pt idx="8520">
                  <c:v>1.9589818492773929</c:v>
                </c:pt>
                <c:pt idx="8521">
                  <c:v>1.9602166966676577</c:v>
                </c:pt>
                <c:pt idx="8522">
                  <c:v>1.9614714611009281</c:v>
                </c:pt>
                <c:pt idx="8523">
                  <c:v>1.9627063084911924</c:v>
                </c:pt>
                <c:pt idx="8524">
                  <c:v>1.9639411558815709</c:v>
                </c:pt>
                <c:pt idx="8525">
                  <c:v>1.9651760023443778</c:v>
                </c:pt>
                <c:pt idx="8526">
                  <c:v>1.9664108497346451</c:v>
                </c:pt>
                <c:pt idx="8527">
                  <c:v>1.9676456971249063</c:v>
                </c:pt>
                <c:pt idx="8528">
                  <c:v>1.9688805445151749</c:v>
                </c:pt>
                <c:pt idx="8529">
                  <c:v>1.9701153919055538</c:v>
                </c:pt>
                <c:pt idx="8530">
                  <c:v>1.9713502392958178</c:v>
                </c:pt>
                <c:pt idx="8531">
                  <c:v>1.9725850866860839</c:v>
                </c:pt>
                <c:pt idx="8532">
                  <c:v>1.9738199331488901</c:v>
                </c:pt>
                <c:pt idx="8533">
                  <c:v>1.9750547805392671</c:v>
                </c:pt>
                <c:pt idx="8534">
                  <c:v>1.9762896279295321</c:v>
                </c:pt>
                <c:pt idx="8535">
                  <c:v>1.9775443923628018</c:v>
                </c:pt>
                <c:pt idx="8536">
                  <c:v>1.9787593227100631</c:v>
                </c:pt>
                <c:pt idx="8537">
                  <c:v>1.9799941701003259</c:v>
                </c:pt>
                <c:pt idx="8538">
                  <c:v>1.9812290174907048</c:v>
                </c:pt>
                <c:pt idx="8539">
                  <c:v>1.9824837809965203</c:v>
                </c:pt>
                <c:pt idx="8540">
                  <c:v>1.9837186283867843</c:v>
                </c:pt>
                <c:pt idx="8541">
                  <c:v>1.9849534757770486</c:v>
                </c:pt>
                <c:pt idx="8542">
                  <c:v>1.9862082402103169</c:v>
                </c:pt>
                <c:pt idx="8543">
                  <c:v>1.9874430876005817</c:v>
                </c:pt>
                <c:pt idx="8544">
                  <c:v>1.988658017947956</c:v>
                </c:pt>
                <c:pt idx="8545">
                  <c:v>1.98991278145377</c:v>
                </c:pt>
                <c:pt idx="8546">
                  <c:v>1.9911476288440342</c:v>
                </c:pt>
                <c:pt idx="8547">
                  <c:v>1.9923824762343001</c:v>
                </c:pt>
                <c:pt idx="8548">
                  <c:v>1.9950533317578467</c:v>
                </c:pt>
                <c:pt idx="8549">
                  <c:v>1.9962881782206545</c:v>
                </c:pt>
                <c:pt idx="8550">
                  <c:v>1.9975230256109171</c:v>
                </c:pt>
                <c:pt idx="8551">
                  <c:v>1.9987578730011846</c:v>
                </c:pt>
                <c:pt idx="8552">
                  <c:v>1.999992720391562</c:v>
                </c:pt>
                <c:pt idx="8553">
                  <c:v>1.0012275677818261</c:v>
                </c:pt>
                <c:pt idx="8554">
                  <c:v>1.0024624151720898</c:v>
                </c:pt>
                <c:pt idx="8555">
                  <c:v>1.003697262562353</c:v>
                </c:pt>
                <c:pt idx="8556">
                  <c:v>1.0049520260681681</c:v>
                </c:pt>
                <c:pt idx="8557">
                  <c:v>1.0061868734585475</c:v>
                </c:pt>
                <c:pt idx="8558">
                  <c:v>1.0074217208488108</c:v>
                </c:pt>
                <c:pt idx="8559">
                  <c:v>1.008656568239076</c:v>
                </c:pt>
                <c:pt idx="8560">
                  <c:v>1.0098914156293373</c:v>
                </c:pt>
                <c:pt idx="8561">
                  <c:v>1.0111262630196032</c:v>
                </c:pt>
                <c:pt idx="8562">
                  <c:v>1.0123810265254181</c:v>
                </c:pt>
                <c:pt idx="8563">
                  <c:v>1.0136158739157963</c:v>
                </c:pt>
                <c:pt idx="8564">
                  <c:v>1.0148507213060631</c:v>
                </c:pt>
                <c:pt idx="8565">
                  <c:v>1.016085568696329</c:v>
                </c:pt>
                <c:pt idx="8566">
                  <c:v>1.0173204160865899</c:v>
                </c:pt>
                <c:pt idx="8567">
                  <c:v>1.0185552634769701</c:v>
                </c:pt>
                <c:pt idx="8568">
                  <c:v>1.0197901099397768</c:v>
                </c:pt>
                <c:pt idx="8569">
                  <c:v>1.0210249573300394</c:v>
                </c:pt>
                <c:pt idx="8570">
                  <c:v>1.0222598047203082</c:v>
                </c:pt>
                <c:pt idx="8571">
                  <c:v>1.0234946521105677</c:v>
                </c:pt>
                <c:pt idx="8572">
                  <c:v>1.0247294995009482</c:v>
                </c:pt>
                <c:pt idx="8573">
                  <c:v>1.0259643468912139</c:v>
                </c:pt>
                <c:pt idx="8574">
                  <c:v>1.0272191103970272</c:v>
                </c:pt>
                <c:pt idx="8575">
                  <c:v>1.028453957787292</c:v>
                </c:pt>
                <c:pt idx="8576">
                  <c:v>1.0296888051775568</c:v>
                </c:pt>
                <c:pt idx="8577">
                  <c:v>1.0309236525679322</c:v>
                </c:pt>
                <c:pt idx="8578">
                  <c:v>1.0335725988803688</c:v>
                </c:pt>
                <c:pt idx="8579">
                  <c:v>1.034807446270634</c:v>
                </c:pt>
                <c:pt idx="8580">
                  <c:v>1.0360422936610121</c:v>
                </c:pt>
                <c:pt idx="8581">
                  <c:v>1.0372771410512787</c:v>
                </c:pt>
                <c:pt idx="8582">
                  <c:v>1.0385119884415421</c:v>
                </c:pt>
                <c:pt idx="8583">
                  <c:v>1.0397667519473526</c:v>
                </c:pt>
                <c:pt idx="8584">
                  <c:v>1.0410015993376192</c:v>
                </c:pt>
                <c:pt idx="8585">
                  <c:v>1.042236446727884</c:v>
                </c:pt>
                <c:pt idx="8586">
                  <c:v>1.0434712941182618</c:v>
                </c:pt>
                <c:pt idx="8587">
                  <c:v>1.0447061415085281</c:v>
                </c:pt>
                <c:pt idx="8588">
                  <c:v>1.0459609059417971</c:v>
                </c:pt>
                <c:pt idx="8589">
                  <c:v>1.0471957524046025</c:v>
                </c:pt>
                <c:pt idx="8590">
                  <c:v>1.0484305997948695</c:v>
                </c:pt>
                <c:pt idx="8591">
                  <c:v>1.0496654471851325</c:v>
                </c:pt>
                <c:pt idx="8592">
                  <c:v>1.0509002945755128</c:v>
                </c:pt>
                <c:pt idx="8593">
                  <c:v>1.0521351419657798</c:v>
                </c:pt>
                <c:pt idx="8594">
                  <c:v>1.0533699893560424</c:v>
                </c:pt>
                <c:pt idx="8595">
                  <c:v>1.0546048367463081</c:v>
                </c:pt>
                <c:pt idx="8596">
                  <c:v>1.055841675377222</c:v>
                </c:pt>
                <c:pt idx="8597">
                  <c:v>1.0570765227674879</c:v>
                </c:pt>
                <c:pt idx="8598">
                  <c:v>1.0583312872007578</c:v>
                </c:pt>
                <c:pt idx="8599">
                  <c:v>1.059566133663566</c:v>
                </c:pt>
                <c:pt idx="8600">
                  <c:v>1.0608009810539443</c:v>
                </c:pt>
                <c:pt idx="8601">
                  <c:v>1.0620557454872157</c:v>
                </c:pt>
                <c:pt idx="8602">
                  <c:v>1.063290592877477</c:v>
                </c:pt>
                <c:pt idx="8603">
                  <c:v>1.0645453573107488</c:v>
                </c:pt>
                <c:pt idx="8604">
                  <c:v>1.0657802037735564</c:v>
                </c:pt>
                <c:pt idx="8605">
                  <c:v>1.0670349682068263</c:v>
                </c:pt>
                <c:pt idx="8606">
                  <c:v>1.0682698155970898</c:v>
                </c:pt>
                <c:pt idx="8607">
                  <c:v>1.0695046629873544</c:v>
                </c:pt>
                <c:pt idx="8608">
                  <c:v>1.0720540250124486</c:v>
                </c:pt>
                <c:pt idx="8609">
                  <c:v>1.0733087894457185</c:v>
                </c:pt>
                <c:pt idx="8610">
                  <c:v>1.0745436359085261</c:v>
                </c:pt>
                <c:pt idx="8611">
                  <c:v>1.0757784832987909</c:v>
                </c:pt>
                <c:pt idx="8612">
                  <c:v>1.0770133306891694</c:v>
                </c:pt>
                <c:pt idx="8613">
                  <c:v>1.0782481780794342</c:v>
                </c:pt>
                <c:pt idx="8614">
                  <c:v>1.079483025469699</c:v>
                </c:pt>
                <c:pt idx="8615">
                  <c:v>1.080717872859964</c:v>
                </c:pt>
                <c:pt idx="8616">
                  <c:v>1.0819527202503423</c:v>
                </c:pt>
                <c:pt idx="8617">
                  <c:v>1.0832074837561549</c:v>
                </c:pt>
                <c:pt idx="8618">
                  <c:v>1.0844423311464213</c:v>
                </c:pt>
                <c:pt idx="8619">
                  <c:v>1.0856771785366861</c:v>
                </c:pt>
                <c:pt idx="8620">
                  <c:v>1.0869120259269514</c:v>
                </c:pt>
                <c:pt idx="8621">
                  <c:v>1.0881468733172157</c:v>
                </c:pt>
                <c:pt idx="8622">
                  <c:v>1.0893817207075926</c:v>
                </c:pt>
                <c:pt idx="8623">
                  <c:v>1.0906165671704002</c:v>
                </c:pt>
                <c:pt idx="8624">
                  <c:v>1.0918713316036699</c:v>
                </c:pt>
                <c:pt idx="8625">
                  <c:v>1.0931061789939349</c:v>
                </c:pt>
                <c:pt idx="8626">
                  <c:v>1.0943410263841997</c:v>
                </c:pt>
                <c:pt idx="8627">
                  <c:v>1.0955758737745782</c:v>
                </c:pt>
                <c:pt idx="8628">
                  <c:v>1.0968107211648441</c:v>
                </c:pt>
                <c:pt idx="8629">
                  <c:v>1.0980654846706561</c:v>
                </c:pt>
                <c:pt idx="8630">
                  <c:v>1.0993003320609198</c:v>
                </c:pt>
                <c:pt idx="8631">
                  <c:v>1.1005550964941904</c:v>
                </c:pt>
                <c:pt idx="8632">
                  <c:v>1.1017899438844552</c:v>
                </c:pt>
                <c:pt idx="8633">
                  <c:v>1.1030247912747198</c:v>
                </c:pt>
                <c:pt idx="8634">
                  <c:v>1.1042596377376412</c:v>
                </c:pt>
                <c:pt idx="8635">
                  <c:v>1.1054944851279036</c:v>
                </c:pt>
                <c:pt idx="8636">
                  <c:v>1.1067293325181693</c:v>
                </c:pt>
                <c:pt idx="8637">
                  <c:v>1.1079641799084357</c:v>
                </c:pt>
                <c:pt idx="8638">
                  <c:v>1.1105533760194248</c:v>
                </c:pt>
                <c:pt idx="8639">
                  <c:v>1.1117882234098033</c:v>
                </c:pt>
                <c:pt idx="8640">
                  <c:v>1.1130230708000679</c:v>
                </c:pt>
                <c:pt idx="8641">
                  <c:v>1.1142579172628773</c:v>
                </c:pt>
                <c:pt idx="8642">
                  <c:v>1.115512681696146</c:v>
                </c:pt>
                <c:pt idx="8643">
                  <c:v>1.1167495203270621</c:v>
                </c:pt>
                <c:pt idx="8644">
                  <c:v>1.118004284760332</c:v>
                </c:pt>
                <c:pt idx="8645">
                  <c:v>1.1192391321505966</c:v>
                </c:pt>
                <c:pt idx="8646">
                  <c:v>1.1204739795408634</c:v>
                </c:pt>
                <c:pt idx="8647">
                  <c:v>1.1217088269311277</c:v>
                </c:pt>
                <c:pt idx="8648">
                  <c:v>1.1229436743213921</c:v>
                </c:pt>
                <c:pt idx="8649">
                  <c:v>1.1241785207843142</c:v>
                </c:pt>
                <c:pt idx="8650">
                  <c:v>1.125413368174577</c:v>
                </c:pt>
                <c:pt idx="8651">
                  <c:v>1.1266681326078469</c:v>
                </c:pt>
                <c:pt idx="8652">
                  <c:v>1.1279029799981133</c:v>
                </c:pt>
                <c:pt idx="8653">
                  <c:v>1.1291378273883765</c:v>
                </c:pt>
                <c:pt idx="8654">
                  <c:v>1.1303726747787581</c:v>
                </c:pt>
                <c:pt idx="8655">
                  <c:v>1.1316075212415657</c:v>
                </c:pt>
                <c:pt idx="8656">
                  <c:v>1.1328423686318299</c:v>
                </c:pt>
                <c:pt idx="8657">
                  <c:v>1.1340772160220922</c:v>
                </c:pt>
                <c:pt idx="8658">
                  <c:v>1.1353120634123581</c:v>
                </c:pt>
                <c:pt idx="8659">
                  <c:v>1.1365469108027371</c:v>
                </c:pt>
                <c:pt idx="8660">
                  <c:v>1.1378016752360054</c:v>
                </c:pt>
                <c:pt idx="8661">
                  <c:v>1.1390365216988156</c:v>
                </c:pt>
                <c:pt idx="8662">
                  <c:v>1.140271369089078</c:v>
                </c:pt>
                <c:pt idx="8663">
                  <c:v>1.1415062164793408</c:v>
                </c:pt>
                <c:pt idx="8664">
                  <c:v>1.1427410638697226</c:v>
                </c:pt>
                <c:pt idx="8665">
                  <c:v>1.1439759112599859</c:v>
                </c:pt>
                <c:pt idx="8666">
                  <c:v>1.1452107586502507</c:v>
                </c:pt>
                <c:pt idx="8667">
                  <c:v>1.1464655221560651</c:v>
                </c:pt>
                <c:pt idx="8668">
                  <c:v>1.1490348012240474</c:v>
                </c:pt>
                <c:pt idx="8669">
                  <c:v>1.1502696486144244</c:v>
                </c:pt>
                <c:pt idx="8670">
                  <c:v>1.1515244130476936</c:v>
                </c:pt>
                <c:pt idx="8671">
                  <c:v>1.1527592604379606</c:v>
                </c:pt>
                <c:pt idx="8672">
                  <c:v>1.1539941078282254</c:v>
                </c:pt>
                <c:pt idx="8673">
                  <c:v>1.1552289552184898</c:v>
                </c:pt>
                <c:pt idx="8674">
                  <c:v>1.1564638016814131</c:v>
                </c:pt>
                <c:pt idx="8675">
                  <c:v>1.1576986490716759</c:v>
                </c:pt>
                <c:pt idx="8676">
                  <c:v>1.1589334964619411</c:v>
                </c:pt>
                <c:pt idx="8677">
                  <c:v>1.1601882608952137</c:v>
                </c:pt>
                <c:pt idx="8678">
                  <c:v>1.1614231082854758</c:v>
                </c:pt>
                <c:pt idx="8679">
                  <c:v>1.1626579556757437</c:v>
                </c:pt>
                <c:pt idx="8680">
                  <c:v>1.1639127191815541</c:v>
                </c:pt>
                <c:pt idx="8681">
                  <c:v>1.1651475665719349</c:v>
                </c:pt>
                <c:pt idx="8682">
                  <c:v>1.1663824139621981</c:v>
                </c:pt>
                <c:pt idx="8683">
                  <c:v>1.167617261352462</c:v>
                </c:pt>
                <c:pt idx="8684">
                  <c:v>1.1688521087427293</c:v>
                </c:pt>
                <c:pt idx="8685">
                  <c:v>1.1700869561329921</c:v>
                </c:pt>
                <c:pt idx="8686">
                  <c:v>1.1713417196389173</c:v>
                </c:pt>
                <c:pt idx="8687">
                  <c:v>1.1725765670291819</c:v>
                </c:pt>
                <c:pt idx="8688">
                  <c:v>1.1738114144194458</c:v>
                </c:pt>
                <c:pt idx="8689">
                  <c:v>1.1750462618097133</c:v>
                </c:pt>
                <c:pt idx="8690">
                  <c:v>1.1762811091999765</c:v>
                </c:pt>
                <c:pt idx="8691">
                  <c:v>1.1775159565903561</c:v>
                </c:pt>
                <c:pt idx="8692">
                  <c:v>1.1787527952211581</c:v>
                </c:pt>
                <c:pt idx="8693">
                  <c:v>1.1799876426114224</c:v>
                </c:pt>
                <c:pt idx="8694">
                  <c:v>1.1812224900016872</c:v>
                </c:pt>
                <c:pt idx="8695">
                  <c:v>1.1824573364646105</c:v>
                </c:pt>
                <c:pt idx="8696">
                  <c:v>1.1836921838548733</c:v>
                </c:pt>
                <c:pt idx="8697">
                  <c:v>1.1849270312451381</c:v>
                </c:pt>
                <c:pt idx="8698">
                  <c:v>1.1886913236174899</c:v>
                </c:pt>
                <c:pt idx="8699">
                  <c:v>1.1899261710077553</c:v>
                </c:pt>
                <c:pt idx="8700">
                  <c:v>1.1911610183981338</c:v>
                </c:pt>
                <c:pt idx="8701">
                  <c:v>1.1923958657884002</c:v>
                </c:pt>
                <c:pt idx="8702">
                  <c:v>1.1936307131786634</c:v>
                </c:pt>
                <c:pt idx="8703">
                  <c:v>1.19486556056893</c:v>
                </c:pt>
                <c:pt idx="8704">
                  <c:v>1.1961004070318511</c:v>
                </c:pt>
                <c:pt idx="8705">
                  <c:v>1.1973352544221139</c:v>
                </c:pt>
                <c:pt idx="8706">
                  <c:v>1.1985900188553842</c:v>
                </c:pt>
                <c:pt idx="8707">
                  <c:v>1.199824866245649</c:v>
                </c:pt>
                <c:pt idx="8708">
                  <c:v>1.2010597136359138</c:v>
                </c:pt>
                <c:pt idx="8709">
                  <c:v>1.2022945610261786</c:v>
                </c:pt>
                <c:pt idx="8710">
                  <c:v>1.2035294074890965</c:v>
                </c:pt>
                <c:pt idx="8711">
                  <c:v>1.20478417192237</c:v>
                </c:pt>
                <c:pt idx="8712">
                  <c:v>1.2060190193126346</c:v>
                </c:pt>
                <c:pt idx="8713">
                  <c:v>1.2072538667029</c:v>
                </c:pt>
                <c:pt idx="8714">
                  <c:v>1.2084887140931642</c:v>
                </c:pt>
                <c:pt idx="8715">
                  <c:v>1.2097434775989753</c:v>
                </c:pt>
                <c:pt idx="8716">
                  <c:v>1.2109783249892421</c:v>
                </c:pt>
                <c:pt idx="8717">
                  <c:v>1.2122131723796199</c:v>
                </c:pt>
                <c:pt idx="8718">
                  <c:v>1.2134480197698838</c:v>
                </c:pt>
                <c:pt idx="8719">
                  <c:v>1.2146828671601497</c:v>
                </c:pt>
                <c:pt idx="8720">
                  <c:v>1.2159177145504139</c:v>
                </c:pt>
                <c:pt idx="8721">
                  <c:v>1.2171525619407961</c:v>
                </c:pt>
                <c:pt idx="8722">
                  <c:v>1.2183874084036022</c:v>
                </c:pt>
                <c:pt idx="8723">
                  <c:v>1.2196222557938634</c:v>
                </c:pt>
                <c:pt idx="8724">
                  <c:v>1.2208770202271353</c:v>
                </c:pt>
                <c:pt idx="8725">
                  <c:v>1.2221118676173999</c:v>
                </c:pt>
                <c:pt idx="8726">
                  <c:v>1.223346715007662</c:v>
                </c:pt>
                <c:pt idx="8727">
                  <c:v>1.2245815623980441</c:v>
                </c:pt>
                <c:pt idx="8728">
                  <c:v>1.2271707575815738</c:v>
                </c:pt>
                <c:pt idx="8729">
                  <c:v>1.2284255220148452</c:v>
                </c:pt>
                <c:pt idx="8730">
                  <c:v>1.229640452362103</c:v>
                </c:pt>
                <c:pt idx="8731">
                  <c:v>1.2308952167953733</c:v>
                </c:pt>
                <c:pt idx="8732">
                  <c:v>1.2321300641857551</c:v>
                </c:pt>
                <c:pt idx="8733">
                  <c:v>1.2333649115760179</c:v>
                </c:pt>
                <c:pt idx="8734">
                  <c:v>1.2345997580388242</c:v>
                </c:pt>
                <c:pt idx="8735">
                  <c:v>1.235834605429087</c:v>
                </c:pt>
                <c:pt idx="8736">
                  <c:v>1.2370694528193522</c:v>
                </c:pt>
                <c:pt idx="8737">
                  <c:v>1.2383242172526217</c:v>
                </c:pt>
                <c:pt idx="8738">
                  <c:v>1.2395610558835399</c:v>
                </c:pt>
                <c:pt idx="8739">
                  <c:v>1.2407959032738063</c:v>
                </c:pt>
                <c:pt idx="8740">
                  <c:v>1.2420506677070762</c:v>
                </c:pt>
                <c:pt idx="8741">
                  <c:v>1.243285515097341</c:v>
                </c:pt>
                <c:pt idx="8742">
                  <c:v>1.2445203615602622</c:v>
                </c:pt>
                <c:pt idx="8743">
                  <c:v>1.245755208950527</c:v>
                </c:pt>
                <c:pt idx="8744">
                  <c:v>1.2469900563407919</c:v>
                </c:pt>
                <c:pt idx="8745">
                  <c:v>1.2482448207740617</c:v>
                </c:pt>
                <c:pt idx="8746">
                  <c:v>1.2494796681643245</c:v>
                </c:pt>
                <c:pt idx="8747">
                  <c:v>1.2507145155545898</c:v>
                </c:pt>
                <c:pt idx="8748">
                  <c:v>1.2519493620175111</c:v>
                </c:pt>
                <c:pt idx="8749">
                  <c:v>1.2531842094077774</c:v>
                </c:pt>
                <c:pt idx="8750">
                  <c:v>1.2544190567980422</c:v>
                </c:pt>
                <c:pt idx="8751">
                  <c:v>1.2556539041883081</c:v>
                </c:pt>
                <c:pt idx="8752">
                  <c:v>1.2568887515786855</c:v>
                </c:pt>
                <c:pt idx="8753">
                  <c:v>1.2581435160119561</c:v>
                </c:pt>
                <c:pt idx="8754">
                  <c:v>1.259378362474763</c:v>
                </c:pt>
                <c:pt idx="8755">
                  <c:v>1.260613209865028</c:v>
                </c:pt>
                <c:pt idx="8756">
                  <c:v>1.2618480572552908</c:v>
                </c:pt>
                <c:pt idx="8757">
                  <c:v>1.2630829046455596</c:v>
                </c:pt>
                <c:pt idx="8758">
                  <c:v>1.2656721007566603</c:v>
                </c:pt>
                <c:pt idx="8759">
                  <c:v>1.2669268642624718</c:v>
                </c:pt>
                <c:pt idx="8760">
                  <c:v>1.2681617116527377</c:v>
                </c:pt>
                <c:pt idx="8761">
                  <c:v>1.2693965590430019</c:v>
                </c:pt>
                <c:pt idx="8762">
                  <c:v>1.2706314064332673</c:v>
                </c:pt>
                <c:pt idx="8763">
                  <c:v>1.2718861708665381</c:v>
                </c:pt>
                <c:pt idx="8764">
                  <c:v>1.2731210182568018</c:v>
                </c:pt>
                <c:pt idx="8765">
                  <c:v>1.2743558647197264</c:v>
                </c:pt>
                <c:pt idx="8766">
                  <c:v>1.2755907121099845</c:v>
                </c:pt>
                <c:pt idx="8767">
                  <c:v>1.2768255595002529</c:v>
                </c:pt>
                <c:pt idx="8768">
                  <c:v>1.2780604068905181</c:v>
                </c:pt>
                <c:pt idx="8769">
                  <c:v>1.2793151713237894</c:v>
                </c:pt>
                <c:pt idx="8770">
                  <c:v>1.2805500187141658</c:v>
                </c:pt>
                <c:pt idx="8771">
                  <c:v>1.2817848651769737</c:v>
                </c:pt>
                <c:pt idx="8772">
                  <c:v>1.2830396296102435</c:v>
                </c:pt>
                <c:pt idx="8773">
                  <c:v>1.2842744770005079</c:v>
                </c:pt>
                <c:pt idx="8774">
                  <c:v>1.2855093243907731</c:v>
                </c:pt>
                <c:pt idx="8775">
                  <c:v>1.2867441717810395</c:v>
                </c:pt>
                <c:pt idx="8776">
                  <c:v>1.2879790191714158</c:v>
                </c:pt>
                <c:pt idx="8777">
                  <c:v>1.289213865634224</c:v>
                </c:pt>
                <c:pt idx="8778">
                  <c:v>1.2904487130244873</c:v>
                </c:pt>
                <c:pt idx="8779">
                  <c:v>1.2916835604147541</c:v>
                </c:pt>
                <c:pt idx="8780">
                  <c:v>1.2929184078051319</c:v>
                </c:pt>
                <c:pt idx="8781">
                  <c:v>1.2941532551953958</c:v>
                </c:pt>
                <c:pt idx="8782">
                  <c:v>1.2953881025856617</c:v>
                </c:pt>
                <c:pt idx="8783">
                  <c:v>1.2966428660914759</c:v>
                </c:pt>
                <c:pt idx="8784">
                  <c:v>1.2978777134817401</c:v>
                </c:pt>
                <c:pt idx="8785">
                  <c:v>1.2991324779150091</c:v>
                </c:pt>
                <c:pt idx="8786">
                  <c:v>1.3003474082623825</c:v>
                </c:pt>
                <c:pt idx="8787">
                  <c:v>1.3015842468931835</c:v>
                </c:pt>
                <c:pt idx="8788">
                  <c:v>1.3041933600471778</c:v>
                </c:pt>
                <c:pt idx="8789">
                  <c:v>1.3054282074374406</c:v>
                </c:pt>
                <c:pt idx="8790">
                  <c:v>1.306643137784818</c:v>
                </c:pt>
                <c:pt idx="8791">
                  <c:v>1.3078979022180874</c:v>
                </c:pt>
                <c:pt idx="8792">
                  <c:v>1.309132748680895</c:v>
                </c:pt>
                <c:pt idx="8793">
                  <c:v>1.31036759607116</c:v>
                </c:pt>
                <c:pt idx="8794">
                  <c:v>1.3116223605044282</c:v>
                </c:pt>
                <c:pt idx="8795">
                  <c:v>1.3128572078946938</c:v>
                </c:pt>
                <c:pt idx="8796">
                  <c:v>1.3141119723279644</c:v>
                </c:pt>
                <c:pt idx="8797">
                  <c:v>1.3153468187908857</c:v>
                </c:pt>
                <c:pt idx="8798">
                  <c:v>1.3165816661811505</c:v>
                </c:pt>
                <c:pt idx="8799">
                  <c:v>1.3178165135714153</c:v>
                </c:pt>
                <c:pt idx="8800">
                  <c:v>1.3190712780046829</c:v>
                </c:pt>
                <c:pt idx="8801">
                  <c:v>1.32030612539495</c:v>
                </c:pt>
                <c:pt idx="8802">
                  <c:v>1.3215409727853284</c:v>
                </c:pt>
                <c:pt idx="8803">
                  <c:v>1.322775819248136</c:v>
                </c:pt>
                <c:pt idx="8804">
                  <c:v>1.3240305836814061</c:v>
                </c:pt>
                <c:pt idx="8805">
                  <c:v>1.3252455140286661</c:v>
                </c:pt>
                <c:pt idx="8806">
                  <c:v>1.3264803614189322</c:v>
                </c:pt>
                <c:pt idx="8807">
                  <c:v>1.3277351258522003</c:v>
                </c:pt>
                <c:pt idx="8808">
                  <c:v>1.3289699732425788</c:v>
                </c:pt>
                <c:pt idx="8809">
                  <c:v>1.3302048197053864</c:v>
                </c:pt>
                <c:pt idx="8810">
                  <c:v>1.3314396670956492</c:v>
                </c:pt>
                <c:pt idx="8811">
                  <c:v>1.3326944315289211</c:v>
                </c:pt>
                <c:pt idx="8812">
                  <c:v>1.3339292789191826</c:v>
                </c:pt>
                <c:pt idx="8813">
                  <c:v>1.3351641263095644</c:v>
                </c:pt>
                <c:pt idx="8814">
                  <c:v>1.3363989736998301</c:v>
                </c:pt>
                <c:pt idx="8815">
                  <c:v>1.3376338201626368</c:v>
                </c:pt>
                <c:pt idx="8816">
                  <c:v>1.3388686675529016</c:v>
                </c:pt>
                <c:pt idx="8817">
                  <c:v>1.3400835979002761</c:v>
                </c:pt>
                <c:pt idx="8818">
                  <c:v>1.3426927110542692</c:v>
                </c:pt>
                <c:pt idx="8819">
                  <c:v>1.3439275584445338</c:v>
                </c:pt>
                <c:pt idx="8820">
                  <c:v>1.3451624058347988</c:v>
                </c:pt>
                <c:pt idx="8821">
                  <c:v>1.3463972532250637</c:v>
                </c:pt>
                <c:pt idx="8822">
                  <c:v>1.3476520167308763</c:v>
                </c:pt>
                <c:pt idx="8823">
                  <c:v>1.3488868641211429</c:v>
                </c:pt>
                <c:pt idx="8824">
                  <c:v>1.350141628554411</c:v>
                </c:pt>
                <c:pt idx="8825">
                  <c:v>1.3513764759447895</c:v>
                </c:pt>
                <c:pt idx="8826">
                  <c:v>1.3526113224075971</c:v>
                </c:pt>
                <c:pt idx="8827">
                  <c:v>1.3538461697978621</c:v>
                </c:pt>
                <c:pt idx="8828">
                  <c:v>1.3550810171881258</c:v>
                </c:pt>
                <c:pt idx="8829">
                  <c:v>1.3563158645785089</c:v>
                </c:pt>
                <c:pt idx="8830">
                  <c:v>1.3575507119687715</c:v>
                </c:pt>
                <c:pt idx="8831">
                  <c:v>1.3588054764020401</c:v>
                </c:pt>
                <c:pt idx="8832">
                  <c:v>1.3600403228648481</c:v>
                </c:pt>
                <c:pt idx="8833">
                  <c:v>1.3612751702551122</c:v>
                </c:pt>
                <c:pt idx="8834">
                  <c:v>1.3625120098134873</c:v>
                </c:pt>
                <c:pt idx="8835">
                  <c:v>1.3637468572037506</c:v>
                </c:pt>
                <c:pt idx="8836">
                  <c:v>1.3649817036665581</c:v>
                </c:pt>
                <c:pt idx="8837">
                  <c:v>1.3662165510568249</c:v>
                </c:pt>
                <c:pt idx="8838">
                  <c:v>1.3674713154900913</c:v>
                </c:pt>
                <c:pt idx="8839">
                  <c:v>1.3687061628804713</c:v>
                </c:pt>
                <c:pt idx="8840">
                  <c:v>1.3699410102707359</c:v>
                </c:pt>
                <c:pt idx="8841">
                  <c:v>1.3711758576610009</c:v>
                </c:pt>
                <c:pt idx="8842">
                  <c:v>1.3724107041238105</c:v>
                </c:pt>
                <c:pt idx="8843">
                  <c:v>1.3736455515140733</c:v>
                </c:pt>
                <c:pt idx="8844">
                  <c:v>1.3748803989044518</c:v>
                </c:pt>
                <c:pt idx="8845">
                  <c:v>1.3761152462947182</c:v>
                </c:pt>
                <c:pt idx="8846">
                  <c:v>1.3773500936849814</c:v>
                </c:pt>
                <c:pt idx="8847">
                  <c:v>1.3785849410752478</c:v>
                </c:pt>
                <c:pt idx="8848">
                  <c:v>1.381154220143344</c:v>
                </c:pt>
                <c:pt idx="8849">
                  <c:v>1.3824089836491567</c:v>
                </c:pt>
                <c:pt idx="8850">
                  <c:v>1.3836239139964164</c:v>
                </c:pt>
                <c:pt idx="8851">
                  <c:v>1.3848587613866834</c:v>
                </c:pt>
                <c:pt idx="8852">
                  <c:v>1.3860936087770597</c:v>
                </c:pt>
                <c:pt idx="8853">
                  <c:v>1.3873284561673238</c:v>
                </c:pt>
                <c:pt idx="8854">
                  <c:v>1.3885633035575893</c:v>
                </c:pt>
                <c:pt idx="8855">
                  <c:v>1.3897981509478539</c:v>
                </c:pt>
                <c:pt idx="8856">
                  <c:v>1.391052914453669</c:v>
                </c:pt>
                <c:pt idx="8857">
                  <c:v>1.3922678448010433</c:v>
                </c:pt>
                <c:pt idx="8858">
                  <c:v>1.3935226092343098</c:v>
                </c:pt>
                <c:pt idx="8859">
                  <c:v>1.3947574566245764</c:v>
                </c:pt>
                <c:pt idx="8860">
                  <c:v>1.3959923040148396</c:v>
                </c:pt>
                <c:pt idx="8861">
                  <c:v>1.3972271514051045</c:v>
                </c:pt>
                <c:pt idx="8862">
                  <c:v>1.3984819149109189</c:v>
                </c:pt>
                <c:pt idx="8863">
                  <c:v>1.399716762301296</c:v>
                </c:pt>
                <c:pt idx="8864">
                  <c:v>1.4009516096915604</c:v>
                </c:pt>
                <c:pt idx="8865">
                  <c:v>1.4021864570818252</c:v>
                </c:pt>
                <c:pt idx="8866">
                  <c:v>1.4034213044720873</c:v>
                </c:pt>
                <c:pt idx="8867">
                  <c:v>1.4046561518623548</c:v>
                </c:pt>
                <c:pt idx="8868">
                  <c:v>1.4058909992527318</c:v>
                </c:pt>
                <c:pt idx="8869">
                  <c:v>1.4071258457155398</c:v>
                </c:pt>
                <c:pt idx="8870">
                  <c:v>1.4083606931058041</c:v>
                </c:pt>
                <c:pt idx="8871">
                  <c:v>1.4095955404960698</c:v>
                </c:pt>
                <c:pt idx="8872">
                  <c:v>1.410830387886447</c:v>
                </c:pt>
                <c:pt idx="8873">
                  <c:v>1.4120851523197189</c:v>
                </c:pt>
                <c:pt idx="8874">
                  <c:v>1.4133199997099819</c:v>
                </c:pt>
                <c:pt idx="8875">
                  <c:v>1.4145747632157959</c:v>
                </c:pt>
                <c:pt idx="8876">
                  <c:v>1.4158096106060587</c:v>
                </c:pt>
                <c:pt idx="8877">
                  <c:v>1.4170643750393275</c:v>
                </c:pt>
                <c:pt idx="8878">
                  <c:v>1.4196734872658658</c:v>
                </c:pt>
                <c:pt idx="8879">
                  <c:v>1.4209083346561329</c:v>
                </c:pt>
                <c:pt idx="8880">
                  <c:v>1.4221830161324078</c:v>
                </c:pt>
                <c:pt idx="8881">
                  <c:v>1.4234178635226726</c:v>
                </c:pt>
                <c:pt idx="8882">
                  <c:v>1.4246547021535878</c:v>
                </c:pt>
                <c:pt idx="8883">
                  <c:v>1.4258895495438537</c:v>
                </c:pt>
                <c:pt idx="8884">
                  <c:v>1.427124396934115</c:v>
                </c:pt>
                <c:pt idx="8885">
                  <c:v>1.6955316206804119</c:v>
                </c:pt>
                <c:pt idx="8886">
                  <c:v>1.6988577418169402</c:v>
                </c:pt>
                <c:pt idx="8887">
                  <c:v>1.702183862026118</c:v>
                </c:pt>
                <c:pt idx="8888">
                  <c:v>1.7122219756373618</c:v>
                </c:pt>
                <c:pt idx="8889">
                  <c:v>1.7155480967738868</c:v>
                </c:pt>
                <c:pt idx="8890">
                  <c:v>1.7188941340260726</c:v>
                </c:pt>
                <c:pt idx="8891">
                  <c:v>1.7355645719400172</c:v>
                </c:pt>
                <c:pt idx="8892">
                  <c:v>1.7388906930766534</c:v>
                </c:pt>
                <c:pt idx="8893">
                  <c:v>1.7422367312561846</c:v>
                </c:pt>
                <c:pt idx="8894">
                  <c:v>1.7522569190650761</c:v>
                </c:pt>
                <c:pt idx="8895">
                  <c:v>1.7556029563171478</c:v>
                </c:pt>
                <c:pt idx="8896">
                  <c:v>1.7689273569790198</c:v>
                </c:pt>
                <c:pt idx="8897">
                  <c:v>1.7722733942312061</c:v>
                </c:pt>
                <c:pt idx="8898">
                  <c:v>1.7755995153677298</c:v>
                </c:pt>
                <c:pt idx="8899">
                  <c:v>1.7789256365043669</c:v>
                </c:pt>
                <c:pt idx="8900">
                  <c:v>1.7822517567134355</c:v>
                </c:pt>
                <c:pt idx="8901">
                  <c:v>1.7855977948930786</c:v>
                </c:pt>
                <c:pt idx="8902">
                  <c:v>1.788943833072608</c:v>
                </c:pt>
                <c:pt idx="8903">
                  <c:v>1.7922500362387861</c:v>
                </c:pt>
                <c:pt idx="8904">
                  <c:v>1.795596074418313</c:v>
                </c:pt>
                <c:pt idx="8905">
                  <c:v>1.7989221955549493</c:v>
                </c:pt>
                <c:pt idx="8906">
                  <c:v>1.8089025492778321</c:v>
                </c:pt>
                <c:pt idx="8907">
                  <c:v>1.8122485874573613</c:v>
                </c:pt>
                <c:pt idx="8908">
                  <c:v>1.8155747076665418</c:v>
                </c:pt>
                <c:pt idx="8909">
                  <c:v>1.8189207458460714</c:v>
                </c:pt>
                <c:pt idx="8910">
                  <c:v>1.8222468669827121</c:v>
                </c:pt>
                <c:pt idx="8911">
                  <c:v>1.825592904234782</c:v>
                </c:pt>
                <c:pt idx="8912">
                  <c:v>1.8289190253713061</c:v>
                </c:pt>
                <c:pt idx="8913">
                  <c:v>1.8322451465079441</c:v>
                </c:pt>
                <c:pt idx="8914">
                  <c:v>1.839435143376932</c:v>
                </c:pt>
                <c:pt idx="8915">
                  <c:v>1.8427612645134559</c:v>
                </c:pt>
                <c:pt idx="8916">
                  <c:v>1.8560856651753299</c:v>
                </c:pt>
                <c:pt idx="8917">
                  <c:v>1.946014412255181</c:v>
                </c:pt>
                <c:pt idx="8918">
                  <c:v>1.9493405333917089</c:v>
                </c:pt>
                <c:pt idx="8919">
                  <c:v>1.9526666545283433</c:v>
                </c:pt>
                <c:pt idx="8920">
                  <c:v>1.9560126917804161</c:v>
                </c:pt>
                <c:pt idx="8921">
                  <c:v>1.9593587299600614</c:v>
                </c:pt>
                <c:pt idx="8922">
                  <c:v>1.9626848510965844</c:v>
                </c:pt>
                <c:pt idx="8923">
                  <c:v>1.9660508053917773</c:v>
                </c:pt>
                <c:pt idx="8924">
                  <c:v>1.969396842643846</c:v>
                </c:pt>
                <c:pt idx="8925">
                  <c:v>1.9761088351184541</c:v>
                </c:pt>
                <c:pt idx="8926">
                  <c:v>1.9839361736529779</c:v>
                </c:pt>
                <c:pt idx="8927">
                  <c:v>1.9872423777466126</c:v>
                </c:pt>
                <c:pt idx="8928">
                  <c:v>1.9906083320416883</c:v>
                </c:pt>
                <c:pt idx="8929">
                  <c:v>1.9939344531783258</c:v>
                </c:pt>
                <c:pt idx="8930">
                  <c:v>1.9972804913578561</c:v>
                </c:pt>
                <c:pt idx="8931">
                  <c:v>1.0039944750731113</c:v>
                </c:pt>
                <c:pt idx="8932">
                  <c:v>1.870956362274228</c:v>
                </c:pt>
                <c:pt idx="8933">
                  <c:v>1.8733264727673018</c:v>
                </c:pt>
                <c:pt idx="8934">
                  <c:v>1.8756766662174853</c:v>
                </c:pt>
                <c:pt idx="8935">
                  <c:v>1.878026858740214</c:v>
                </c:pt>
                <c:pt idx="8936">
                  <c:v>1.8803770521902841</c:v>
                </c:pt>
                <c:pt idx="8937">
                  <c:v>1.8827471626834738</c:v>
                </c:pt>
                <c:pt idx="8938">
                  <c:v>1.8850973552061978</c:v>
                </c:pt>
                <c:pt idx="8939">
                  <c:v>1.887447548656271</c:v>
                </c:pt>
                <c:pt idx="8940">
                  <c:v>1.8897957499384574</c:v>
                </c:pt>
                <c:pt idx="8941">
                  <c:v>1.8921658604315355</c:v>
                </c:pt>
                <c:pt idx="8942">
                  <c:v>1.8945359699972668</c:v>
                </c:pt>
                <c:pt idx="8943">
                  <c:v>1.8968861634473357</c:v>
                </c:pt>
                <c:pt idx="8944">
                  <c:v>1.8992363568975179</c:v>
                </c:pt>
                <c:pt idx="8945">
                  <c:v>1.901586549420246</c:v>
                </c:pt>
                <c:pt idx="8946">
                  <c:v>1.9039566599133195</c:v>
                </c:pt>
                <c:pt idx="8947">
                  <c:v>1.9063068533635041</c:v>
                </c:pt>
                <c:pt idx="8948">
                  <c:v>1.9086570458861183</c:v>
                </c:pt>
                <c:pt idx="8949">
                  <c:v>1.9110072393363016</c:v>
                </c:pt>
                <c:pt idx="8950">
                  <c:v>1.9133773498293749</c:v>
                </c:pt>
                <c:pt idx="8951">
                  <c:v>1.9157454681545687</c:v>
                </c:pt>
                <c:pt idx="8952">
                  <c:v>1.9180956606771815</c:v>
                </c:pt>
                <c:pt idx="8953">
                  <c:v>1.9204657711703703</c:v>
                </c:pt>
                <c:pt idx="8954">
                  <c:v>1.9228159646204432</c:v>
                </c:pt>
                <c:pt idx="8955">
                  <c:v>1.9251661571431653</c:v>
                </c:pt>
                <c:pt idx="8956">
                  <c:v>1.9275163505933506</c:v>
                </c:pt>
                <c:pt idx="8957">
                  <c:v>1.9298665440434206</c:v>
                </c:pt>
                <c:pt idx="8958">
                  <c:v>1.9322167365661489</c:v>
                </c:pt>
                <c:pt idx="8959">
                  <c:v>1.9345669300163324</c:v>
                </c:pt>
                <c:pt idx="8960">
                  <c:v>1.936937040509406</c:v>
                </c:pt>
                <c:pt idx="8961">
                  <c:v>1.9392852417915964</c:v>
                </c:pt>
                <c:pt idx="8962">
                  <c:v>1.9416155181987751</c:v>
                </c:pt>
                <c:pt idx="8963">
                  <c:v>1.9440055448073985</c:v>
                </c:pt>
                <c:pt idx="8964">
                  <c:v>1.9463557382574663</c:v>
                </c:pt>
                <c:pt idx="8965">
                  <c:v>1.9487059307801944</c:v>
                </c:pt>
                <c:pt idx="8966">
                  <c:v>1.9510561242303794</c:v>
                </c:pt>
                <c:pt idx="8967">
                  <c:v>1.9534063176805598</c:v>
                </c:pt>
                <c:pt idx="8968">
                  <c:v>1.9557764272461782</c:v>
                </c:pt>
                <c:pt idx="8969">
                  <c:v>1.9581067036533581</c:v>
                </c:pt>
                <c:pt idx="8970">
                  <c:v>1.9604768141464335</c:v>
                </c:pt>
                <c:pt idx="8971">
                  <c:v>1.9628250154286206</c:v>
                </c:pt>
                <c:pt idx="8972">
                  <c:v>1.9651752088786907</c:v>
                </c:pt>
                <c:pt idx="8973">
                  <c:v>1.9675254014014181</c:v>
                </c:pt>
                <c:pt idx="8974">
                  <c:v>1.9698755948516029</c:v>
                </c:pt>
                <c:pt idx="8975">
                  <c:v>1.9722257883016709</c:v>
                </c:pt>
                <c:pt idx="8976">
                  <c:v>1.9757909120991128</c:v>
                </c:pt>
                <c:pt idx="8977">
                  <c:v>1.9781411046218444</c:v>
                </c:pt>
                <c:pt idx="8978">
                  <c:v>1.9804912980720231</c:v>
                </c:pt>
                <c:pt idx="8979">
                  <c:v>1.9828414915220947</c:v>
                </c:pt>
                <c:pt idx="8980">
                  <c:v>1.9851916840448212</c:v>
                </c:pt>
                <c:pt idx="8981">
                  <c:v>1.9875398862544658</c:v>
                </c:pt>
                <c:pt idx="8982">
                  <c:v>1.989909995820085</c:v>
                </c:pt>
                <c:pt idx="8983">
                  <c:v>1.9922601892702707</c:v>
                </c:pt>
                <c:pt idx="8984">
                  <c:v>1.9946103827203387</c:v>
                </c:pt>
                <c:pt idx="8985">
                  <c:v>1.9969605752430661</c:v>
                </c:pt>
                <c:pt idx="8986">
                  <c:v>1.9993107686932516</c:v>
                </c:pt>
                <c:pt idx="8987">
                  <c:v>1.0017007953018704</c:v>
                </c:pt>
                <c:pt idx="8988">
                  <c:v>1.0040509887520561</c:v>
                </c:pt>
                <c:pt idx="8989">
                  <c:v>1.0064011822021242</c:v>
                </c:pt>
                <c:pt idx="8990">
                  <c:v>1.0087513756523094</c:v>
                </c:pt>
                <c:pt idx="8991">
                  <c:v>1.0110995769343838</c:v>
                </c:pt>
                <c:pt idx="8992">
                  <c:v>1.013449769457111</c:v>
                </c:pt>
                <c:pt idx="8993">
                  <c:v>1.0157999629072938</c:v>
                </c:pt>
                <c:pt idx="8994">
                  <c:v>1.01817007340037</c:v>
                </c:pt>
                <c:pt idx="8995">
                  <c:v>1.0205202659230959</c:v>
                </c:pt>
                <c:pt idx="8996">
                  <c:v>1.02287045937328</c:v>
                </c:pt>
                <c:pt idx="8997">
                  <c:v>1.0252206528233478</c:v>
                </c:pt>
                <c:pt idx="8998">
                  <c:v>1.027570846273534</c:v>
                </c:pt>
                <c:pt idx="8999">
                  <c:v>1.0299210387962598</c:v>
                </c:pt>
                <c:pt idx="9000">
                  <c:v>1.0322712322463299</c:v>
                </c:pt>
                <c:pt idx="9001">
                  <c:v>1.0346214256965141</c:v>
                </c:pt>
                <c:pt idx="9002">
                  <c:v>1.0370094610645992</c:v>
                </c:pt>
                <c:pt idx="9003">
                  <c:v>1.0393596535873242</c:v>
                </c:pt>
                <c:pt idx="9004">
                  <c:v>1.0417098470373933</c:v>
                </c:pt>
                <c:pt idx="9005">
                  <c:v>1.0440600404875795</c:v>
                </c:pt>
                <c:pt idx="9006">
                  <c:v>1.046410233010306</c:v>
                </c:pt>
                <c:pt idx="9007">
                  <c:v>1.048760426460376</c:v>
                </c:pt>
                <c:pt idx="9008">
                  <c:v>1.05111061991056</c:v>
                </c:pt>
                <c:pt idx="9009">
                  <c:v>1.0534608124332858</c:v>
                </c:pt>
                <c:pt idx="9010">
                  <c:v>1.0558110058833559</c:v>
                </c:pt>
                <c:pt idx="9011">
                  <c:v>1.05816119933354</c:v>
                </c:pt>
                <c:pt idx="9012">
                  <c:v>1.060509400615615</c:v>
                </c:pt>
                <c:pt idx="9013">
                  <c:v>1.0628595940658001</c:v>
                </c:pt>
                <c:pt idx="9014">
                  <c:v>1.0652097865885253</c:v>
                </c:pt>
                <c:pt idx="9015">
                  <c:v>1.0675599800385953</c:v>
                </c:pt>
                <c:pt idx="9016">
                  <c:v>1.0699500075747892</c:v>
                </c:pt>
                <c:pt idx="9017">
                  <c:v>1.0723002000974018</c:v>
                </c:pt>
                <c:pt idx="9018">
                  <c:v>1.0746503935475857</c:v>
                </c:pt>
                <c:pt idx="9019">
                  <c:v>1.0770005869977701</c:v>
                </c:pt>
                <c:pt idx="9020">
                  <c:v>1.0793507795203823</c:v>
                </c:pt>
                <c:pt idx="9021">
                  <c:v>1.0828959862749339</c:v>
                </c:pt>
                <c:pt idx="9022">
                  <c:v>1.0852441875570094</c:v>
                </c:pt>
                <c:pt idx="9023">
                  <c:v>1.08759438100719</c:v>
                </c:pt>
                <c:pt idx="9024">
                  <c:v>1.0899445744572631</c:v>
                </c:pt>
                <c:pt idx="9025">
                  <c:v>1.0922947679074453</c:v>
                </c:pt>
                <c:pt idx="9026">
                  <c:v>1.0946449604301733</c:v>
                </c:pt>
                <c:pt idx="9027">
                  <c:v>1.096995153880244</c:v>
                </c:pt>
                <c:pt idx="9028">
                  <c:v>1.0993453473304258</c:v>
                </c:pt>
                <c:pt idx="9029">
                  <c:v>1.1017154568960461</c:v>
                </c:pt>
                <c:pt idx="9030">
                  <c:v>1.1040656503462287</c:v>
                </c:pt>
                <c:pt idx="9031">
                  <c:v>1.1064357608394175</c:v>
                </c:pt>
                <c:pt idx="9032">
                  <c:v>1.1087839621214941</c:v>
                </c:pt>
                <c:pt idx="9033">
                  <c:v>1.1111341546442191</c:v>
                </c:pt>
                <c:pt idx="9034">
                  <c:v>1.1134843480942878</c:v>
                </c:pt>
                <c:pt idx="9035">
                  <c:v>1.115834541544471</c:v>
                </c:pt>
                <c:pt idx="9036">
                  <c:v>1.1181847349946565</c:v>
                </c:pt>
                <c:pt idx="9037">
                  <c:v>1.12053492751727</c:v>
                </c:pt>
                <c:pt idx="9038">
                  <c:v>1.1229050380104582</c:v>
                </c:pt>
                <c:pt idx="9039">
                  <c:v>1.1252552314605297</c:v>
                </c:pt>
                <c:pt idx="9040">
                  <c:v>1.1276054239832567</c:v>
                </c:pt>
                <c:pt idx="9041">
                  <c:v>1.1299556174334378</c:v>
                </c:pt>
                <c:pt idx="9042">
                  <c:v>1.132343652801524</c:v>
                </c:pt>
                <c:pt idx="9043">
                  <c:v>1.1346938462515941</c:v>
                </c:pt>
                <c:pt idx="9044">
                  <c:v>1.1370440387743199</c:v>
                </c:pt>
                <c:pt idx="9045">
                  <c:v>1.1393942322245021</c:v>
                </c:pt>
                <c:pt idx="9046">
                  <c:v>1.1417444256745739</c:v>
                </c:pt>
                <c:pt idx="9047">
                  <c:v>1.144114535240307</c:v>
                </c:pt>
                <c:pt idx="9048">
                  <c:v>1.1464647286904892</c:v>
                </c:pt>
                <c:pt idx="9049">
                  <c:v>1.1488149221405601</c:v>
                </c:pt>
                <c:pt idx="9050">
                  <c:v>1.1511651146632873</c:v>
                </c:pt>
                <c:pt idx="9051">
                  <c:v>1.1535551421993659</c:v>
                </c:pt>
                <c:pt idx="9052">
                  <c:v>1.1559053347220924</c:v>
                </c:pt>
                <c:pt idx="9053">
                  <c:v>1.1582535369316282</c:v>
                </c:pt>
                <c:pt idx="9054">
                  <c:v>1.1606037294543521</c:v>
                </c:pt>
                <c:pt idx="9055">
                  <c:v>1.1629738399474263</c:v>
                </c:pt>
                <c:pt idx="9056">
                  <c:v>1.1653240333976098</c:v>
                </c:pt>
                <c:pt idx="9057">
                  <c:v>1.1676742259203359</c:v>
                </c:pt>
                <c:pt idx="9058">
                  <c:v>1.1700244193704066</c:v>
                </c:pt>
                <c:pt idx="9059">
                  <c:v>1.1723945289361397</c:v>
                </c:pt>
                <c:pt idx="9060">
                  <c:v>1.1747447223863221</c:v>
                </c:pt>
                <c:pt idx="9061">
                  <c:v>1.1770949158363919</c:v>
                </c:pt>
                <c:pt idx="9062">
                  <c:v>1.1794451092865781</c:v>
                </c:pt>
                <c:pt idx="9063">
                  <c:v>1.181833143727204</c:v>
                </c:pt>
                <c:pt idx="9064">
                  <c:v>1.1841833371773873</c:v>
                </c:pt>
                <c:pt idx="9065">
                  <c:v>1.186533530627458</c:v>
                </c:pt>
                <c:pt idx="9066">
                  <c:v>1.1900787373818973</c:v>
                </c:pt>
                <c:pt idx="9067">
                  <c:v>1.1924289308320801</c:v>
                </c:pt>
                <c:pt idx="9068">
                  <c:v>1.1947791233548075</c:v>
                </c:pt>
                <c:pt idx="9069">
                  <c:v>1.1971293168049881</c:v>
                </c:pt>
                <c:pt idx="9070">
                  <c:v>1.199499426370608</c:v>
                </c:pt>
                <c:pt idx="9071">
                  <c:v>1.2018496198207897</c:v>
                </c:pt>
                <c:pt idx="9072">
                  <c:v>1.2041998132708598</c:v>
                </c:pt>
                <c:pt idx="9073">
                  <c:v>1.2065679315960571</c:v>
                </c:pt>
                <c:pt idx="9074">
                  <c:v>1.208938041161673</c:v>
                </c:pt>
                <c:pt idx="9075">
                  <c:v>1.2112882346118581</c:v>
                </c:pt>
                <c:pt idx="9076">
                  <c:v>1.2136384280619268</c:v>
                </c:pt>
                <c:pt idx="9077">
                  <c:v>1.2159886215121098</c:v>
                </c:pt>
                <c:pt idx="9078">
                  <c:v>1.2173628863483819</c:v>
                </c:pt>
                <c:pt idx="9079">
                  <c:v>1.9022785684160257</c:v>
                </c:pt>
                <c:pt idx="9080">
                  <c:v>1.9042503408318248</c:v>
                </c:pt>
                <c:pt idx="9081">
                  <c:v>1.9062021952772741</c:v>
                </c:pt>
                <c:pt idx="9082">
                  <c:v>1.9081341345346345</c:v>
                </c:pt>
                <c:pt idx="9083">
                  <c:v>1.9100859899075462</c:v>
                </c:pt>
                <c:pt idx="9084">
                  <c:v>1.9120179282374488</c:v>
                </c:pt>
                <c:pt idx="9085">
                  <c:v>1.9139697836103535</c:v>
                </c:pt>
                <c:pt idx="9086">
                  <c:v>1.9159017219402585</c:v>
                </c:pt>
                <c:pt idx="9087">
                  <c:v>1.9178734943560585</c:v>
                </c:pt>
                <c:pt idx="9088">
                  <c:v>1.9198651828875199</c:v>
                </c:pt>
                <c:pt idx="9089">
                  <c:v>1.921795129976775</c:v>
                </c:pt>
                <c:pt idx="9090">
                  <c:v>1.9237270683066761</c:v>
                </c:pt>
                <c:pt idx="9091">
                  <c:v>1.9256590066365804</c:v>
                </c:pt>
                <c:pt idx="9092">
                  <c:v>1.9276108620094874</c:v>
                </c:pt>
                <c:pt idx="9093">
                  <c:v>1.9295428003393909</c:v>
                </c:pt>
                <c:pt idx="9094">
                  <c:v>1.9314747386692939</c:v>
                </c:pt>
                <c:pt idx="9095">
                  <c:v>1.933406677926655</c:v>
                </c:pt>
                <c:pt idx="9096">
                  <c:v>1.9353585332995653</c:v>
                </c:pt>
                <c:pt idx="9097">
                  <c:v>1.9373103886724719</c:v>
                </c:pt>
                <c:pt idx="9098">
                  <c:v>1.9392423270023755</c:v>
                </c:pt>
                <c:pt idx="9099">
                  <c:v>1.941174265332279</c:v>
                </c:pt>
                <c:pt idx="9100">
                  <c:v>1.9431261207050741</c:v>
                </c:pt>
                <c:pt idx="9101">
                  <c:v>1.945075983909988</c:v>
                </c:pt>
                <c:pt idx="9102">
                  <c:v>1.9470278392828961</c:v>
                </c:pt>
                <c:pt idx="9103">
                  <c:v>1.9489597776128</c:v>
                </c:pt>
                <c:pt idx="9104">
                  <c:v>1.9509116329857081</c:v>
                </c:pt>
                <c:pt idx="9105">
                  <c:v>1.9528435722430701</c:v>
                </c:pt>
                <c:pt idx="9106">
                  <c:v>1.9547755105729721</c:v>
                </c:pt>
                <c:pt idx="9107">
                  <c:v>1.9567273659457687</c:v>
                </c:pt>
                <c:pt idx="9108">
                  <c:v>1.9586593042756719</c:v>
                </c:pt>
                <c:pt idx="9109">
                  <c:v>1.9605912426055738</c:v>
                </c:pt>
                <c:pt idx="9110">
                  <c:v>1.9625231809354773</c:v>
                </c:pt>
                <c:pt idx="9111">
                  <c:v>1.964455119265383</c:v>
                </c:pt>
                <c:pt idx="9112">
                  <c:v>1.9663870575952858</c:v>
                </c:pt>
                <c:pt idx="9113">
                  <c:v>1.9683369217276574</c:v>
                </c:pt>
                <c:pt idx="9114">
                  <c:v>1.970288777100565</c:v>
                </c:pt>
                <c:pt idx="9115">
                  <c:v>1.9722406324733583</c:v>
                </c:pt>
                <c:pt idx="9116">
                  <c:v>1.9741725708032654</c:v>
                </c:pt>
                <c:pt idx="9117">
                  <c:v>1.9761244261761703</c:v>
                </c:pt>
                <c:pt idx="9118">
                  <c:v>1.9780563645060774</c:v>
                </c:pt>
                <c:pt idx="9119">
                  <c:v>1.9800082198789823</c:v>
                </c:pt>
                <c:pt idx="9120">
                  <c:v>1.9819600752518909</c:v>
                </c:pt>
                <c:pt idx="9121">
                  <c:v>1.9839119306248001</c:v>
                </c:pt>
                <c:pt idx="9122">
                  <c:v>1.9858837030406</c:v>
                </c:pt>
                <c:pt idx="9123">
                  <c:v>1.9878355584135081</c:v>
                </c:pt>
                <c:pt idx="9124">
                  <c:v>1.989767496743412</c:v>
                </c:pt>
                <c:pt idx="9125">
                  <c:v>1.9917193521163199</c:v>
                </c:pt>
                <c:pt idx="9126">
                  <c:v>1.9936492992056856</c:v>
                </c:pt>
                <c:pt idx="9127">
                  <c:v>1.9988874416291103</c:v>
                </c:pt>
                <c:pt idx="9128">
                  <c:v>1.0008193799590117</c:v>
                </c:pt>
                <c:pt idx="9129">
                  <c:v>1.0751631600840028</c:v>
                </c:pt>
                <c:pt idx="9130">
                  <c:v>1.0771548486153506</c:v>
                </c:pt>
                <c:pt idx="9131">
                  <c:v>1.0791266210312642</c:v>
                </c:pt>
                <c:pt idx="9132">
                  <c:v>1.0870117185266959</c:v>
                </c:pt>
                <c:pt idx="9133">
                  <c:v>1.0928872016883151</c:v>
                </c:pt>
                <c:pt idx="9134">
                  <c:v>1.0948589741042289</c:v>
                </c:pt>
                <c:pt idx="9135">
                  <c:v>1.0968307455925697</c:v>
                </c:pt>
                <c:pt idx="9136">
                  <c:v>1.0988025180084833</c:v>
                </c:pt>
                <c:pt idx="9137">
                  <c:v>1.1027261457971902</c:v>
                </c:pt>
                <c:pt idx="9138">
                  <c:v>1.104697918213106</c:v>
                </c:pt>
                <c:pt idx="9139">
                  <c:v>1.1066497735860141</c:v>
                </c:pt>
                <c:pt idx="9140">
                  <c:v>1.1105514921637223</c:v>
                </c:pt>
                <c:pt idx="9141">
                  <c:v>1.1125033475366308</c:v>
                </c:pt>
                <c:pt idx="9142">
                  <c:v>1.1144751199524321</c:v>
                </c:pt>
                <c:pt idx="9143">
                  <c:v>1.1164468923683444</c:v>
                </c:pt>
                <c:pt idx="9144">
                  <c:v>1.1183987477412529</c:v>
                </c:pt>
                <c:pt idx="9145">
                  <c:v>1.1223422916455101</c:v>
                </c:pt>
                <c:pt idx="9146">
                  <c:v>1.1242941470184178</c:v>
                </c:pt>
                <c:pt idx="9147">
                  <c:v>1.1262659194342193</c:v>
                </c:pt>
                <c:pt idx="9148">
                  <c:v>1.1301895472230401</c:v>
                </c:pt>
                <c:pt idx="9149">
                  <c:v>1.1321414025958347</c:v>
                </c:pt>
                <c:pt idx="9150">
                  <c:v>1.1341111828437551</c:v>
                </c:pt>
                <c:pt idx="9151">
                  <c:v>1.1399866660053704</c:v>
                </c:pt>
                <c:pt idx="9152">
                  <c:v>1.1419584384211703</c:v>
                </c:pt>
                <c:pt idx="9153">
                  <c:v>1.14803309015781</c:v>
                </c:pt>
                <c:pt idx="9154">
                  <c:v>1.1500048625736101</c:v>
                </c:pt>
                <c:pt idx="9155">
                  <c:v>1.1519567179465184</c:v>
                </c:pt>
                <c:pt idx="9156">
                  <c:v>1.153908573319427</c:v>
                </c:pt>
                <c:pt idx="9157">
                  <c:v>1.1559002618507761</c:v>
                </c:pt>
                <c:pt idx="9158">
                  <c:v>1.1578700430260369</c:v>
                </c:pt>
                <c:pt idx="9159">
                  <c:v>1.1598418154419499</c:v>
                </c:pt>
                <c:pt idx="9160">
                  <c:v>1.1637853593462084</c:v>
                </c:pt>
                <c:pt idx="9161">
                  <c:v>1.1657372147191154</c:v>
                </c:pt>
                <c:pt idx="9162">
                  <c:v>1.171632614923739</c:v>
                </c:pt>
                <c:pt idx="9163">
                  <c:v>1.1736043873396484</c:v>
                </c:pt>
                <c:pt idx="9164">
                  <c:v>1.1755761588279938</c:v>
                </c:pt>
                <c:pt idx="9165">
                  <c:v>1.1775479312439103</c:v>
                </c:pt>
                <c:pt idx="9166">
                  <c:v>1.1834413392804208</c:v>
                </c:pt>
                <c:pt idx="9167">
                  <c:v>1.1927624449091361</c:v>
                </c:pt>
                <c:pt idx="9168">
                  <c:v>1.200589783443661</c:v>
                </c:pt>
                <c:pt idx="9169">
                  <c:v>1.2340660942364818</c:v>
                </c:pt>
                <c:pt idx="9170">
                  <c:v>1.2458768107611589</c:v>
                </c:pt>
                <c:pt idx="9171">
                  <c:v>1.2537419912137011</c:v>
                </c:pt>
                <c:pt idx="9172">
                  <c:v>1.2576855351179574</c:v>
                </c:pt>
                <c:pt idx="9173">
                  <c:v>1.2596772245767642</c:v>
                </c:pt>
                <c:pt idx="9174">
                  <c:v>1.2616290799496692</c:v>
                </c:pt>
                <c:pt idx="9175">
                  <c:v>1.2636008523655831</c:v>
                </c:pt>
                <c:pt idx="9176">
                  <c:v>0</c:v>
                </c:pt>
                <c:pt idx="9177">
                  <c:v>0</c:v>
                </c:pt>
                <c:pt idx="9178">
                  <c:v>0</c:v>
                </c:pt>
                <c:pt idx="9179">
                  <c:v>0</c:v>
                </c:pt>
                <c:pt idx="9180">
                  <c:v>0</c:v>
                </c:pt>
                <c:pt idx="9181">
                  <c:v>0</c:v>
                </c:pt>
                <c:pt idx="9182">
                  <c:v>0</c:v>
                </c:pt>
                <c:pt idx="9183">
                  <c:v>0</c:v>
                </c:pt>
                <c:pt idx="9184">
                  <c:v>0</c:v>
                </c:pt>
                <c:pt idx="9185">
                  <c:v>0</c:v>
                </c:pt>
                <c:pt idx="9186">
                  <c:v>0</c:v>
                </c:pt>
                <c:pt idx="9187">
                  <c:v>0</c:v>
                </c:pt>
                <c:pt idx="9188">
                  <c:v>0</c:v>
                </c:pt>
                <c:pt idx="9189">
                  <c:v>0</c:v>
                </c:pt>
                <c:pt idx="9190">
                  <c:v>0</c:v>
                </c:pt>
                <c:pt idx="9191">
                  <c:v>0</c:v>
                </c:pt>
                <c:pt idx="9192">
                  <c:v>0</c:v>
                </c:pt>
                <c:pt idx="9193">
                  <c:v>0</c:v>
                </c:pt>
                <c:pt idx="9194">
                  <c:v>0</c:v>
                </c:pt>
                <c:pt idx="9195">
                  <c:v>0</c:v>
                </c:pt>
                <c:pt idx="9196">
                  <c:v>0</c:v>
                </c:pt>
                <c:pt idx="9197">
                  <c:v>0</c:v>
                </c:pt>
                <c:pt idx="9198">
                  <c:v>0</c:v>
                </c:pt>
                <c:pt idx="9199">
                  <c:v>0</c:v>
                </c:pt>
                <c:pt idx="9200">
                  <c:v>0</c:v>
                </c:pt>
                <c:pt idx="9201">
                  <c:v>0</c:v>
                </c:pt>
                <c:pt idx="9202">
                  <c:v>0</c:v>
                </c:pt>
                <c:pt idx="9203">
                  <c:v>0</c:v>
                </c:pt>
                <c:pt idx="9204">
                  <c:v>0</c:v>
                </c:pt>
                <c:pt idx="9205">
                  <c:v>0</c:v>
                </c:pt>
                <c:pt idx="9206">
                  <c:v>0</c:v>
                </c:pt>
                <c:pt idx="9207">
                  <c:v>0</c:v>
                </c:pt>
                <c:pt idx="9208">
                  <c:v>0</c:v>
                </c:pt>
                <c:pt idx="9209">
                  <c:v>0</c:v>
                </c:pt>
                <c:pt idx="9210">
                  <c:v>0</c:v>
                </c:pt>
                <c:pt idx="9211">
                  <c:v>0</c:v>
                </c:pt>
                <c:pt idx="9212">
                  <c:v>0</c:v>
                </c:pt>
                <c:pt idx="9213">
                  <c:v>0</c:v>
                </c:pt>
                <c:pt idx="9214">
                  <c:v>0</c:v>
                </c:pt>
                <c:pt idx="9215">
                  <c:v>0</c:v>
                </c:pt>
                <c:pt idx="9216">
                  <c:v>0</c:v>
                </c:pt>
                <c:pt idx="9217">
                  <c:v>0</c:v>
                </c:pt>
                <c:pt idx="9218">
                  <c:v>0</c:v>
                </c:pt>
                <c:pt idx="9219">
                  <c:v>0</c:v>
                </c:pt>
                <c:pt idx="9220">
                  <c:v>0</c:v>
                </c:pt>
                <c:pt idx="9221">
                  <c:v>0</c:v>
                </c:pt>
                <c:pt idx="9222">
                  <c:v>0</c:v>
                </c:pt>
                <c:pt idx="9223">
                  <c:v>0</c:v>
                </c:pt>
                <c:pt idx="9224">
                  <c:v>0</c:v>
                </c:pt>
                <c:pt idx="9225">
                  <c:v>0</c:v>
                </c:pt>
                <c:pt idx="9226">
                  <c:v>0</c:v>
                </c:pt>
                <c:pt idx="9227">
                  <c:v>0</c:v>
                </c:pt>
                <c:pt idx="9228">
                  <c:v>0</c:v>
                </c:pt>
                <c:pt idx="9229">
                  <c:v>0</c:v>
                </c:pt>
                <c:pt idx="9230">
                  <c:v>0</c:v>
                </c:pt>
                <c:pt idx="9231">
                  <c:v>0</c:v>
                </c:pt>
                <c:pt idx="9232">
                  <c:v>0</c:v>
                </c:pt>
                <c:pt idx="9233">
                  <c:v>0</c:v>
                </c:pt>
                <c:pt idx="9234">
                  <c:v>0</c:v>
                </c:pt>
                <c:pt idx="9235">
                  <c:v>0</c:v>
                </c:pt>
                <c:pt idx="9236">
                  <c:v>0</c:v>
                </c:pt>
                <c:pt idx="9237">
                  <c:v>0</c:v>
                </c:pt>
                <c:pt idx="9238">
                  <c:v>0</c:v>
                </c:pt>
                <c:pt idx="9239">
                  <c:v>0</c:v>
                </c:pt>
                <c:pt idx="9240">
                  <c:v>0</c:v>
                </c:pt>
                <c:pt idx="9241">
                  <c:v>0</c:v>
                </c:pt>
                <c:pt idx="9242">
                  <c:v>0</c:v>
                </c:pt>
                <c:pt idx="9243">
                  <c:v>0</c:v>
                </c:pt>
                <c:pt idx="9244">
                  <c:v>0</c:v>
                </c:pt>
                <c:pt idx="9245">
                  <c:v>0</c:v>
                </c:pt>
                <c:pt idx="9246">
                  <c:v>0</c:v>
                </c:pt>
                <c:pt idx="9247">
                  <c:v>0</c:v>
                </c:pt>
                <c:pt idx="9248">
                  <c:v>0</c:v>
                </c:pt>
                <c:pt idx="9249">
                  <c:v>0</c:v>
                </c:pt>
                <c:pt idx="9250">
                  <c:v>0</c:v>
                </c:pt>
                <c:pt idx="9251">
                  <c:v>0</c:v>
                </c:pt>
                <c:pt idx="9252">
                  <c:v>0</c:v>
                </c:pt>
                <c:pt idx="9253">
                  <c:v>0</c:v>
                </c:pt>
                <c:pt idx="9254">
                  <c:v>0</c:v>
                </c:pt>
                <c:pt idx="9255">
                  <c:v>0</c:v>
                </c:pt>
                <c:pt idx="9256">
                  <c:v>0</c:v>
                </c:pt>
                <c:pt idx="9257">
                  <c:v>0</c:v>
                </c:pt>
                <c:pt idx="9258">
                  <c:v>0</c:v>
                </c:pt>
                <c:pt idx="9259">
                  <c:v>0</c:v>
                </c:pt>
                <c:pt idx="9260">
                  <c:v>0</c:v>
                </c:pt>
                <c:pt idx="9261">
                  <c:v>0</c:v>
                </c:pt>
                <c:pt idx="9262">
                  <c:v>0</c:v>
                </c:pt>
                <c:pt idx="9263">
                  <c:v>0</c:v>
                </c:pt>
                <c:pt idx="9264">
                  <c:v>0</c:v>
                </c:pt>
                <c:pt idx="9265">
                  <c:v>0</c:v>
                </c:pt>
                <c:pt idx="9266">
                  <c:v>0</c:v>
                </c:pt>
                <c:pt idx="9267">
                  <c:v>0</c:v>
                </c:pt>
                <c:pt idx="9268">
                  <c:v>0</c:v>
                </c:pt>
                <c:pt idx="9269">
                  <c:v>0</c:v>
                </c:pt>
                <c:pt idx="9270">
                  <c:v>0</c:v>
                </c:pt>
                <c:pt idx="9271">
                  <c:v>0</c:v>
                </c:pt>
                <c:pt idx="9272">
                  <c:v>0</c:v>
                </c:pt>
                <c:pt idx="9273">
                  <c:v>0</c:v>
                </c:pt>
                <c:pt idx="9274">
                  <c:v>0</c:v>
                </c:pt>
                <c:pt idx="9275">
                  <c:v>0</c:v>
                </c:pt>
                <c:pt idx="9276">
                  <c:v>0</c:v>
                </c:pt>
                <c:pt idx="9277">
                  <c:v>0</c:v>
                </c:pt>
                <c:pt idx="9278">
                  <c:v>0</c:v>
                </c:pt>
                <c:pt idx="9279">
                  <c:v>0</c:v>
                </c:pt>
                <c:pt idx="9280">
                  <c:v>0</c:v>
                </c:pt>
                <c:pt idx="9281">
                  <c:v>0</c:v>
                </c:pt>
                <c:pt idx="9282">
                  <c:v>0</c:v>
                </c:pt>
                <c:pt idx="9283">
                  <c:v>0</c:v>
                </c:pt>
                <c:pt idx="9284">
                  <c:v>0</c:v>
                </c:pt>
                <c:pt idx="9285">
                  <c:v>0</c:v>
                </c:pt>
                <c:pt idx="9286">
                  <c:v>0</c:v>
                </c:pt>
                <c:pt idx="9287">
                  <c:v>0</c:v>
                </c:pt>
                <c:pt idx="9288">
                  <c:v>0</c:v>
                </c:pt>
                <c:pt idx="9289">
                  <c:v>0</c:v>
                </c:pt>
                <c:pt idx="9290">
                  <c:v>0</c:v>
                </c:pt>
                <c:pt idx="9291">
                  <c:v>0</c:v>
                </c:pt>
                <c:pt idx="9292">
                  <c:v>0</c:v>
                </c:pt>
                <c:pt idx="9293">
                  <c:v>0</c:v>
                </c:pt>
                <c:pt idx="9294">
                  <c:v>0</c:v>
                </c:pt>
                <c:pt idx="9295">
                  <c:v>0</c:v>
                </c:pt>
                <c:pt idx="9296">
                  <c:v>0</c:v>
                </c:pt>
                <c:pt idx="9297">
                  <c:v>0</c:v>
                </c:pt>
                <c:pt idx="9298">
                  <c:v>0</c:v>
                </c:pt>
                <c:pt idx="9299">
                  <c:v>0</c:v>
                </c:pt>
                <c:pt idx="9300">
                  <c:v>0</c:v>
                </c:pt>
                <c:pt idx="9301">
                  <c:v>0</c:v>
                </c:pt>
                <c:pt idx="9302">
                  <c:v>0</c:v>
                </c:pt>
                <c:pt idx="9303">
                  <c:v>0</c:v>
                </c:pt>
                <c:pt idx="9304">
                  <c:v>0</c:v>
                </c:pt>
                <c:pt idx="9305">
                  <c:v>0</c:v>
                </c:pt>
                <c:pt idx="9306">
                  <c:v>0</c:v>
                </c:pt>
                <c:pt idx="9307">
                  <c:v>0</c:v>
                </c:pt>
                <c:pt idx="9308">
                  <c:v>0</c:v>
                </c:pt>
                <c:pt idx="9309">
                  <c:v>0</c:v>
                </c:pt>
                <c:pt idx="9310">
                  <c:v>0</c:v>
                </c:pt>
                <c:pt idx="9311">
                  <c:v>0</c:v>
                </c:pt>
                <c:pt idx="9312">
                  <c:v>0</c:v>
                </c:pt>
                <c:pt idx="9313">
                  <c:v>0</c:v>
                </c:pt>
                <c:pt idx="9314">
                  <c:v>0</c:v>
                </c:pt>
                <c:pt idx="9315">
                  <c:v>0</c:v>
                </c:pt>
                <c:pt idx="9316">
                  <c:v>0</c:v>
                </c:pt>
                <c:pt idx="9317">
                  <c:v>0</c:v>
                </c:pt>
                <c:pt idx="9318">
                  <c:v>0</c:v>
                </c:pt>
                <c:pt idx="9319">
                  <c:v>0</c:v>
                </c:pt>
                <c:pt idx="9320">
                  <c:v>0</c:v>
                </c:pt>
                <c:pt idx="9321">
                  <c:v>0</c:v>
                </c:pt>
                <c:pt idx="9322">
                  <c:v>0</c:v>
                </c:pt>
                <c:pt idx="9323">
                  <c:v>0</c:v>
                </c:pt>
                <c:pt idx="9324">
                  <c:v>0</c:v>
                </c:pt>
                <c:pt idx="9325">
                  <c:v>0</c:v>
                </c:pt>
                <c:pt idx="9326">
                  <c:v>0</c:v>
                </c:pt>
                <c:pt idx="9327">
                  <c:v>0</c:v>
                </c:pt>
                <c:pt idx="9328">
                  <c:v>0</c:v>
                </c:pt>
                <c:pt idx="9329">
                  <c:v>0</c:v>
                </c:pt>
                <c:pt idx="9330">
                  <c:v>0</c:v>
                </c:pt>
                <c:pt idx="9331">
                  <c:v>0</c:v>
                </c:pt>
                <c:pt idx="9332">
                  <c:v>0</c:v>
                </c:pt>
                <c:pt idx="9333">
                  <c:v>0</c:v>
                </c:pt>
                <c:pt idx="9334">
                  <c:v>0</c:v>
                </c:pt>
                <c:pt idx="9335">
                  <c:v>0</c:v>
                </c:pt>
                <c:pt idx="9336">
                  <c:v>0</c:v>
                </c:pt>
                <c:pt idx="9337">
                  <c:v>0</c:v>
                </c:pt>
                <c:pt idx="9338">
                  <c:v>0</c:v>
                </c:pt>
                <c:pt idx="9339">
                  <c:v>0</c:v>
                </c:pt>
                <c:pt idx="9340">
                  <c:v>0</c:v>
                </c:pt>
                <c:pt idx="9341">
                  <c:v>0</c:v>
                </c:pt>
                <c:pt idx="9342">
                  <c:v>0</c:v>
                </c:pt>
                <c:pt idx="9343">
                  <c:v>0</c:v>
                </c:pt>
                <c:pt idx="9344">
                  <c:v>0</c:v>
                </c:pt>
                <c:pt idx="9345">
                  <c:v>0</c:v>
                </c:pt>
                <c:pt idx="9346">
                  <c:v>0</c:v>
                </c:pt>
                <c:pt idx="9347">
                  <c:v>0</c:v>
                </c:pt>
                <c:pt idx="9348">
                  <c:v>0</c:v>
                </c:pt>
                <c:pt idx="9349">
                  <c:v>0</c:v>
                </c:pt>
                <c:pt idx="9350">
                  <c:v>0</c:v>
                </c:pt>
                <c:pt idx="9351">
                  <c:v>0</c:v>
                </c:pt>
                <c:pt idx="9352">
                  <c:v>0</c:v>
                </c:pt>
                <c:pt idx="9353">
                  <c:v>0</c:v>
                </c:pt>
                <c:pt idx="9354">
                  <c:v>0</c:v>
                </c:pt>
                <c:pt idx="9355">
                  <c:v>0</c:v>
                </c:pt>
                <c:pt idx="9356">
                  <c:v>0</c:v>
                </c:pt>
                <c:pt idx="9357">
                  <c:v>0</c:v>
                </c:pt>
                <c:pt idx="9358">
                  <c:v>0</c:v>
                </c:pt>
                <c:pt idx="9359">
                  <c:v>0</c:v>
                </c:pt>
                <c:pt idx="9360">
                  <c:v>0</c:v>
                </c:pt>
                <c:pt idx="9361">
                  <c:v>0</c:v>
                </c:pt>
                <c:pt idx="9362">
                  <c:v>0</c:v>
                </c:pt>
                <c:pt idx="9363">
                  <c:v>0</c:v>
                </c:pt>
                <c:pt idx="9364">
                  <c:v>0</c:v>
                </c:pt>
                <c:pt idx="9365">
                  <c:v>0</c:v>
                </c:pt>
                <c:pt idx="9366">
                  <c:v>0</c:v>
                </c:pt>
                <c:pt idx="9367">
                  <c:v>0</c:v>
                </c:pt>
                <c:pt idx="9368">
                  <c:v>0</c:v>
                </c:pt>
                <c:pt idx="9369">
                  <c:v>0</c:v>
                </c:pt>
                <c:pt idx="9370">
                  <c:v>0</c:v>
                </c:pt>
                <c:pt idx="9371">
                  <c:v>0</c:v>
                </c:pt>
                <c:pt idx="9372">
                  <c:v>0</c:v>
                </c:pt>
                <c:pt idx="9373">
                  <c:v>0</c:v>
                </c:pt>
                <c:pt idx="9374">
                  <c:v>0</c:v>
                </c:pt>
                <c:pt idx="9375">
                  <c:v>0</c:v>
                </c:pt>
                <c:pt idx="9376">
                  <c:v>0</c:v>
                </c:pt>
                <c:pt idx="9377">
                  <c:v>0</c:v>
                </c:pt>
                <c:pt idx="9378">
                  <c:v>0</c:v>
                </c:pt>
                <c:pt idx="9379">
                  <c:v>0</c:v>
                </c:pt>
                <c:pt idx="9380">
                  <c:v>0</c:v>
                </c:pt>
                <c:pt idx="9381">
                  <c:v>0</c:v>
                </c:pt>
                <c:pt idx="9382">
                  <c:v>0</c:v>
                </c:pt>
                <c:pt idx="9383">
                  <c:v>0</c:v>
                </c:pt>
                <c:pt idx="9384">
                  <c:v>0</c:v>
                </c:pt>
                <c:pt idx="9385">
                  <c:v>0</c:v>
                </c:pt>
                <c:pt idx="9386">
                  <c:v>0</c:v>
                </c:pt>
                <c:pt idx="9387">
                  <c:v>0</c:v>
                </c:pt>
                <c:pt idx="9388">
                  <c:v>0</c:v>
                </c:pt>
                <c:pt idx="9389">
                  <c:v>0</c:v>
                </c:pt>
                <c:pt idx="9390">
                  <c:v>0</c:v>
                </c:pt>
                <c:pt idx="9391">
                  <c:v>0</c:v>
                </c:pt>
                <c:pt idx="9392">
                  <c:v>0</c:v>
                </c:pt>
                <c:pt idx="9393">
                  <c:v>0</c:v>
                </c:pt>
                <c:pt idx="9394">
                  <c:v>0</c:v>
                </c:pt>
                <c:pt idx="9395">
                  <c:v>0</c:v>
                </c:pt>
                <c:pt idx="9396">
                  <c:v>0</c:v>
                </c:pt>
                <c:pt idx="9397">
                  <c:v>0</c:v>
                </c:pt>
                <c:pt idx="9398">
                  <c:v>0</c:v>
                </c:pt>
                <c:pt idx="9399">
                  <c:v>0</c:v>
                </c:pt>
                <c:pt idx="9400">
                  <c:v>0</c:v>
                </c:pt>
                <c:pt idx="9401">
                  <c:v>0</c:v>
                </c:pt>
                <c:pt idx="9402">
                  <c:v>0</c:v>
                </c:pt>
                <c:pt idx="9403">
                  <c:v>0</c:v>
                </c:pt>
                <c:pt idx="9404">
                  <c:v>0</c:v>
                </c:pt>
                <c:pt idx="9405">
                  <c:v>0</c:v>
                </c:pt>
                <c:pt idx="9406">
                  <c:v>0</c:v>
                </c:pt>
                <c:pt idx="9407">
                  <c:v>0</c:v>
                </c:pt>
                <c:pt idx="9408">
                  <c:v>0</c:v>
                </c:pt>
                <c:pt idx="9409">
                  <c:v>0</c:v>
                </c:pt>
                <c:pt idx="9410">
                  <c:v>0</c:v>
                </c:pt>
                <c:pt idx="9411">
                  <c:v>0</c:v>
                </c:pt>
                <c:pt idx="9412">
                  <c:v>0</c:v>
                </c:pt>
                <c:pt idx="9413">
                  <c:v>0</c:v>
                </c:pt>
                <c:pt idx="9414">
                  <c:v>0</c:v>
                </c:pt>
                <c:pt idx="9415">
                  <c:v>0</c:v>
                </c:pt>
                <c:pt idx="9416">
                  <c:v>0</c:v>
                </c:pt>
                <c:pt idx="9417">
                  <c:v>0</c:v>
                </c:pt>
                <c:pt idx="9418">
                  <c:v>0</c:v>
                </c:pt>
                <c:pt idx="9419">
                  <c:v>0</c:v>
                </c:pt>
                <c:pt idx="9420">
                  <c:v>0</c:v>
                </c:pt>
                <c:pt idx="9421">
                  <c:v>0</c:v>
                </c:pt>
                <c:pt idx="9422">
                  <c:v>0</c:v>
                </c:pt>
                <c:pt idx="9423">
                  <c:v>0</c:v>
                </c:pt>
                <c:pt idx="9424">
                  <c:v>0</c:v>
                </c:pt>
                <c:pt idx="9425">
                  <c:v>0</c:v>
                </c:pt>
                <c:pt idx="9426">
                  <c:v>0</c:v>
                </c:pt>
                <c:pt idx="9427">
                  <c:v>0</c:v>
                </c:pt>
                <c:pt idx="9428">
                  <c:v>0</c:v>
                </c:pt>
                <c:pt idx="9429">
                  <c:v>0</c:v>
                </c:pt>
                <c:pt idx="9430">
                  <c:v>0</c:v>
                </c:pt>
                <c:pt idx="9431">
                  <c:v>0</c:v>
                </c:pt>
                <c:pt idx="9432">
                  <c:v>0</c:v>
                </c:pt>
                <c:pt idx="9433">
                  <c:v>0</c:v>
                </c:pt>
                <c:pt idx="9434">
                  <c:v>0</c:v>
                </c:pt>
                <c:pt idx="9435">
                  <c:v>0</c:v>
                </c:pt>
                <c:pt idx="9436">
                  <c:v>0</c:v>
                </c:pt>
                <c:pt idx="9437">
                  <c:v>0</c:v>
                </c:pt>
                <c:pt idx="9438">
                  <c:v>0</c:v>
                </c:pt>
                <c:pt idx="9439">
                  <c:v>0</c:v>
                </c:pt>
                <c:pt idx="9440">
                  <c:v>0</c:v>
                </c:pt>
                <c:pt idx="9441">
                  <c:v>0</c:v>
                </c:pt>
                <c:pt idx="9442">
                  <c:v>0</c:v>
                </c:pt>
                <c:pt idx="9443">
                  <c:v>0</c:v>
                </c:pt>
                <c:pt idx="9444">
                  <c:v>0</c:v>
                </c:pt>
                <c:pt idx="9445">
                  <c:v>0</c:v>
                </c:pt>
                <c:pt idx="9446">
                  <c:v>0</c:v>
                </c:pt>
                <c:pt idx="9447">
                  <c:v>0</c:v>
                </c:pt>
                <c:pt idx="9448">
                  <c:v>0</c:v>
                </c:pt>
                <c:pt idx="9449">
                  <c:v>0</c:v>
                </c:pt>
                <c:pt idx="9450">
                  <c:v>0</c:v>
                </c:pt>
                <c:pt idx="9451">
                  <c:v>0</c:v>
                </c:pt>
                <c:pt idx="9452">
                  <c:v>0</c:v>
                </c:pt>
                <c:pt idx="9453">
                  <c:v>0</c:v>
                </c:pt>
                <c:pt idx="9454">
                  <c:v>0</c:v>
                </c:pt>
                <c:pt idx="9455">
                  <c:v>0</c:v>
                </c:pt>
                <c:pt idx="9456">
                  <c:v>0</c:v>
                </c:pt>
                <c:pt idx="9457">
                  <c:v>0</c:v>
                </c:pt>
                <c:pt idx="9458">
                  <c:v>0</c:v>
                </c:pt>
                <c:pt idx="9459">
                  <c:v>0</c:v>
                </c:pt>
                <c:pt idx="9460">
                  <c:v>0</c:v>
                </c:pt>
                <c:pt idx="9461">
                  <c:v>0</c:v>
                </c:pt>
                <c:pt idx="9462">
                  <c:v>0</c:v>
                </c:pt>
                <c:pt idx="9463">
                  <c:v>0</c:v>
                </c:pt>
                <c:pt idx="9464">
                  <c:v>0</c:v>
                </c:pt>
                <c:pt idx="9465">
                  <c:v>0</c:v>
                </c:pt>
                <c:pt idx="9466">
                  <c:v>0</c:v>
                </c:pt>
                <c:pt idx="9467">
                  <c:v>0</c:v>
                </c:pt>
                <c:pt idx="9468">
                  <c:v>0</c:v>
                </c:pt>
                <c:pt idx="9469">
                  <c:v>0</c:v>
                </c:pt>
                <c:pt idx="9470">
                  <c:v>0</c:v>
                </c:pt>
                <c:pt idx="9471">
                  <c:v>0</c:v>
                </c:pt>
                <c:pt idx="9472">
                  <c:v>0</c:v>
                </c:pt>
                <c:pt idx="9473">
                  <c:v>0</c:v>
                </c:pt>
                <c:pt idx="9474">
                  <c:v>0</c:v>
                </c:pt>
                <c:pt idx="9475">
                  <c:v>0</c:v>
                </c:pt>
                <c:pt idx="9476">
                  <c:v>0</c:v>
                </c:pt>
                <c:pt idx="9477">
                  <c:v>0</c:v>
                </c:pt>
                <c:pt idx="9478">
                  <c:v>0</c:v>
                </c:pt>
                <c:pt idx="9479">
                  <c:v>0</c:v>
                </c:pt>
                <c:pt idx="9480">
                  <c:v>0</c:v>
                </c:pt>
                <c:pt idx="9481">
                  <c:v>0</c:v>
                </c:pt>
                <c:pt idx="9482">
                  <c:v>0</c:v>
                </c:pt>
                <c:pt idx="9483">
                  <c:v>0</c:v>
                </c:pt>
                <c:pt idx="9484">
                  <c:v>0</c:v>
                </c:pt>
                <c:pt idx="9485">
                  <c:v>0</c:v>
                </c:pt>
                <c:pt idx="9486">
                  <c:v>0</c:v>
                </c:pt>
                <c:pt idx="9487">
                  <c:v>0</c:v>
                </c:pt>
                <c:pt idx="9488">
                  <c:v>0</c:v>
                </c:pt>
                <c:pt idx="9489">
                  <c:v>0</c:v>
                </c:pt>
                <c:pt idx="9490">
                  <c:v>0</c:v>
                </c:pt>
                <c:pt idx="9491">
                  <c:v>0</c:v>
                </c:pt>
                <c:pt idx="9492">
                  <c:v>0</c:v>
                </c:pt>
                <c:pt idx="9493">
                  <c:v>0</c:v>
                </c:pt>
                <c:pt idx="9494">
                  <c:v>0</c:v>
                </c:pt>
                <c:pt idx="9495">
                  <c:v>0</c:v>
                </c:pt>
                <c:pt idx="9496">
                  <c:v>0</c:v>
                </c:pt>
                <c:pt idx="9497">
                  <c:v>0</c:v>
                </c:pt>
                <c:pt idx="9498">
                  <c:v>0</c:v>
                </c:pt>
                <c:pt idx="9499">
                  <c:v>0</c:v>
                </c:pt>
                <c:pt idx="9500">
                  <c:v>0</c:v>
                </c:pt>
                <c:pt idx="9501">
                  <c:v>0</c:v>
                </c:pt>
                <c:pt idx="9502">
                  <c:v>0</c:v>
                </c:pt>
                <c:pt idx="9503">
                  <c:v>0</c:v>
                </c:pt>
                <c:pt idx="9504">
                  <c:v>0</c:v>
                </c:pt>
                <c:pt idx="9505">
                  <c:v>0</c:v>
                </c:pt>
                <c:pt idx="9506">
                  <c:v>0</c:v>
                </c:pt>
                <c:pt idx="9507">
                  <c:v>0</c:v>
                </c:pt>
                <c:pt idx="9508">
                  <c:v>0</c:v>
                </c:pt>
                <c:pt idx="9509">
                  <c:v>0</c:v>
                </c:pt>
                <c:pt idx="9510">
                  <c:v>0</c:v>
                </c:pt>
                <c:pt idx="9511">
                  <c:v>0</c:v>
                </c:pt>
                <c:pt idx="9512">
                  <c:v>0</c:v>
                </c:pt>
                <c:pt idx="9513">
                  <c:v>0</c:v>
                </c:pt>
                <c:pt idx="9514">
                  <c:v>0</c:v>
                </c:pt>
                <c:pt idx="9515">
                  <c:v>0</c:v>
                </c:pt>
                <c:pt idx="9516">
                  <c:v>0</c:v>
                </c:pt>
                <c:pt idx="9517">
                  <c:v>0</c:v>
                </c:pt>
                <c:pt idx="9518">
                  <c:v>0</c:v>
                </c:pt>
                <c:pt idx="9519">
                  <c:v>0</c:v>
                </c:pt>
                <c:pt idx="9520">
                  <c:v>0</c:v>
                </c:pt>
                <c:pt idx="9521">
                  <c:v>0</c:v>
                </c:pt>
                <c:pt idx="9522">
                  <c:v>0</c:v>
                </c:pt>
                <c:pt idx="9523">
                  <c:v>0</c:v>
                </c:pt>
                <c:pt idx="9524">
                  <c:v>0</c:v>
                </c:pt>
                <c:pt idx="9525">
                  <c:v>0</c:v>
                </c:pt>
                <c:pt idx="9526">
                  <c:v>0</c:v>
                </c:pt>
                <c:pt idx="9527">
                  <c:v>0</c:v>
                </c:pt>
                <c:pt idx="9528">
                  <c:v>0</c:v>
                </c:pt>
                <c:pt idx="9529">
                  <c:v>0</c:v>
                </c:pt>
                <c:pt idx="9530">
                  <c:v>0</c:v>
                </c:pt>
                <c:pt idx="9531">
                  <c:v>0</c:v>
                </c:pt>
                <c:pt idx="9532">
                  <c:v>0</c:v>
                </c:pt>
                <c:pt idx="9533">
                  <c:v>0</c:v>
                </c:pt>
                <c:pt idx="9534">
                  <c:v>0</c:v>
                </c:pt>
                <c:pt idx="9535">
                  <c:v>0</c:v>
                </c:pt>
                <c:pt idx="9536">
                  <c:v>0</c:v>
                </c:pt>
                <c:pt idx="9537">
                  <c:v>0</c:v>
                </c:pt>
                <c:pt idx="9538">
                  <c:v>0</c:v>
                </c:pt>
                <c:pt idx="9539">
                  <c:v>0</c:v>
                </c:pt>
                <c:pt idx="9540">
                  <c:v>0</c:v>
                </c:pt>
                <c:pt idx="9541">
                  <c:v>0</c:v>
                </c:pt>
                <c:pt idx="9542">
                  <c:v>0</c:v>
                </c:pt>
                <c:pt idx="9543">
                  <c:v>0</c:v>
                </c:pt>
                <c:pt idx="9544">
                  <c:v>0</c:v>
                </c:pt>
                <c:pt idx="9545">
                  <c:v>0</c:v>
                </c:pt>
                <c:pt idx="9546">
                  <c:v>0</c:v>
                </c:pt>
                <c:pt idx="9547">
                  <c:v>0</c:v>
                </c:pt>
                <c:pt idx="9548">
                  <c:v>0</c:v>
                </c:pt>
                <c:pt idx="9549">
                  <c:v>0</c:v>
                </c:pt>
                <c:pt idx="9550">
                  <c:v>0</c:v>
                </c:pt>
                <c:pt idx="9551">
                  <c:v>0</c:v>
                </c:pt>
                <c:pt idx="9552">
                  <c:v>0</c:v>
                </c:pt>
                <c:pt idx="9553">
                  <c:v>0</c:v>
                </c:pt>
                <c:pt idx="9554">
                  <c:v>0</c:v>
                </c:pt>
                <c:pt idx="9555">
                  <c:v>0</c:v>
                </c:pt>
                <c:pt idx="9556">
                  <c:v>0</c:v>
                </c:pt>
                <c:pt idx="9557">
                  <c:v>0</c:v>
                </c:pt>
                <c:pt idx="9558">
                  <c:v>0</c:v>
                </c:pt>
                <c:pt idx="9559">
                  <c:v>0</c:v>
                </c:pt>
                <c:pt idx="9560">
                  <c:v>0</c:v>
                </c:pt>
                <c:pt idx="9561">
                  <c:v>0</c:v>
                </c:pt>
                <c:pt idx="9562">
                  <c:v>0</c:v>
                </c:pt>
                <c:pt idx="9563">
                  <c:v>0</c:v>
                </c:pt>
                <c:pt idx="9564">
                  <c:v>0</c:v>
                </c:pt>
                <c:pt idx="9565">
                  <c:v>0</c:v>
                </c:pt>
                <c:pt idx="9566">
                  <c:v>0</c:v>
                </c:pt>
                <c:pt idx="9567">
                  <c:v>0</c:v>
                </c:pt>
                <c:pt idx="9568">
                  <c:v>0</c:v>
                </c:pt>
                <c:pt idx="9569">
                  <c:v>0</c:v>
                </c:pt>
                <c:pt idx="9570">
                  <c:v>0</c:v>
                </c:pt>
                <c:pt idx="9571">
                  <c:v>0</c:v>
                </c:pt>
                <c:pt idx="9572">
                  <c:v>0</c:v>
                </c:pt>
                <c:pt idx="9573">
                  <c:v>0</c:v>
                </c:pt>
                <c:pt idx="9574">
                  <c:v>0</c:v>
                </c:pt>
                <c:pt idx="9575">
                  <c:v>0</c:v>
                </c:pt>
                <c:pt idx="9576">
                  <c:v>0</c:v>
                </c:pt>
                <c:pt idx="9577">
                  <c:v>0</c:v>
                </c:pt>
                <c:pt idx="9578">
                  <c:v>0</c:v>
                </c:pt>
                <c:pt idx="9579">
                  <c:v>0</c:v>
                </c:pt>
                <c:pt idx="9580">
                  <c:v>0</c:v>
                </c:pt>
                <c:pt idx="9581">
                  <c:v>0</c:v>
                </c:pt>
                <c:pt idx="9582">
                  <c:v>0</c:v>
                </c:pt>
                <c:pt idx="9583">
                  <c:v>0</c:v>
                </c:pt>
                <c:pt idx="9584">
                  <c:v>0</c:v>
                </c:pt>
                <c:pt idx="9585">
                  <c:v>0</c:v>
                </c:pt>
                <c:pt idx="9586">
                  <c:v>0</c:v>
                </c:pt>
                <c:pt idx="9587">
                  <c:v>0</c:v>
                </c:pt>
                <c:pt idx="9588">
                  <c:v>0</c:v>
                </c:pt>
                <c:pt idx="9589">
                  <c:v>0</c:v>
                </c:pt>
                <c:pt idx="9590">
                  <c:v>0</c:v>
                </c:pt>
                <c:pt idx="9591">
                  <c:v>0</c:v>
                </c:pt>
                <c:pt idx="9592">
                  <c:v>0</c:v>
                </c:pt>
                <c:pt idx="9593">
                  <c:v>0</c:v>
                </c:pt>
                <c:pt idx="9594">
                  <c:v>0</c:v>
                </c:pt>
                <c:pt idx="9595">
                  <c:v>0</c:v>
                </c:pt>
                <c:pt idx="9596">
                  <c:v>0</c:v>
                </c:pt>
                <c:pt idx="9597">
                  <c:v>0</c:v>
                </c:pt>
                <c:pt idx="9598">
                  <c:v>0</c:v>
                </c:pt>
                <c:pt idx="9599">
                  <c:v>0</c:v>
                </c:pt>
                <c:pt idx="9600">
                  <c:v>0</c:v>
                </c:pt>
                <c:pt idx="9601">
                  <c:v>0</c:v>
                </c:pt>
                <c:pt idx="9602">
                  <c:v>0</c:v>
                </c:pt>
                <c:pt idx="9603">
                  <c:v>0</c:v>
                </c:pt>
                <c:pt idx="9604">
                  <c:v>0</c:v>
                </c:pt>
                <c:pt idx="9605">
                  <c:v>0</c:v>
                </c:pt>
                <c:pt idx="9606">
                  <c:v>0</c:v>
                </c:pt>
                <c:pt idx="9607">
                  <c:v>0</c:v>
                </c:pt>
                <c:pt idx="9608">
                  <c:v>0</c:v>
                </c:pt>
                <c:pt idx="9609">
                  <c:v>0</c:v>
                </c:pt>
                <c:pt idx="9610">
                  <c:v>0</c:v>
                </c:pt>
                <c:pt idx="9611">
                  <c:v>0</c:v>
                </c:pt>
                <c:pt idx="9612">
                  <c:v>0</c:v>
                </c:pt>
                <c:pt idx="9613">
                  <c:v>0</c:v>
                </c:pt>
                <c:pt idx="9614">
                  <c:v>0</c:v>
                </c:pt>
                <c:pt idx="9615">
                  <c:v>0</c:v>
                </c:pt>
                <c:pt idx="9616">
                  <c:v>0</c:v>
                </c:pt>
                <c:pt idx="9617">
                  <c:v>0</c:v>
                </c:pt>
                <c:pt idx="9618">
                  <c:v>0</c:v>
                </c:pt>
                <c:pt idx="9619">
                  <c:v>0</c:v>
                </c:pt>
                <c:pt idx="9620">
                  <c:v>0</c:v>
                </c:pt>
                <c:pt idx="9621">
                  <c:v>0</c:v>
                </c:pt>
                <c:pt idx="9622">
                  <c:v>0</c:v>
                </c:pt>
                <c:pt idx="9623">
                  <c:v>0</c:v>
                </c:pt>
                <c:pt idx="9624">
                  <c:v>0</c:v>
                </c:pt>
                <c:pt idx="9625">
                  <c:v>0</c:v>
                </c:pt>
                <c:pt idx="9626">
                  <c:v>0</c:v>
                </c:pt>
                <c:pt idx="9627">
                  <c:v>0</c:v>
                </c:pt>
                <c:pt idx="9628">
                  <c:v>0</c:v>
                </c:pt>
                <c:pt idx="9629">
                  <c:v>0</c:v>
                </c:pt>
                <c:pt idx="9630">
                  <c:v>0</c:v>
                </c:pt>
                <c:pt idx="9631">
                  <c:v>0</c:v>
                </c:pt>
                <c:pt idx="9632">
                  <c:v>0</c:v>
                </c:pt>
                <c:pt idx="9633">
                  <c:v>0</c:v>
                </c:pt>
                <c:pt idx="9634">
                  <c:v>0</c:v>
                </c:pt>
                <c:pt idx="9635">
                  <c:v>0</c:v>
                </c:pt>
                <c:pt idx="9636">
                  <c:v>0</c:v>
                </c:pt>
                <c:pt idx="9637">
                  <c:v>0</c:v>
                </c:pt>
                <c:pt idx="9638">
                  <c:v>0</c:v>
                </c:pt>
                <c:pt idx="9639">
                  <c:v>0</c:v>
                </c:pt>
                <c:pt idx="9640">
                  <c:v>0</c:v>
                </c:pt>
                <c:pt idx="9641">
                  <c:v>0</c:v>
                </c:pt>
                <c:pt idx="9642">
                  <c:v>0</c:v>
                </c:pt>
                <c:pt idx="9643">
                  <c:v>0</c:v>
                </c:pt>
                <c:pt idx="9644">
                  <c:v>0</c:v>
                </c:pt>
                <c:pt idx="9645">
                  <c:v>0</c:v>
                </c:pt>
                <c:pt idx="9646">
                  <c:v>0</c:v>
                </c:pt>
                <c:pt idx="9647">
                  <c:v>0</c:v>
                </c:pt>
                <c:pt idx="9648">
                  <c:v>0</c:v>
                </c:pt>
                <c:pt idx="9649">
                  <c:v>0</c:v>
                </c:pt>
                <c:pt idx="9650">
                  <c:v>0</c:v>
                </c:pt>
                <c:pt idx="9651">
                  <c:v>0</c:v>
                </c:pt>
                <c:pt idx="9652">
                  <c:v>0</c:v>
                </c:pt>
                <c:pt idx="9653">
                  <c:v>0</c:v>
                </c:pt>
                <c:pt idx="9654">
                  <c:v>0</c:v>
                </c:pt>
                <c:pt idx="9655">
                  <c:v>0</c:v>
                </c:pt>
                <c:pt idx="9656">
                  <c:v>0</c:v>
                </c:pt>
                <c:pt idx="9657">
                  <c:v>0</c:v>
                </c:pt>
                <c:pt idx="9658">
                  <c:v>0</c:v>
                </c:pt>
                <c:pt idx="9659">
                  <c:v>0</c:v>
                </c:pt>
                <c:pt idx="9660">
                  <c:v>0</c:v>
                </c:pt>
                <c:pt idx="9661">
                  <c:v>0</c:v>
                </c:pt>
                <c:pt idx="9662">
                  <c:v>0</c:v>
                </c:pt>
                <c:pt idx="9663">
                  <c:v>0</c:v>
                </c:pt>
                <c:pt idx="9664">
                  <c:v>0</c:v>
                </c:pt>
                <c:pt idx="9665">
                  <c:v>0</c:v>
                </c:pt>
                <c:pt idx="9666">
                  <c:v>0</c:v>
                </c:pt>
                <c:pt idx="9667">
                  <c:v>0</c:v>
                </c:pt>
                <c:pt idx="9668">
                  <c:v>0</c:v>
                </c:pt>
                <c:pt idx="9669">
                  <c:v>0</c:v>
                </c:pt>
                <c:pt idx="9670">
                  <c:v>0</c:v>
                </c:pt>
                <c:pt idx="9671">
                  <c:v>0</c:v>
                </c:pt>
                <c:pt idx="9672">
                  <c:v>0</c:v>
                </c:pt>
                <c:pt idx="9673">
                  <c:v>0</c:v>
                </c:pt>
                <c:pt idx="9674">
                  <c:v>0</c:v>
                </c:pt>
                <c:pt idx="9675">
                  <c:v>0</c:v>
                </c:pt>
                <c:pt idx="9676">
                  <c:v>0</c:v>
                </c:pt>
                <c:pt idx="9677">
                  <c:v>0</c:v>
                </c:pt>
                <c:pt idx="9678">
                  <c:v>0</c:v>
                </c:pt>
                <c:pt idx="9679">
                  <c:v>0</c:v>
                </c:pt>
                <c:pt idx="9680">
                  <c:v>0</c:v>
                </c:pt>
                <c:pt idx="9681">
                  <c:v>0</c:v>
                </c:pt>
                <c:pt idx="9682">
                  <c:v>0</c:v>
                </c:pt>
                <c:pt idx="9683">
                  <c:v>0</c:v>
                </c:pt>
                <c:pt idx="9684">
                  <c:v>0</c:v>
                </c:pt>
                <c:pt idx="9685">
                  <c:v>0</c:v>
                </c:pt>
                <c:pt idx="9686">
                  <c:v>0</c:v>
                </c:pt>
                <c:pt idx="9687">
                  <c:v>0</c:v>
                </c:pt>
                <c:pt idx="9688">
                  <c:v>0</c:v>
                </c:pt>
                <c:pt idx="9689">
                  <c:v>0</c:v>
                </c:pt>
                <c:pt idx="9690">
                  <c:v>0</c:v>
                </c:pt>
                <c:pt idx="9691">
                  <c:v>0</c:v>
                </c:pt>
                <c:pt idx="9692">
                  <c:v>0</c:v>
                </c:pt>
                <c:pt idx="9693">
                  <c:v>0</c:v>
                </c:pt>
                <c:pt idx="9694">
                  <c:v>0</c:v>
                </c:pt>
                <c:pt idx="9695">
                  <c:v>0</c:v>
                </c:pt>
                <c:pt idx="9696">
                  <c:v>0</c:v>
                </c:pt>
                <c:pt idx="9697">
                  <c:v>0</c:v>
                </c:pt>
                <c:pt idx="9698">
                  <c:v>0</c:v>
                </c:pt>
                <c:pt idx="9699">
                  <c:v>0</c:v>
                </c:pt>
                <c:pt idx="9700">
                  <c:v>0</c:v>
                </c:pt>
                <c:pt idx="9701">
                  <c:v>0</c:v>
                </c:pt>
                <c:pt idx="9702">
                  <c:v>0</c:v>
                </c:pt>
                <c:pt idx="9703">
                  <c:v>0</c:v>
                </c:pt>
                <c:pt idx="9704">
                  <c:v>0</c:v>
                </c:pt>
                <c:pt idx="9705">
                  <c:v>0</c:v>
                </c:pt>
                <c:pt idx="9706">
                  <c:v>0</c:v>
                </c:pt>
                <c:pt idx="9707">
                  <c:v>0</c:v>
                </c:pt>
                <c:pt idx="9708">
                  <c:v>0</c:v>
                </c:pt>
                <c:pt idx="9709">
                  <c:v>0</c:v>
                </c:pt>
                <c:pt idx="9710">
                  <c:v>0</c:v>
                </c:pt>
                <c:pt idx="9711">
                  <c:v>0</c:v>
                </c:pt>
                <c:pt idx="9712">
                  <c:v>0</c:v>
                </c:pt>
                <c:pt idx="9713">
                  <c:v>0</c:v>
                </c:pt>
                <c:pt idx="9714">
                  <c:v>0</c:v>
                </c:pt>
                <c:pt idx="9715">
                  <c:v>0</c:v>
                </c:pt>
                <c:pt idx="9716">
                  <c:v>0</c:v>
                </c:pt>
                <c:pt idx="9717">
                  <c:v>0</c:v>
                </c:pt>
                <c:pt idx="9718">
                  <c:v>0</c:v>
                </c:pt>
                <c:pt idx="9719">
                  <c:v>0</c:v>
                </c:pt>
                <c:pt idx="9720">
                  <c:v>0</c:v>
                </c:pt>
                <c:pt idx="9721">
                  <c:v>0</c:v>
                </c:pt>
                <c:pt idx="9722">
                  <c:v>0</c:v>
                </c:pt>
                <c:pt idx="9723">
                  <c:v>0</c:v>
                </c:pt>
                <c:pt idx="9724">
                  <c:v>0</c:v>
                </c:pt>
                <c:pt idx="9725">
                  <c:v>0</c:v>
                </c:pt>
                <c:pt idx="9726">
                  <c:v>0</c:v>
                </c:pt>
                <c:pt idx="9727">
                  <c:v>0</c:v>
                </c:pt>
                <c:pt idx="9728">
                  <c:v>0</c:v>
                </c:pt>
                <c:pt idx="9729">
                  <c:v>0</c:v>
                </c:pt>
                <c:pt idx="9730">
                  <c:v>0</c:v>
                </c:pt>
                <c:pt idx="9731">
                  <c:v>0</c:v>
                </c:pt>
                <c:pt idx="9732">
                  <c:v>0</c:v>
                </c:pt>
                <c:pt idx="9733">
                  <c:v>0</c:v>
                </c:pt>
                <c:pt idx="9734">
                  <c:v>0</c:v>
                </c:pt>
                <c:pt idx="9735">
                  <c:v>0</c:v>
                </c:pt>
                <c:pt idx="9736">
                  <c:v>0</c:v>
                </c:pt>
                <c:pt idx="9737">
                  <c:v>0</c:v>
                </c:pt>
                <c:pt idx="9738">
                  <c:v>0</c:v>
                </c:pt>
                <c:pt idx="9739">
                  <c:v>0</c:v>
                </c:pt>
                <c:pt idx="9740">
                  <c:v>0</c:v>
                </c:pt>
                <c:pt idx="9741">
                  <c:v>0</c:v>
                </c:pt>
                <c:pt idx="9742">
                  <c:v>0</c:v>
                </c:pt>
                <c:pt idx="9743">
                  <c:v>0</c:v>
                </c:pt>
                <c:pt idx="9744">
                  <c:v>0</c:v>
                </c:pt>
                <c:pt idx="9745">
                  <c:v>0</c:v>
                </c:pt>
                <c:pt idx="9746">
                  <c:v>0</c:v>
                </c:pt>
                <c:pt idx="9747">
                  <c:v>0</c:v>
                </c:pt>
                <c:pt idx="9748">
                  <c:v>0</c:v>
                </c:pt>
                <c:pt idx="9749">
                  <c:v>0</c:v>
                </c:pt>
                <c:pt idx="9750">
                  <c:v>0</c:v>
                </c:pt>
                <c:pt idx="9751">
                  <c:v>0</c:v>
                </c:pt>
                <c:pt idx="9752">
                  <c:v>0</c:v>
                </c:pt>
                <c:pt idx="9753">
                  <c:v>0</c:v>
                </c:pt>
                <c:pt idx="9754">
                  <c:v>0</c:v>
                </c:pt>
                <c:pt idx="9755">
                  <c:v>0</c:v>
                </c:pt>
                <c:pt idx="9756">
                  <c:v>0</c:v>
                </c:pt>
                <c:pt idx="9757">
                  <c:v>0</c:v>
                </c:pt>
                <c:pt idx="9758">
                  <c:v>0</c:v>
                </c:pt>
                <c:pt idx="9759">
                  <c:v>0</c:v>
                </c:pt>
                <c:pt idx="9760">
                  <c:v>0</c:v>
                </c:pt>
                <c:pt idx="9761">
                  <c:v>0</c:v>
                </c:pt>
                <c:pt idx="9762">
                  <c:v>0</c:v>
                </c:pt>
                <c:pt idx="9763">
                  <c:v>0</c:v>
                </c:pt>
                <c:pt idx="9764">
                  <c:v>0</c:v>
                </c:pt>
                <c:pt idx="9765">
                  <c:v>0</c:v>
                </c:pt>
                <c:pt idx="9766">
                  <c:v>0</c:v>
                </c:pt>
                <c:pt idx="9767">
                  <c:v>0</c:v>
                </c:pt>
                <c:pt idx="9768">
                  <c:v>0</c:v>
                </c:pt>
                <c:pt idx="9769">
                  <c:v>0</c:v>
                </c:pt>
                <c:pt idx="9770">
                  <c:v>0</c:v>
                </c:pt>
                <c:pt idx="9771">
                  <c:v>0</c:v>
                </c:pt>
                <c:pt idx="9772">
                  <c:v>0</c:v>
                </c:pt>
                <c:pt idx="9773">
                  <c:v>0</c:v>
                </c:pt>
                <c:pt idx="9774">
                  <c:v>0</c:v>
                </c:pt>
                <c:pt idx="9775">
                  <c:v>0</c:v>
                </c:pt>
                <c:pt idx="9776">
                  <c:v>0</c:v>
                </c:pt>
                <c:pt idx="9777">
                  <c:v>0</c:v>
                </c:pt>
                <c:pt idx="9778">
                  <c:v>0</c:v>
                </c:pt>
                <c:pt idx="9779">
                  <c:v>0</c:v>
                </c:pt>
                <c:pt idx="9780">
                  <c:v>0</c:v>
                </c:pt>
                <c:pt idx="9781">
                  <c:v>0</c:v>
                </c:pt>
                <c:pt idx="9782">
                  <c:v>0</c:v>
                </c:pt>
                <c:pt idx="9783">
                  <c:v>0</c:v>
                </c:pt>
                <c:pt idx="9784">
                  <c:v>0</c:v>
                </c:pt>
                <c:pt idx="9785">
                  <c:v>0</c:v>
                </c:pt>
                <c:pt idx="9786">
                  <c:v>0</c:v>
                </c:pt>
                <c:pt idx="9787">
                  <c:v>0</c:v>
                </c:pt>
                <c:pt idx="9788">
                  <c:v>0</c:v>
                </c:pt>
                <c:pt idx="9789">
                  <c:v>0</c:v>
                </c:pt>
                <c:pt idx="9790">
                  <c:v>0</c:v>
                </c:pt>
                <c:pt idx="9791">
                  <c:v>0</c:v>
                </c:pt>
                <c:pt idx="9792">
                  <c:v>0</c:v>
                </c:pt>
                <c:pt idx="9793">
                  <c:v>0</c:v>
                </c:pt>
                <c:pt idx="9794">
                  <c:v>0</c:v>
                </c:pt>
                <c:pt idx="9795">
                  <c:v>0</c:v>
                </c:pt>
                <c:pt idx="9796">
                  <c:v>0</c:v>
                </c:pt>
                <c:pt idx="9797">
                  <c:v>0</c:v>
                </c:pt>
                <c:pt idx="9798">
                  <c:v>0</c:v>
                </c:pt>
                <c:pt idx="9799">
                  <c:v>0</c:v>
                </c:pt>
                <c:pt idx="9800">
                  <c:v>0</c:v>
                </c:pt>
                <c:pt idx="9801">
                  <c:v>0</c:v>
                </c:pt>
                <c:pt idx="9802">
                  <c:v>0</c:v>
                </c:pt>
                <c:pt idx="9803">
                  <c:v>0</c:v>
                </c:pt>
                <c:pt idx="9804">
                  <c:v>0</c:v>
                </c:pt>
                <c:pt idx="9805">
                  <c:v>0</c:v>
                </c:pt>
                <c:pt idx="9806">
                  <c:v>0</c:v>
                </c:pt>
                <c:pt idx="9807">
                  <c:v>0</c:v>
                </c:pt>
                <c:pt idx="9808">
                  <c:v>0</c:v>
                </c:pt>
                <c:pt idx="9809">
                  <c:v>0</c:v>
                </c:pt>
                <c:pt idx="9810">
                  <c:v>0</c:v>
                </c:pt>
                <c:pt idx="9811">
                  <c:v>0</c:v>
                </c:pt>
                <c:pt idx="9812">
                  <c:v>0</c:v>
                </c:pt>
                <c:pt idx="9813">
                  <c:v>0</c:v>
                </c:pt>
                <c:pt idx="9814">
                  <c:v>0</c:v>
                </c:pt>
                <c:pt idx="9815">
                  <c:v>0</c:v>
                </c:pt>
                <c:pt idx="9816">
                  <c:v>0</c:v>
                </c:pt>
                <c:pt idx="9817">
                  <c:v>0</c:v>
                </c:pt>
                <c:pt idx="9818">
                  <c:v>0</c:v>
                </c:pt>
                <c:pt idx="9819">
                  <c:v>0</c:v>
                </c:pt>
                <c:pt idx="9820">
                  <c:v>0</c:v>
                </c:pt>
                <c:pt idx="9821">
                  <c:v>0</c:v>
                </c:pt>
                <c:pt idx="9822">
                  <c:v>0</c:v>
                </c:pt>
                <c:pt idx="9823">
                  <c:v>0</c:v>
                </c:pt>
                <c:pt idx="9824">
                  <c:v>0</c:v>
                </c:pt>
                <c:pt idx="9825">
                  <c:v>0</c:v>
                </c:pt>
                <c:pt idx="9826">
                  <c:v>0</c:v>
                </c:pt>
                <c:pt idx="9827">
                  <c:v>0</c:v>
                </c:pt>
                <c:pt idx="9828">
                  <c:v>0</c:v>
                </c:pt>
                <c:pt idx="9829">
                  <c:v>0</c:v>
                </c:pt>
                <c:pt idx="9830">
                  <c:v>0</c:v>
                </c:pt>
                <c:pt idx="9831">
                  <c:v>0</c:v>
                </c:pt>
                <c:pt idx="9832">
                  <c:v>0</c:v>
                </c:pt>
                <c:pt idx="9833">
                  <c:v>0</c:v>
                </c:pt>
                <c:pt idx="9834">
                  <c:v>0</c:v>
                </c:pt>
                <c:pt idx="9835">
                  <c:v>0</c:v>
                </c:pt>
                <c:pt idx="9836">
                  <c:v>0</c:v>
                </c:pt>
                <c:pt idx="9837">
                  <c:v>0</c:v>
                </c:pt>
                <c:pt idx="9838">
                  <c:v>0</c:v>
                </c:pt>
                <c:pt idx="9839">
                  <c:v>0</c:v>
                </c:pt>
                <c:pt idx="9840">
                  <c:v>0</c:v>
                </c:pt>
                <c:pt idx="9841">
                  <c:v>0</c:v>
                </c:pt>
                <c:pt idx="9842">
                  <c:v>0</c:v>
                </c:pt>
                <c:pt idx="9843">
                  <c:v>0</c:v>
                </c:pt>
                <c:pt idx="9844">
                  <c:v>0</c:v>
                </c:pt>
                <c:pt idx="9845">
                  <c:v>0</c:v>
                </c:pt>
                <c:pt idx="9846">
                  <c:v>0</c:v>
                </c:pt>
                <c:pt idx="9847">
                  <c:v>0</c:v>
                </c:pt>
                <c:pt idx="9848">
                  <c:v>0</c:v>
                </c:pt>
                <c:pt idx="9849">
                  <c:v>0</c:v>
                </c:pt>
                <c:pt idx="9850">
                  <c:v>0</c:v>
                </c:pt>
                <c:pt idx="9851">
                  <c:v>0</c:v>
                </c:pt>
                <c:pt idx="9852">
                  <c:v>0</c:v>
                </c:pt>
                <c:pt idx="9853">
                  <c:v>0</c:v>
                </c:pt>
                <c:pt idx="9854">
                  <c:v>0</c:v>
                </c:pt>
                <c:pt idx="9855">
                  <c:v>0</c:v>
                </c:pt>
                <c:pt idx="9856">
                  <c:v>0</c:v>
                </c:pt>
                <c:pt idx="9857">
                  <c:v>0</c:v>
                </c:pt>
                <c:pt idx="9858">
                  <c:v>0</c:v>
                </c:pt>
                <c:pt idx="9859">
                  <c:v>0</c:v>
                </c:pt>
                <c:pt idx="9860">
                  <c:v>0</c:v>
                </c:pt>
                <c:pt idx="9861">
                  <c:v>0</c:v>
                </c:pt>
                <c:pt idx="9862">
                  <c:v>0</c:v>
                </c:pt>
                <c:pt idx="9863">
                  <c:v>0</c:v>
                </c:pt>
                <c:pt idx="9864">
                  <c:v>0</c:v>
                </c:pt>
                <c:pt idx="9865">
                  <c:v>0</c:v>
                </c:pt>
                <c:pt idx="9866">
                  <c:v>0</c:v>
                </c:pt>
                <c:pt idx="9867">
                  <c:v>0</c:v>
                </c:pt>
                <c:pt idx="9868">
                  <c:v>0</c:v>
                </c:pt>
                <c:pt idx="9869">
                  <c:v>0</c:v>
                </c:pt>
                <c:pt idx="9870">
                  <c:v>0</c:v>
                </c:pt>
                <c:pt idx="9871">
                  <c:v>0</c:v>
                </c:pt>
                <c:pt idx="9872">
                  <c:v>0</c:v>
                </c:pt>
                <c:pt idx="9873">
                  <c:v>0</c:v>
                </c:pt>
                <c:pt idx="9874">
                  <c:v>0</c:v>
                </c:pt>
                <c:pt idx="9875">
                  <c:v>0</c:v>
                </c:pt>
                <c:pt idx="9876">
                  <c:v>0</c:v>
                </c:pt>
                <c:pt idx="9877">
                  <c:v>0</c:v>
                </c:pt>
                <c:pt idx="9878">
                  <c:v>0</c:v>
                </c:pt>
                <c:pt idx="9879">
                  <c:v>0</c:v>
                </c:pt>
                <c:pt idx="9880">
                  <c:v>0</c:v>
                </c:pt>
                <c:pt idx="9881">
                  <c:v>0</c:v>
                </c:pt>
                <c:pt idx="9882">
                  <c:v>0</c:v>
                </c:pt>
                <c:pt idx="9883">
                  <c:v>0</c:v>
                </c:pt>
                <c:pt idx="9884">
                  <c:v>0</c:v>
                </c:pt>
                <c:pt idx="9885">
                  <c:v>0</c:v>
                </c:pt>
                <c:pt idx="9886">
                  <c:v>0</c:v>
                </c:pt>
                <c:pt idx="9887">
                  <c:v>0</c:v>
                </c:pt>
                <c:pt idx="9888">
                  <c:v>0</c:v>
                </c:pt>
                <c:pt idx="9889">
                  <c:v>0</c:v>
                </c:pt>
                <c:pt idx="9890">
                  <c:v>0</c:v>
                </c:pt>
                <c:pt idx="9891">
                  <c:v>0</c:v>
                </c:pt>
                <c:pt idx="9892">
                  <c:v>0</c:v>
                </c:pt>
                <c:pt idx="9893">
                  <c:v>0</c:v>
                </c:pt>
                <c:pt idx="9894">
                  <c:v>0</c:v>
                </c:pt>
                <c:pt idx="9895">
                  <c:v>0</c:v>
                </c:pt>
                <c:pt idx="9896">
                  <c:v>0</c:v>
                </c:pt>
                <c:pt idx="9897">
                  <c:v>0</c:v>
                </c:pt>
                <c:pt idx="9898">
                  <c:v>0</c:v>
                </c:pt>
                <c:pt idx="9899">
                  <c:v>0</c:v>
                </c:pt>
                <c:pt idx="9900">
                  <c:v>0</c:v>
                </c:pt>
                <c:pt idx="9901">
                  <c:v>0</c:v>
                </c:pt>
                <c:pt idx="9902">
                  <c:v>0</c:v>
                </c:pt>
                <c:pt idx="9903">
                  <c:v>0</c:v>
                </c:pt>
                <c:pt idx="9904">
                  <c:v>0</c:v>
                </c:pt>
                <c:pt idx="9905">
                  <c:v>0</c:v>
                </c:pt>
                <c:pt idx="9906">
                  <c:v>0</c:v>
                </c:pt>
                <c:pt idx="9907">
                  <c:v>0</c:v>
                </c:pt>
                <c:pt idx="9908">
                  <c:v>0</c:v>
                </c:pt>
                <c:pt idx="9909">
                  <c:v>0</c:v>
                </c:pt>
                <c:pt idx="9910">
                  <c:v>0</c:v>
                </c:pt>
                <c:pt idx="9911">
                  <c:v>0</c:v>
                </c:pt>
                <c:pt idx="9912">
                  <c:v>0</c:v>
                </c:pt>
                <c:pt idx="9913">
                  <c:v>0</c:v>
                </c:pt>
                <c:pt idx="9914">
                  <c:v>0</c:v>
                </c:pt>
                <c:pt idx="9915">
                  <c:v>0</c:v>
                </c:pt>
                <c:pt idx="9916">
                  <c:v>0</c:v>
                </c:pt>
                <c:pt idx="9917">
                  <c:v>0</c:v>
                </c:pt>
                <c:pt idx="9918">
                  <c:v>0</c:v>
                </c:pt>
                <c:pt idx="9919">
                  <c:v>0</c:v>
                </c:pt>
                <c:pt idx="9920">
                  <c:v>0</c:v>
                </c:pt>
                <c:pt idx="9921">
                  <c:v>0</c:v>
                </c:pt>
                <c:pt idx="9922">
                  <c:v>0</c:v>
                </c:pt>
                <c:pt idx="9923">
                  <c:v>0</c:v>
                </c:pt>
                <c:pt idx="9924">
                  <c:v>0</c:v>
                </c:pt>
                <c:pt idx="9925">
                  <c:v>0</c:v>
                </c:pt>
                <c:pt idx="9926">
                  <c:v>0</c:v>
                </c:pt>
                <c:pt idx="9927">
                  <c:v>0</c:v>
                </c:pt>
                <c:pt idx="9928">
                  <c:v>0</c:v>
                </c:pt>
                <c:pt idx="9929">
                  <c:v>0</c:v>
                </c:pt>
                <c:pt idx="9930">
                  <c:v>0</c:v>
                </c:pt>
                <c:pt idx="9931">
                  <c:v>0</c:v>
                </c:pt>
                <c:pt idx="9932">
                  <c:v>0</c:v>
                </c:pt>
                <c:pt idx="9933">
                  <c:v>0</c:v>
                </c:pt>
                <c:pt idx="9934">
                  <c:v>0</c:v>
                </c:pt>
                <c:pt idx="9935">
                  <c:v>0</c:v>
                </c:pt>
                <c:pt idx="9936">
                  <c:v>0</c:v>
                </c:pt>
                <c:pt idx="9937">
                  <c:v>0</c:v>
                </c:pt>
                <c:pt idx="9938">
                  <c:v>0</c:v>
                </c:pt>
                <c:pt idx="9939">
                  <c:v>0</c:v>
                </c:pt>
                <c:pt idx="9940">
                  <c:v>0</c:v>
                </c:pt>
                <c:pt idx="9941">
                  <c:v>0</c:v>
                </c:pt>
                <c:pt idx="9942">
                  <c:v>0</c:v>
                </c:pt>
                <c:pt idx="9943">
                  <c:v>0</c:v>
                </c:pt>
                <c:pt idx="9944">
                  <c:v>0</c:v>
                </c:pt>
                <c:pt idx="9945">
                  <c:v>0</c:v>
                </c:pt>
                <c:pt idx="9946">
                  <c:v>0</c:v>
                </c:pt>
                <c:pt idx="9947">
                  <c:v>0</c:v>
                </c:pt>
                <c:pt idx="9948">
                  <c:v>0</c:v>
                </c:pt>
                <c:pt idx="9949">
                  <c:v>0</c:v>
                </c:pt>
                <c:pt idx="9950">
                  <c:v>0</c:v>
                </c:pt>
                <c:pt idx="9951">
                  <c:v>0</c:v>
                </c:pt>
                <c:pt idx="9952">
                  <c:v>0</c:v>
                </c:pt>
                <c:pt idx="9953">
                  <c:v>0</c:v>
                </c:pt>
                <c:pt idx="9954">
                  <c:v>0</c:v>
                </c:pt>
                <c:pt idx="9955">
                  <c:v>0</c:v>
                </c:pt>
                <c:pt idx="9956">
                  <c:v>0</c:v>
                </c:pt>
                <c:pt idx="9957">
                  <c:v>0</c:v>
                </c:pt>
                <c:pt idx="9958">
                  <c:v>0</c:v>
                </c:pt>
                <c:pt idx="9959">
                  <c:v>0</c:v>
                </c:pt>
                <c:pt idx="9960">
                  <c:v>0</c:v>
                </c:pt>
                <c:pt idx="9961">
                  <c:v>0</c:v>
                </c:pt>
                <c:pt idx="9962">
                  <c:v>0</c:v>
                </c:pt>
                <c:pt idx="9963">
                  <c:v>0</c:v>
                </c:pt>
                <c:pt idx="9964">
                  <c:v>0</c:v>
                </c:pt>
                <c:pt idx="9965">
                  <c:v>0</c:v>
                </c:pt>
                <c:pt idx="9966">
                  <c:v>0</c:v>
                </c:pt>
                <c:pt idx="9967">
                  <c:v>0</c:v>
                </c:pt>
                <c:pt idx="9968">
                  <c:v>0</c:v>
                </c:pt>
                <c:pt idx="9969">
                  <c:v>0</c:v>
                </c:pt>
                <c:pt idx="9970">
                  <c:v>0</c:v>
                </c:pt>
                <c:pt idx="9971">
                  <c:v>0</c:v>
                </c:pt>
                <c:pt idx="9972">
                  <c:v>0</c:v>
                </c:pt>
                <c:pt idx="9973">
                  <c:v>0</c:v>
                </c:pt>
                <c:pt idx="9974">
                  <c:v>0</c:v>
                </c:pt>
                <c:pt idx="9975">
                  <c:v>0</c:v>
                </c:pt>
                <c:pt idx="9976">
                  <c:v>0</c:v>
                </c:pt>
                <c:pt idx="9977">
                  <c:v>0</c:v>
                </c:pt>
                <c:pt idx="9978">
                  <c:v>0</c:v>
                </c:pt>
                <c:pt idx="9979">
                  <c:v>0</c:v>
                </c:pt>
                <c:pt idx="9980">
                  <c:v>0</c:v>
                </c:pt>
                <c:pt idx="9981">
                  <c:v>0</c:v>
                </c:pt>
                <c:pt idx="9982">
                  <c:v>0</c:v>
                </c:pt>
                <c:pt idx="9983">
                  <c:v>0</c:v>
                </c:pt>
                <c:pt idx="9984">
                  <c:v>0</c:v>
                </c:pt>
                <c:pt idx="9985">
                  <c:v>0</c:v>
                </c:pt>
                <c:pt idx="9986">
                  <c:v>0</c:v>
                </c:pt>
                <c:pt idx="9987">
                  <c:v>0</c:v>
                </c:pt>
                <c:pt idx="9988">
                  <c:v>0</c:v>
                </c:pt>
                <c:pt idx="9989">
                  <c:v>0</c:v>
                </c:pt>
                <c:pt idx="9990">
                  <c:v>0</c:v>
                </c:pt>
                <c:pt idx="9991">
                  <c:v>0</c:v>
                </c:pt>
                <c:pt idx="9992">
                  <c:v>0</c:v>
                </c:pt>
                <c:pt idx="9993">
                  <c:v>0</c:v>
                </c:pt>
                <c:pt idx="9994">
                  <c:v>0</c:v>
                </c:pt>
                <c:pt idx="9995">
                  <c:v>0</c:v>
                </c:pt>
                <c:pt idx="9996">
                  <c:v>0</c:v>
                </c:pt>
                <c:pt idx="9997">
                  <c:v>0</c:v>
                </c:pt>
                <c:pt idx="9998">
                  <c:v>0</c:v>
                </c:pt>
              </c:numCache>
            </c:numRef>
          </c:xVal>
          <c:yVal>
            <c:numRef>
              <c:f>group3!$B$2:$B$10000</c:f>
              <c:numCache>
                <c:formatCode>General</c:formatCode>
                <c:ptCount val="9999"/>
                <c:pt idx="0">
                  <c:v>12.705</c:v>
                </c:pt>
                <c:pt idx="1">
                  <c:v>12.692</c:v>
                </c:pt>
                <c:pt idx="2">
                  <c:v>12.697000000000001</c:v>
                </c:pt>
                <c:pt idx="3">
                  <c:v>12.687000000000001</c:v>
                </c:pt>
                <c:pt idx="4">
                  <c:v>12.691000000000001</c:v>
                </c:pt>
                <c:pt idx="5">
                  <c:v>12.683</c:v>
                </c:pt>
                <c:pt idx="6">
                  <c:v>12.685</c:v>
                </c:pt>
                <c:pt idx="7">
                  <c:v>12.671000000000001</c:v>
                </c:pt>
                <c:pt idx="8">
                  <c:v>12.68</c:v>
                </c:pt>
                <c:pt idx="9">
                  <c:v>12.658000000000001</c:v>
                </c:pt>
                <c:pt idx="10">
                  <c:v>12.652000000000006</c:v>
                </c:pt>
                <c:pt idx="11">
                  <c:v>12.651</c:v>
                </c:pt>
                <c:pt idx="12">
                  <c:v>12.659000000000002</c:v>
                </c:pt>
                <c:pt idx="13">
                  <c:v>12.639999999999999</c:v>
                </c:pt>
                <c:pt idx="14">
                  <c:v>12.637999999999998</c:v>
                </c:pt>
                <c:pt idx="15">
                  <c:v>12.626000000000001</c:v>
                </c:pt>
                <c:pt idx="16">
                  <c:v>12.625</c:v>
                </c:pt>
                <c:pt idx="17">
                  <c:v>12.632</c:v>
                </c:pt>
                <c:pt idx="18">
                  <c:v>12.617999999999999</c:v>
                </c:pt>
                <c:pt idx="19">
                  <c:v>12.611000000000001</c:v>
                </c:pt>
                <c:pt idx="20">
                  <c:v>12.608000000000001</c:v>
                </c:pt>
                <c:pt idx="21">
                  <c:v>12.6</c:v>
                </c:pt>
                <c:pt idx="22">
                  <c:v>12.592000000000002</c:v>
                </c:pt>
                <c:pt idx="23">
                  <c:v>12.577</c:v>
                </c:pt>
                <c:pt idx="24">
                  <c:v>12.589</c:v>
                </c:pt>
                <c:pt idx="25">
                  <c:v>12.57</c:v>
                </c:pt>
                <c:pt idx="26">
                  <c:v>12.571</c:v>
                </c:pt>
                <c:pt idx="27">
                  <c:v>12.562000000000006</c:v>
                </c:pt>
                <c:pt idx="28">
                  <c:v>12.547000000000001</c:v>
                </c:pt>
                <c:pt idx="29">
                  <c:v>12.551</c:v>
                </c:pt>
                <c:pt idx="30">
                  <c:v>12.537999999999998</c:v>
                </c:pt>
                <c:pt idx="31">
                  <c:v>12.542</c:v>
                </c:pt>
                <c:pt idx="32">
                  <c:v>12.53</c:v>
                </c:pt>
                <c:pt idx="33">
                  <c:v>12.534000000000001</c:v>
                </c:pt>
                <c:pt idx="34">
                  <c:v>12.526</c:v>
                </c:pt>
                <c:pt idx="35">
                  <c:v>12.515000000000002</c:v>
                </c:pt>
                <c:pt idx="36">
                  <c:v>12.507</c:v>
                </c:pt>
                <c:pt idx="37">
                  <c:v>12.493</c:v>
                </c:pt>
                <c:pt idx="38">
                  <c:v>12.494</c:v>
                </c:pt>
                <c:pt idx="39">
                  <c:v>12.494</c:v>
                </c:pt>
                <c:pt idx="40">
                  <c:v>12.473000000000004</c:v>
                </c:pt>
                <c:pt idx="41">
                  <c:v>12.475000000000012</c:v>
                </c:pt>
                <c:pt idx="42">
                  <c:v>12.462000000000012</c:v>
                </c:pt>
                <c:pt idx="43">
                  <c:v>12.461</c:v>
                </c:pt>
                <c:pt idx="44">
                  <c:v>12.451000000000002</c:v>
                </c:pt>
                <c:pt idx="45">
                  <c:v>12.44</c:v>
                </c:pt>
                <c:pt idx="46">
                  <c:v>12.441000000000001</c:v>
                </c:pt>
                <c:pt idx="47">
                  <c:v>12.427</c:v>
                </c:pt>
                <c:pt idx="48">
                  <c:v>12.422000000000002</c:v>
                </c:pt>
                <c:pt idx="49">
                  <c:v>12.42</c:v>
                </c:pt>
                <c:pt idx="50">
                  <c:v>12.417</c:v>
                </c:pt>
                <c:pt idx="51">
                  <c:v>12.411</c:v>
                </c:pt>
                <c:pt idx="52">
                  <c:v>12.399000000000004</c:v>
                </c:pt>
                <c:pt idx="53">
                  <c:v>12.399000000000004</c:v>
                </c:pt>
                <c:pt idx="54">
                  <c:v>12.383000000000004</c:v>
                </c:pt>
                <c:pt idx="55">
                  <c:v>12.377000000000002</c:v>
                </c:pt>
                <c:pt idx="56">
                  <c:v>12.371</c:v>
                </c:pt>
                <c:pt idx="57">
                  <c:v>12.361000000000002</c:v>
                </c:pt>
                <c:pt idx="58">
                  <c:v>12.356000000000014</c:v>
                </c:pt>
                <c:pt idx="59">
                  <c:v>12.346</c:v>
                </c:pt>
                <c:pt idx="60">
                  <c:v>12.344000000000001</c:v>
                </c:pt>
                <c:pt idx="61">
                  <c:v>12.326000000000002</c:v>
                </c:pt>
                <c:pt idx="62">
                  <c:v>12.331</c:v>
                </c:pt>
                <c:pt idx="63">
                  <c:v>12.328000000000001</c:v>
                </c:pt>
                <c:pt idx="64">
                  <c:v>12.317</c:v>
                </c:pt>
                <c:pt idx="65">
                  <c:v>12.306000000000004</c:v>
                </c:pt>
                <c:pt idx="66">
                  <c:v>12.305000000000012</c:v>
                </c:pt>
                <c:pt idx="67">
                  <c:v>12.295</c:v>
                </c:pt>
                <c:pt idx="68">
                  <c:v>12.293000000000001</c:v>
                </c:pt>
                <c:pt idx="69">
                  <c:v>12.292</c:v>
                </c:pt>
                <c:pt idx="70">
                  <c:v>12.285</c:v>
                </c:pt>
                <c:pt idx="71">
                  <c:v>12.271000000000001</c:v>
                </c:pt>
                <c:pt idx="72">
                  <c:v>12.268000000000001</c:v>
                </c:pt>
                <c:pt idx="73">
                  <c:v>12.26</c:v>
                </c:pt>
                <c:pt idx="74">
                  <c:v>12.243999999999998</c:v>
                </c:pt>
                <c:pt idx="75">
                  <c:v>12.261000000000001</c:v>
                </c:pt>
                <c:pt idx="76">
                  <c:v>12.254</c:v>
                </c:pt>
                <c:pt idx="77">
                  <c:v>12.245999999999999</c:v>
                </c:pt>
                <c:pt idx="78">
                  <c:v>12.229999999999999</c:v>
                </c:pt>
                <c:pt idx="79">
                  <c:v>12.239000000000001</c:v>
                </c:pt>
                <c:pt idx="80">
                  <c:v>12.237999999999998</c:v>
                </c:pt>
                <c:pt idx="81">
                  <c:v>12.239000000000001</c:v>
                </c:pt>
                <c:pt idx="82">
                  <c:v>12.226000000000001</c:v>
                </c:pt>
                <c:pt idx="83">
                  <c:v>12.237999999999998</c:v>
                </c:pt>
                <c:pt idx="84">
                  <c:v>12.230999999999998</c:v>
                </c:pt>
                <c:pt idx="85">
                  <c:v>12.225</c:v>
                </c:pt>
                <c:pt idx="86">
                  <c:v>12.220999999999998</c:v>
                </c:pt>
                <c:pt idx="87">
                  <c:v>12.217999999999998</c:v>
                </c:pt>
                <c:pt idx="88">
                  <c:v>12.209999999999999</c:v>
                </c:pt>
                <c:pt idx="89">
                  <c:v>12.213999999999999</c:v>
                </c:pt>
                <c:pt idx="90">
                  <c:v>12.226999999999999</c:v>
                </c:pt>
                <c:pt idx="91">
                  <c:v>12.219999999999999</c:v>
                </c:pt>
                <c:pt idx="92">
                  <c:v>12.216000000000001</c:v>
                </c:pt>
                <c:pt idx="93">
                  <c:v>12.219999999999999</c:v>
                </c:pt>
                <c:pt idx="94">
                  <c:v>12.217999999999998</c:v>
                </c:pt>
                <c:pt idx="95">
                  <c:v>12.216000000000001</c:v>
                </c:pt>
                <c:pt idx="96">
                  <c:v>12.223000000000001</c:v>
                </c:pt>
                <c:pt idx="97">
                  <c:v>12.222</c:v>
                </c:pt>
                <c:pt idx="98">
                  <c:v>12.223000000000001</c:v>
                </c:pt>
                <c:pt idx="99">
                  <c:v>12.216000000000001</c:v>
                </c:pt>
                <c:pt idx="100">
                  <c:v>12.222</c:v>
                </c:pt>
                <c:pt idx="101">
                  <c:v>12.233999999999998</c:v>
                </c:pt>
                <c:pt idx="102">
                  <c:v>12.229999999999999</c:v>
                </c:pt>
                <c:pt idx="103">
                  <c:v>12.236000000000001</c:v>
                </c:pt>
                <c:pt idx="104">
                  <c:v>12.229999999999999</c:v>
                </c:pt>
                <c:pt idx="105">
                  <c:v>12.230999999999998</c:v>
                </c:pt>
                <c:pt idx="106">
                  <c:v>12.236000000000001</c:v>
                </c:pt>
                <c:pt idx="107">
                  <c:v>12.233000000000001</c:v>
                </c:pt>
                <c:pt idx="108">
                  <c:v>12.240999999999998</c:v>
                </c:pt>
                <c:pt idx="109">
                  <c:v>12.236000000000001</c:v>
                </c:pt>
                <c:pt idx="110">
                  <c:v>12.255000000000004</c:v>
                </c:pt>
                <c:pt idx="111">
                  <c:v>12.253</c:v>
                </c:pt>
                <c:pt idx="112">
                  <c:v>12.245999999999999</c:v>
                </c:pt>
                <c:pt idx="113">
                  <c:v>12.255000000000004</c:v>
                </c:pt>
                <c:pt idx="114">
                  <c:v>12.268000000000001</c:v>
                </c:pt>
                <c:pt idx="115">
                  <c:v>12.267000000000001</c:v>
                </c:pt>
                <c:pt idx="116">
                  <c:v>12.268000000000001</c:v>
                </c:pt>
                <c:pt idx="117">
                  <c:v>12.262</c:v>
                </c:pt>
                <c:pt idx="118">
                  <c:v>12.269</c:v>
                </c:pt>
                <c:pt idx="119">
                  <c:v>12.274000000000001</c:v>
                </c:pt>
                <c:pt idx="120">
                  <c:v>12.28</c:v>
                </c:pt>
                <c:pt idx="121">
                  <c:v>12.285</c:v>
                </c:pt>
                <c:pt idx="122">
                  <c:v>12.296000000000001</c:v>
                </c:pt>
                <c:pt idx="123">
                  <c:v>12.281000000000001</c:v>
                </c:pt>
                <c:pt idx="124">
                  <c:v>12.290999999999999</c:v>
                </c:pt>
                <c:pt idx="125">
                  <c:v>12.297999999999998</c:v>
                </c:pt>
                <c:pt idx="126">
                  <c:v>12.301</c:v>
                </c:pt>
                <c:pt idx="127">
                  <c:v>12.307</c:v>
                </c:pt>
                <c:pt idx="128">
                  <c:v>12.509</c:v>
                </c:pt>
                <c:pt idx="129">
                  <c:v>12.483000000000002</c:v>
                </c:pt>
                <c:pt idx="130">
                  <c:v>12.482000000000006</c:v>
                </c:pt>
                <c:pt idx="131">
                  <c:v>12.477</c:v>
                </c:pt>
                <c:pt idx="132">
                  <c:v>12.507</c:v>
                </c:pt>
                <c:pt idx="133">
                  <c:v>12.445</c:v>
                </c:pt>
                <c:pt idx="134">
                  <c:v>12.454000000000002</c:v>
                </c:pt>
                <c:pt idx="135">
                  <c:v>12.443</c:v>
                </c:pt>
                <c:pt idx="136">
                  <c:v>12.411</c:v>
                </c:pt>
                <c:pt idx="137">
                  <c:v>12.404</c:v>
                </c:pt>
                <c:pt idx="138">
                  <c:v>12.404</c:v>
                </c:pt>
                <c:pt idx="139">
                  <c:v>12.396000000000004</c:v>
                </c:pt>
                <c:pt idx="140">
                  <c:v>12.349</c:v>
                </c:pt>
                <c:pt idx="141">
                  <c:v>12.373000000000006</c:v>
                </c:pt>
                <c:pt idx="142">
                  <c:v>12.34</c:v>
                </c:pt>
                <c:pt idx="143">
                  <c:v>12.34</c:v>
                </c:pt>
                <c:pt idx="144">
                  <c:v>12.317</c:v>
                </c:pt>
                <c:pt idx="145">
                  <c:v>12.309000000000006</c:v>
                </c:pt>
                <c:pt idx="146">
                  <c:v>12.3</c:v>
                </c:pt>
                <c:pt idx="147">
                  <c:v>12.283000000000001</c:v>
                </c:pt>
                <c:pt idx="148">
                  <c:v>12.275</c:v>
                </c:pt>
                <c:pt idx="149">
                  <c:v>12.267000000000001</c:v>
                </c:pt>
                <c:pt idx="150">
                  <c:v>12.261000000000001</c:v>
                </c:pt>
                <c:pt idx="151">
                  <c:v>12.236999999999998</c:v>
                </c:pt>
                <c:pt idx="152">
                  <c:v>12.239000000000001</c:v>
                </c:pt>
                <c:pt idx="153">
                  <c:v>12.226999999999999</c:v>
                </c:pt>
                <c:pt idx="154">
                  <c:v>12.199</c:v>
                </c:pt>
                <c:pt idx="155">
                  <c:v>12.193</c:v>
                </c:pt>
                <c:pt idx="156">
                  <c:v>12.176</c:v>
                </c:pt>
                <c:pt idx="157">
                  <c:v>12.185</c:v>
                </c:pt>
                <c:pt idx="158">
                  <c:v>12.184000000000001</c:v>
                </c:pt>
                <c:pt idx="159">
                  <c:v>12.194000000000001</c:v>
                </c:pt>
                <c:pt idx="160">
                  <c:v>12.174000000000001</c:v>
                </c:pt>
                <c:pt idx="161">
                  <c:v>12.124000000000001</c:v>
                </c:pt>
                <c:pt idx="162">
                  <c:v>12.187000000000001</c:v>
                </c:pt>
                <c:pt idx="163">
                  <c:v>12.168000000000001</c:v>
                </c:pt>
                <c:pt idx="164">
                  <c:v>12.163</c:v>
                </c:pt>
                <c:pt idx="165">
                  <c:v>12.19</c:v>
                </c:pt>
                <c:pt idx="166">
                  <c:v>12.133999999999999</c:v>
                </c:pt>
                <c:pt idx="167">
                  <c:v>12.164</c:v>
                </c:pt>
                <c:pt idx="168">
                  <c:v>12.165000000000004</c:v>
                </c:pt>
                <c:pt idx="169">
                  <c:v>12.172000000000002</c:v>
                </c:pt>
                <c:pt idx="170">
                  <c:v>12.181000000000001</c:v>
                </c:pt>
                <c:pt idx="171">
                  <c:v>12.189</c:v>
                </c:pt>
                <c:pt idx="172">
                  <c:v>12.164</c:v>
                </c:pt>
                <c:pt idx="173">
                  <c:v>12.179</c:v>
                </c:pt>
                <c:pt idx="174">
                  <c:v>12.187000000000001</c:v>
                </c:pt>
                <c:pt idx="175">
                  <c:v>12.197000000000001</c:v>
                </c:pt>
                <c:pt idx="176">
                  <c:v>12.191000000000001</c:v>
                </c:pt>
                <c:pt idx="177">
                  <c:v>12.212</c:v>
                </c:pt>
                <c:pt idx="178">
                  <c:v>12.179</c:v>
                </c:pt>
                <c:pt idx="179">
                  <c:v>12.199</c:v>
                </c:pt>
                <c:pt idx="180">
                  <c:v>12.186</c:v>
                </c:pt>
                <c:pt idx="181">
                  <c:v>12.242000000000001</c:v>
                </c:pt>
                <c:pt idx="182">
                  <c:v>12.256</c:v>
                </c:pt>
                <c:pt idx="183">
                  <c:v>12.226000000000001</c:v>
                </c:pt>
                <c:pt idx="184">
                  <c:v>12.240999999999998</c:v>
                </c:pt>
                <c:pt idx="185">
                  <c:v>12.308</c:v>
                </c:pt>
                <c:pt idx="186">
                  <c:v>12.252000000000002</c:v>
                </c:pt>
                <c:pt idx="187">
                  <c:v>12.353000000000012</c:v>
                </c:pt>
                <c:pt idx="188">
                  <c:v>12.742000000000001</c:v>
                </c:pt>
                <c:pt idx="189">
                  <c:v>12.764000000000001</c:v>
                </c:pt>
                <c:pt idx="190">
                  <c:v>12.754</c:v>
                </c:pt>
                <c:pt idx="191">
                  <c:v>12.757</c:v>
                </c:pt>
                <c:pt idx="192">
                  <c:v>12.713999999999999</c:v>
                </c:pt>
                <c:pt idx="193">
                  <c:v>12.726000000000001</c:v>
                </c:pt>
                <c:pt idx="194">
                  <c:v>12.739999999999998</c:v>
                </c:pt>
                <c:pt idx="195">
                  <c:v>12.755000000000004</c:v>
                </c:pt>
                <c:pt idx="196">
                  <c:v>12.736000000000001</c:v>
                </c:pt>
                <c:pt idx="197">
                  <c:v>12.728999999999999</c:v>
                </c:pt>
                <c:pt idx="198">
                  <c:v>12.742000000000001</c:v>
                </c:pt>
                <c:pt idx="199">
                  <c:v>12.739999999999998</c:v>
                </c:pt>
                <c:pt idx="200">
                  <c:v>12.719999999999999</c:v>
                </c:pt>
                <c:pt idx="201">
                  <c:v>12.729999999999999</c:v>
                </c:pt>
                <c:pt idx="202">
                  <c:v>12.749000000000001</c:v>
                </c:pt>
                <c:pt idx="203">
                  <c:v>12.730999999999998</c:v>
                </c:pt>
                <c:pt idx="204">
                  <c:v>12.730999999999998</c:v>
                </c:pt>
                <c:pt idx="205">
                  <c:v>12.739999999999998</c:v>
                </c:pt>
                <c:pt idx="206">
                  <c:v>12.723000000000001</c:v>
                </c:pt>
                <c:pt idx="207">
                  <c:v>12.744999999999999</c:v>
                </c:pt>
                <c:pt idx="208">
                  <c:v>12.722</c:v>
                </c:pt>
                <c:pt idx="209">
                  <c:v>12.730999999999998</c:v>
                </c:pt>
                <c:pt idx="210">
                  <c:v>12.736999999999998</c:v>
                </c:pt>
                <c:pt idx="211">
                  <c:v>12.713999999999999</c:v>
                </c:pt>
                <c:pt idx="212">
                  <c:v>12.717000000000001</c:v>
                </c:pt>
                <c:pt idx="213">
                  <c:v>12.716000000000001</c:v>
                </c:pt>
                <c:pt idx="214">
                  <c:v>12.726999999999999</c:v>
                </c:pt>
                <c:pt idx="215">
                  <c:v>12.713000000000001</c:v>
                </c:pt>
                <c:pt idx="216">
                  <c:v>12.737999999999998</c:v>
                </c:pt>
                <c:pt idx="217">
                  <c:v>12.734999999999999</c:v>
                </c:pt>
                <c:pt idx="218">
                  <c:v>12.749000000000001</c:v>
                </c:pt>
                <c:pt idx="219">
                  <c:v>12.729999999999999</c:v>
                </c:pt>
                <c:pt idx="220">
                  <c:v>12.736999999999998</c:v>
                </c:pt>
                <c:pt idx="221">
                  <c:v>12.758000000000001</c:v>
                </c:pt>
                <c:pt idx="222">
                  <c:v>12.740999999999998</c:v>
                </c:pt>
                <c:pt idx="223">
                  <c:v>12.739999999999998</c:v>
                </c:pt>
                <c:pt idx="224">
                  <c:v>12.742000000000001</c:v>
                </c:pt>
                <c:pt idx="225">
                  <c:v>12.753</c:v>
                </c:pt>
                <c:pt idx="226">
                  <c:v>12.739000000000001</c:v>
                </c:pt>
                <c:pt idx="227">
                  <c:v>12.723000000000001</c:v>
                </c:pt>
                <c:pt idx="228">
                  <c:v>12.733000000000001</c:v>
                </c:pt>
                <c:pt idx="229">
                  <c:v>12.739999999999998</c:v>
                </c:pt>
                <c:pt idx="230">
                  <c:v>12.733999999999998</c:v>
                </c:pt>
                <c:pt idx="231">
                  <c:v>12.727999999999998</c:v>
                </c:pt>
                <c:pt idx="232">
                  <c:v>12.720999999999998</c:v>
                </c:pt>
                <c:pt idx="233">
                  <c:v>12.736000000000001</c:v>
                </c:pt>
                <c:pt idx="234">
                  <c:v>12.742999999999999</c:v>
                </c:pt>
                <c:pt idx="235">
                  <c:v>12.767000000000001</c:v>
                </c:pt>
                <c:pt idx="236">
                  <c:v>12.754</c:v>
                </c:pt>
                <c:pt idx="237">
                  <c:v>12.734999999999999</c:v>
                </c:pt>
                <c:pt idx="238">
                  <c:v>12.752000000000002</c:v>
                </c:pt>
                <c:pt idx="239">
                  <c:v>12.752000000000002</c:v>
                </c:pt>
                <c:pt idx="240">
                  <c:v>12.766</c:v>
                </c:pt>
                <c:pt idx="241">
                  <c:v>12.76</c:v>
                </c:pt>
                <c:pt idx="242">
                  <c:v>12.744999999999999</c:v>
                </c:pt>
                <c:pt idx="243">
                  <c:v>12.753</c:v>
                </c:pt>
                <c:pt idx="244">
                  <c:v>12.769</c:v>
                </c:pt>
                <c:pt idx="245">
                  <c:v>12.771000000000001</c:v>
                </c:pt>
                <c:pt idx="246">
                  <c:v>12.775</c:v>
                </c:pt>
                <c:pt idx="247">
                  <c:v>12.759</c:v>
                </c:pt>
                <c:pt idx="248">
                  <c:v>12.746999999999998</c:v>
                </c:pt>
                <c:pt idx="249">
                  <c:v>12.761000000000001</c:v>
                </c:pt>
                <c:pt idx="250">
                  <c:v>12.745999999999999</c:v>
                </c:pt>
                <c:pt idx="251">
                  <c:v>12.754</c:v>
                </c:pt>
                <c:pt idx="252">
                  <c:v>12.746999999999998</c:v>
                </c:pt>
                <c:pt idx="253">
                  <c:v>12.77</c:v>
                </c:pt>
                <c:pt idx="254">
                  <c:v>12.75</c:v>
                </c:pt>
                <c:pt idx="255">
                  <c:v>12.758000000000001</c:v>
                </c:pt>
                <c:pt idx="256">
                  <c:v>12.752000000000002</c:v>
                </c:pt>
                <c:pt idx="257">
                  <c:v>12.752000000000002</c:v>
                </c:pt>
                <c:pt idx="258">
                  <c:v>12.753</c:v>
                </c:pt>
                <c:pt idx="259">
                  <c:v>12.766</c:v>
                </c:pt>
                <c:pt idx="260">
                  <c:v>12.742000000000001</c:v>
                </c:pt>
                <c:pt idx="261">
                  <c:v>12.746999999999998</c:v>
                </c:pt>
                <c:pt idx="262">
                  <c:v>12.753</c:v>
                </c:pt>
                <c:pt idx="263">
                  <c:v>12.744999999999999</c:v>
                </c:pt>
                <c:pt idx="264">
                  <c:v>12.736999999999998</c:v>
                </c:pt>
                <c:pt idx="265">
                  <c:v>12.771000000000001</c:v>
                </c:pt>
                <c:pt idx="266">
                  <c:v>12.768000000000001</c:v>
                </c:pt>
                <c:pt idx="267">
                  <c:v>12.729999999999999</c:v>
                </c:pt>
                <c:pt idx="268">
                  <c:v>12.743999999999998</c:v>
                </c:pt>
                <c:pt idx="269">
                  <c:v>12.767000000000001</c:v>
                </c:pt>
                <c:pt idx="270">
                  <c:v>12.753</c:v>
                </c:pt>
                <c:pt idx="271">
                  <c:v>12.751000000000001</c:v>
                </c:pt>
                <c:pt idx="272">
                  <c:v>12.717999999999998</c:v>
                </c:pt>
                <c:pt idx="273">
                  <c:v>12.755000000000004</c:v>
                </c:pt>
                <c:pt idx="274">
                  <c:v>12.745999999999999</c:v>
                </c:pt>
                <c:pt idx="275">
                  <c:v>12.747999999999999</c:v>
                </c:pt>
                <c:pt idx="276">
                  <c:v>12.759</c:v>
                </c:pt>
                <c:pt idx="277">
                  <c:v>12.740999999999998</c:v>
                </c:pt>
                <c:pt idx="278">
                  <c:v>12.723999999999998</c:v>
                </c:pt>
                <c:pt idx="279">
                  <c:v>12.743999999999998</c:v>
                </c:pt>
                <c:pt idx="280">
                  <c:v>12.729999999999999</c:v>
                </c:pt>
                <c:pt idx="281">
                  <c:v>12.731999999999999</c:v>
                </c:pt>
                <c:pt idx="282">
                  <c:v>12.727999999999998</c:v>
                </c:pt>
                <c:pt idx="283">
                  <c:v>12.718999999999999</c:v>
                </c:pt>
                <c:pt idx="284">
                  <c:v>12.739000000000001</c:v>
                </c:pt>
                <c:pt idx="285">
                  <c:v>12.742000000000001</c:v>
                </c:pt>
                <c:pt idx="286">
                  <c:v>12.728999999999999</c:v>
                </c:pt>
                <c:pt idx="287">
                  <c:v>12.733000000000001</c:v>
                </c:pt>
                <c:pt idx="288">
                  <c:v>12.707999999999998</c:v>
                </c:pt>
                <c:pt idx="289">
                  <c:v>12.709</c:v>
                </c:pt>
                <c:pt idx="290">
                  <c:v>12.719999999999999</c:v>
                </c:pt>
                <c:pt idx="291">
                  <c:v>12.697999999999999</c:v>
                </c:pt>
                <c:pt idx="292">
                  <c:v>12.709</c:v>
                </c:pt>
                <c:pt idx="293">
                  <c:v>12.681000000000001</c:v>
                </c:pt>
                <c:pt idx="294">
                  <c:v>12.667</c:v>
                </c:pt>
                <c:pt idx="295">
                  <c:v>12.694000000000001</c:v>
                </c:pt>
                <c:pt idx="296">
                  <c:v>12.674000000000001</c:v>
                </c:pt>
                <c:pt idx="297">
                  <c:v>12.684000000000001</c:v>
                </c:pt>
                <c:pt idx="298">
                  <c:v>12.675000000000002</c:v>
                </c:pt>
                <c:pt idx="299">
                  <c:v>12.67</c:v>
                </c:pt>
                <c:pt idx="300">
                  <c:v>12.626000000000001</c:v>
                </c:pt>
                <c:pt idx="301">
                  <c:v>12.653</c:v>
                </c:pt>
                <c:pt idx="302">
                  <c:v>12.629</c:v>
                </c:pt>
                <c:pt idx="303">
                  <c:v>12.635</c:v>
                </c:pt>
                <c:pt idx="304">
                  <c:v>12.607000000000001</c:v>
                </c:pt>
                <c:pt idx="305">
                  <c:v>12.625</c:v>
                </c:pt>
                <c:pt idx="306">
                  <c:v>12.587</c:v>
                </c:pt>
                <c:pt idx="307">
                  <c:v>12.611000000000001</c:v>
                </c:pt>
                <c:pt idx="308">
                  <c:v>12.59</c:v>
                </c:pt>
                <c:pt idx="309">
                  <c:v>12.566000000000004</c:v>
                </c:pt>
                <c:pt idx="310">
                  <c:v>12.567</c:v>
                </c:pt>
                <c:pt idx="311">
                  <c:v>12.558</c:v>
                </c:pt>
                <c:pt idx="312">
                  <c:v>12.546000000000001</c:v>
                </c:pt>
                <c:pt idx="313">
                  <c:v>12.537999999999998</c:v>
                </c:pt>
                <c:pt idx="314">
                  <c:v>12.533000000000001</c:v>
                </c:pt>
                <c:pt idx="315">
                  <c:v>12.512</c:v>
                </c:pt>
                <c:pt idx="316">
                  <c:v>12.507</c:v>
                </c:pt>
                <c:pt idx="317">
                  <c:v>12.505000000000004</c:v>
                </c:pt>
                <c:pt idx="318">
                  <c:v>12.475000000000012</c:v>
                </c:pt>
                <c:pt idx="319">
                  <c:v>12.495000000000006</c:v>
                </c:pt>
                <c:pt idx="320">
                  <c:v>12.46</c:v>
                </c:pt>
                <c:pt idx="321">
                  <c:v>12.44</c:v>
                </c:pt>
                <c:pt idx="322">
                  <c:v>12.425000000000002</c:v>
                </c:pt>
                <c:pt idx="323">
                  <c:v>12.421000000000001</c:v>
                </c:pt>
                <c:pt idx="324">
                  <c:v>12.412000000000004</c:v>
                </c:pt>
                <c:pt idx="325">
                  <c:v>12.413</c:v>
                </c:pt>
                <c:pt idx="326">
                  <c:v>12.4</c:v>
                </c:pt>
                <c:pt idx="327">
                  <c:v>12.391</c:v>
                </c:pt>
                <c:pt idx="328">
                  <c:v>12.388</c:v>
                </c:pt>
                <c:pt idx="329">
                  <c:v>12.382000000000012</c:v>
                </c:pt>
                <c:pt idx="330">
                  <c:v>12.342000000000002</c:v>
                </c:pt>
                <c:pt idx="331">
                  <c:v>12.338000000000001</c:v>
                </c:pt>
                <c:pt idx="332">
                  <c:v>12.322000000000006</c:v>
                </c:pt>
                <c:pt idx="333">
                  <c:v>12.315000000000012</c:v>
                </c:pt>
                <c:pt idx="334">
                  <c:v>12.272</c:v>
                </c:pt>
                <c:pt idx="335">
                  <c:v>12.311</c:v>
                </c:pt>
                <c:pt idx="336">
                  <c:v>12.293000000000001</c:v>
                </c:pt>
                <c:pt idx="337">
                  <c:v>12.296000000000001</c:v>
                </c:pt>
                <c:pt idx="338">
                  <c:v>12.27</c:v>
                </c:pt>
                <c:pt idx="339">
                  <c:v>12.256</c:v>
                </c:pt>
                <c:pt idx="340">
                  <c:v>12.233999999999998</c:v>
                </c:pt>
                <c:pt idx="341">
                  <c:v>12.27</c:v>
                </c:pt>
                <c:pt idx="342">
                  <c:v>12.709999999999999</c:v>
                </c:pt>
                <c:pt idx="343">
                  <c:v>12.759</c:v>
                </c:pt>
                <c:pt idx="344">
                  <c:v>12.808</c:v>
                </c:pt>
                <c:pt idx="345">
                  <c:v>12.742000000000001</c:v>
                </c:pt>
                <c:pt idx="346">
                  <c:v>12.792</c:v>
                </c:pt>
                <c:pt idx="347">
                  <c:v>12.755000000000004</c:v>
                </c:pt>
                <c:pt idx="348">
                  <c:v>12.697000000000001</c:v>
                </c:pt>
                <c:pt idx="349">
                  <c:v>12.776</c:v>
                </c:pt>
                <c:pt idx="350">
                  <c:v>12.705</c:v>
                </c:pt>
                <c:pt idx="351">
                  <c:v>12.573</c:v>
                </c:pt>
                <c:pt idx="352">
                  <c:v>12.726000000000001</c:v>
                </c:pt>
                <c:pt idx="353">
                  <c:v>12.730999999999998</c:v>
                </c:pt>
                <c:pt idx="354">
                  <c:v>12.677</c:v>
                </c:pt>
                <c:pt idx="355">
                  <c:v>12.671000000000001</c:v>
                </c:pt>
                <c:pt idx="356">
                  <c:v>12.727999999999998</c:v>
                </c:pt>
                <c:pt idx="357">
                  <c:v>12.762</c:v>
                </c:pt>
                <c:pt idx="358">
                  <c:v>12.742000000000001</c:v>
                </c:pt>
                <c:pt idx="359">
                  <c:v>12.726000000000001</c:v>
                </c:pt>
                <c:pt idx="360">
                  <c:v>12.702</c:v>
                </c:pt>
                <c:pt idx="361">
                  <c:v>12.722</c:v>
                </c:pt>
                <c:pt idx="362">
                  <c:v>12.665000000000004</c:v>
                </c:pt>
                <c:pt idx="363">
                  <c:v>12.754</c:v>
                </c:pt>
                <c:pt idx="364">
                  <c:v>12.729999999999999</c:v>
                </c:pt>
                <c:pt idx="365">
                  <c:v>12.725</c:v>
                </c:pt>
                <c:pt idx="366">
                  <c:v>12.775</c:v>
                </c:pt>
                <c:pt idx="367">
                  <c:v>12.723000000000001</c:v>
                </c:pt>
                <c:pt idx="368">
                  <c:v>12.683</c:v>
                </c:pt>
                <c:pt idx="369">
                  <c:v>12.756</c:v>
                </c:pt>
                <c:pt idx="370">
                  <c:v>12.775</c:v>
                </c:pt>
                <c:pt idx="371">
                  <c:v>12.753</c:v>
                </c:pt>
                <c:pt idx="372">
                  <c:v>12.771000000000001</c:v>
                </c:pt>
                <c:pt idx="373">
                  <c:v>12.743999999999998</c:v>
                </c:pt>
                <c:pt idx="374">
                  <c:v>12.753</c:v>
                </c:pt>
                <c:pt idx="375">
                  <c:v>12.758000000000001</c:v>
                </c:pt>
                <c:pt idx="376">
                  <c:v>12.768000000000001</c:v>
                </c:pt>
                <c:pt idx="377">
                  <c:v>12.730999999999998</c:v>
                </c:pt>
                <c:pt idx="378">
                  <c:v>12.737999999999998</c:v>
                </c:pt>
                <c:pt idx="379">
                  <c:v>12.707000000000001</c:v>
                </c:pt>
                <c:pt idx="380">
                  <c:v>12.8</c:v>
                </c:pt>
                <c:pt idx="381">
                  <c:v>12.718999999999999</c:v>
                </c:pt>
                <c:pt idx="382">
                  <c:v>12.694000000000001</c:v>
                </c:pt>
                <c:pt idx="383">
                  <c:v>12.658000000000001</c:v>
                </c:pt>
                <c:pt idx="384">
                  <c:v>12.704000000000001</c:v>
                </c:pt>
                <c:pt idx="385">
                  <c:v>12.793999999999999</c:v>
                </c:pt>
                <c:pt idx="386">
                  <c:v>12.774000000000001</c:v>
                </c:pt>
                <c:pt idx="387">
                  <c:v>12.808</c:v>
                </c:pt>
                <c:pt idx="388">
                  <c:v>12.652000000000006</c:v>
                </c:pt>
                <c:pt idx="389">
                  <c:v>12.815000000000012</c:v>
                </c:pt>
                <c:pt idx="390">
                  <c:v>12.761000000000001</c:v>
                </c:pt>
                <c:pt idx="391">
                  <c:v>12.784000000000001</c:v>
                </c:pt>
                <c:pt idx="392">
                  <c:v>12.762</c:v>
                </c:pt>
                <c:pt idx="393">
                  <c:v>12.797000000000001</c:v>
                </c:pt>
                <c:pt idx="394">
                  <c:v>12.592000000000002</c:v>
                </c:pt>
                <c:pt idx="395">
                  <c:v>12.717000000000001</c:v>
                </c:pt>
                <c:pt idx="396">
                  <c:v>12.654</c:v>
                </c:pt>
                <c:pt idx="397">
                  <c:v>12.811</c:v>
                </c:pt>
                <c:pt idx="398">
                  <c:v>12.742999999999999</c:v>
                </c:pt>
                <c:pt idx="399">
                  <c:v>12.856000000000014</c:v>
                </c:pt>
                <c:pt idx="400">
                  <c:v>12.786</c:v>
                </c:pt>
                <c:pt idx="401">
                  <c:v>12.876000000000014</c:v>
                </c:pt>
                <c:pt idx="402">
                  <c:v>12.772</c:v>
                </c:pt>
                <c:pt idx="403">
                  <c:v>12.8</c:v>
                </c:pt>
                <c:pt idx="404">
                  <c:v>12.754</c:v>
                </c:pt>
                <c:pt idx="405">
                  <c:v>12.786</c:v>
                </c:pt>
                <c:pt idx="406">
                  <c:v>12.8</c:v>
                </c:pt>
                <c:pt idx="407">
                  <c:v>12.842000000000002</c:v>
                </c:pt>
                <c:pt idx="408">
                  <c:v>12.751000000000001</c:v>
                </c:pt>
                <c:pt idx="409">
                  <c:v>12.814</c:v>
                </c:pt>
                <c:pt idx="410">
                  <c:v>12.812000000000006</c:v>
                </c:pt>
                <c:pt idx="411">
                  <c:v>12.804</c:v>
                </c:pt>
                <c:pt idx="412">
                  <c:v>12.818</c:v>
                </c:pt>
                <c:pt idx="413">
                  <c:v>12.753</c:v>
                </c:pt>
                <c:pt idx="414">
                  <c:v>12.82</c:v>
                </c:pt>
                <c:pt idx="415">
                  <c:v>12.736000000000001</c:v>
                </c:pt>
                <c:pt idx="416">
                  <c:v>12.932</c:v>
                </c:pt>
                <c:pt idx="417">
                  <c:v>12.786</c:v>
                </c:pt>
                <c:pt idx="418">
                  <c:v>12.805000000000012</c:v>
                </c:pt>
                <c:pt idx="419">
                  <c:v>12.761000000000001</c:v>
                </c:pt>
                <c:pt idx="420">
                  <c:v>12.678000000000001</c:v>
                </c:pt>
                <c:pt idx="421">
                  <c:v>12.797999999999998</c:v>
                </c:pt>
                <c:pt idx="422">
                  <c:v>12.743999999999998</c:v>
                </c:pt>
                <c:pt idx="423">
                  <c:v>12.769</c:v>
                </c:pt>
                <c:pt idx="424">
                  <c:v>12.812000000000006</c:v>
                </c:pt>
                <c:pt idx="425">
                  <c:v>12.779</c:v>
                </c:pt>
                <c:pt idx="426">
                  <c:v>12.771000000000001</c:v>
                </c:pt>
                <c:pt idx="427">
                  <c:v>12.762</c:v>
                </c:pt>
                <c:pt idx="428">
                  <c:v>12.789</c:v>
                </c:pt>
                <c:pt idx="429">
                  <c:v>12.77</c:v>
                </c:pt>
                <c:pt idx="430">
                  <c:v>12.779</c:v>
                </c:pt>
                <c:pt idx="431">
                  <c:v>12.758000000000001</c:v>
                </c:pt>
                <c:pt idx="432">
                  <c:v>12.776</c:v>
                </c:pt>
                <c:pt idx="433">
                  <c:v>12.758000000000001</c:v>
                </c:pt>
                <c:pt idx="434">
                  <c:v>12.766</c:v>
                </c:pt>
                <c:pt idx="435">
                  <c:v>12.782</c:v>
                </c:pt>
                <c:pt idx="436">
                  <c:v>12.737999999999998</c:v>
                </c:pt>
                <c:pt idx="437">
                  <c:v>12.746999999999998</c:v>
                </c:pt>
                <c:pt idx="438">
                  <c:v>12.769</c:v>
                </c:pt>
                <c:pt idx="439">
                  <c:v>12.742000000000001</c:v>
                </c:pt>
                <c:pt idx="440">
                  <c:v>12.740999999999998</c:v>
                </c:pt>
                <c:pt idx="441">
                  <c:v>12.744999999999999</c:v>
                </c:pt>
                <c:pt idx="442">
                  <c:v>12.737999999999998</c:v>
                </c:pt>
                <c:pt idx="443">
                  <c:v>12.728999999999999</c:v>
                </c:pt>
                <c:pt idx="444">
                  <c:v>12.757</c:v>
                </c:pt>
                <c:pt idx="445">
                  <c:v>12.743999999999998</c:v>
                </c:pt>
                <c:pt idx="446">
                  <c:v>12.720999999999998</c:v>
                </c:pt>
                <c:pt idx="447">
                  <c:v>12.736999999999998</c:v>
                </c:pt>
                <c:pt idx="448">
                  <c:v>12.717000000000001</c:v>
                </c:pt>
                <c:pt idx="449">
                  <c:v>12.77</c:v>
                </c:pt>
                <c:pt idx="450">
                  <c:v>12.710999999999999</c:v>
                </c:pt>
                <c:pt idx="451">
                  <c:v>12.739000000000001</c:v>
                </c:pt>
                <c:pt idx="452">
                  <c:v>12.776</c:v>
                </c:pt>
                <c:pt idx="453">
                  <c:v>12.679</c:v>
                </c:pt>
                <c:pt idx="454">
                  <c:v>12.703000000000001</c:v>
                </c:pt>
                <c:pt idx="455">
                  <c:v>12.68</c:v>
                </c:pt>
                <c:pt idx="456">
                  <c:v>12.702</c:v>
                </c:pt>
                <c:pt idx="457">
                  <c:v>12.659000000000002</c:v>
                </c:pt>
                <c:pt idx="458">
                  <c:v>12.620999999999999</c:v>
                </c:pt>
                <c:pt idx="459">
                  <c:v>12.648999999999999</c:v>
                </c:pt>
                <c:pt idx="460">
                  <c:v>12.669</c:v>
                </c:pt>
                <c:pt idx="461">
                  <c:v>12.636999999999999</c:v>
                </c:pt>
                <c:pt idx="462">
                  <c:v>12.614000000000001</c:v>
                </c:pt>
                <c:pt idx="463">
                  <c:v>12.636999999999999</c:v>
                </c:pt>
                <c:pt idx="464">
                  <c:v>12.624000000000001</c:v>
                </c:pt>
                <c:pt idx="465">
                  <c:v>12.623000000000001</c:v>
                </c:pt>
                <c:pt idx="466">
                  <c:v>12.595000000000002</c:v>
                </c:pt>
                <c:pt idx="467">
                  <c:v>12.617000000000001</c:v>
                </c:pt>
                <c:pt idx="468">
                  <c:v>12.589</c:v>
                </c:pt>
                <c:pt idx="469">
                  <c:v>12.57</c:v>
                </c:pt>
                <c:pt idx="470">
                  <c:v>12.534000000000001</c:v>
                </c:pt>
                <c:pt idx="471">
                  <c:v>12.522</c:v>
                </c:pt>
                <c:pt idx="472">
                  <c:v>12.545</c:v>
                </c:pt>
                <c:pt idx="473">
                  <c:v>12.517000000000001</c:v>
                </c:pt>
                <c:pt idx="474">
                  <c:v>12.52</c:v>
                </c:pt>
                <c:pt idx="475">
                  <c:v>12.501000000000001</c:v>
                </c:pt>
                <c:pt idx="476">
                  <c:v>12.463000000000006</c:v>
                </c:pt>
                <c:pt idx="477">
                  <c:v>12.449</c:v>
                </c:pt>
                <c:pt idx="478">
                  <c:v>12.47</c:v>
                </c:pt>
                <c:pt idx="479">
                  <c:v>12.469000000000012</c:v>
                </c:pt>
                <c:pt idx="480">
                  <c:v>12.421000000000001</c:v>
                </c:pt>
                <c:pt idx="481">
                  <c:v>12.431000000000001</c:v>
                </c:pt>
                <c:pt idx="482">
                  <c:v>12.417</c:v>
                </c:pt>
                <c:pt idx="483">
                  <c:v>12.388</c:v>
                </c:pt>
                <c:pt idx="484">
                  <c:v>12.378</c:v>
                </c:pt>
                <c:pt idx="485">
                  <c:v>12.402000000000006</c:v>
                </c:pt>
                <c:pt idx="486">
                  <c:v>12.351000000000004</c:v>
                </c:pt>
                <c:pt idx="487">
                  <c:v>12.346</c:v>
                </c:pt>
                <c:pt idx="488">
                  <c:v>12.355000000000018</c:v>
                </c:pt>
                <c:pt idx="489">
                  <c:v>12.31</c:v>
                </c:pt>
                <c:pt idx="490">
                  <c:v>12.351000000000004</c:v>
                </c:pt>
                <c:pt idx="491">
                  <c:v>12.303000000000004</c:v>
                </c:pt>
                <c:pt idx="492">
                  <c:v>12.81</c:v>
                </c:pt>
                <c:pt idx="493">
                  <c:v>12.75</c:v>
                </c:pt>
                <c:pt idx="494">
                  <c:v>12.814</c:v>
                </c:pt>
                <c:pt idx="495">
                  <c:v>12.805000000000012</c:v>
                </c:pt>
                <c:pt idx="496">
                  <c:v>12.782</c:v>
                </c:pt>
                <c:pt idx="497">
                  <c:v>12.795</c:v>
                </c:pt>
                <c:pt idx="498">
                  <c:v>12.805000000000012</c:v>
                </c:pt>
                <c:pt idx="499">
                  <c:v>12.782</c:v>
                </c:pt>
                <c:pt idx="500">
                  <c:v>12.787999999999998</c:v>
                </c:pt>
                <c:pt idx="501">
                  <c:v>12.786</c:v>
                </c:pt>
                <c:pt idx="502">
                  <c:v>12.795</c:v>
                </c:pt>
                <c:pt idx="503">
                  <c:v>12.81</c:v>
                </c:pt>
                <c:pt idx="504">
                  <c:v>12.8</c:v>
                </c:pt>
                <c:pt idx="505">
                  <c:v>12.8</c:v>
                </c:pt>
                <c:pt idx="506">
                  <c:v>12.78</c:v>
                </c:pt>
                <c:pt idx="507">
                  <c:v>12.801</c:v>
                </c:pt>
                <c:pt idx="508">
                  <c:v>12.782</c:v>
                </c:pt>
                <c:pt idx="509">
                  <c:v>12.777000000000001</c:v>
                </c:pt>
                <c:pt idx="510">
                  <c:v>12.765000000000002</c:v>
                </c:pt>
                <c:pt idx="511">
                  <c:v>12.798999999999999</c:v>
                </c:pt>
                <c:pt idx="512">
                  <c:v>12.775</c:v>
                </c:pt>
                <c:pt idx="513">
                  <c:v>12.787999999999998</c:v>
                </c:pt>
                <c:pt idx="514">
                  <c:v>12.768000000000001</c:v>
                </c:pt>
                <c:pt idx="515">
                  <c:v>12.764000000000001</c:v>
                </c:pt>
                <c:pt idx="516">
                  <c:v>12.776</c:v>
                </c:pt>
                <c:pt idx="517">
                  <c:v>12.781000000000001</c:v>
                </c:pt>
                <c:pt idx="518">
                  <c:v>12.762</c:v>
                </c:pt>
                <c:pt idx="519">
                  <c:v>12.761000000000001</c:v>
                </c:pt>
                <c:pt idx="520">
                  <c:v>12.717000000000001</c:v>
                </c:pt>
                <c:pt idx="521">
                  <c:v>12.762</c:v>
                </c:pt>
                <c:pt idx="522">
                  <c:v>12.764000000000001</c:v>
                </c:pt>
                <c:pt idx="523">
                  <c:v>12.745999999999999</c:v>
                </c:pt>
                <c:pt idx="524">
                  <c:v>12.784000000000001</c:v>
                </c:pt>
                <c:pt idx="525">
                  <c:v>12.749000000000001</c:v>
                </c:pt>
                <c:pt idx="526">
                  <c:v>12.69</c:v>
                </c:pt>
                <c:pt idx="527">
                  <c:v>12.776</c:v>
                </c:pt>
                <c:pt idx="528">
                  <c:v>12.717999999999998</c:v>
                </c:pt>
                <c:pt idx="529">
                  <c:v>12.737999999999998</c:v>
                </c:pt>
                <c:pt idx="530">
                  <c:v>12.716000000000001</c:v>
                </c:pt>
                <c:pt idx="531">
                  <c:v>12.737999999999998</c:v>
                </c:pt>
                <c:pt idx="532">
                  <c:v>12.737999999999998</c:v>
                </c:pt>
                <c:pt idx="533">
                  <c:v>12.728999999999999</c:v>
                </c:pt>
                <c:pt idx="534">
                  <c:v>12.75</c:v>
                </c:pt>
                <c:pt idx="535">
                  <c:v>12.726999999999999</c:v>
                </c:pt>
                <c:pt idx="536">
                  <c:v>12.713000000000001</c:v>
                </c:pt>
                <c:pt idx="537">
                  <c:v>12.742999999999999</c:v>
                </c:pt>
                <c:pt idx="538">
                  <c:v>12.728999999999999</c:v>
                </c:pt>
                <c:pt idx="539">
                  <c:v>12.717999999999998</c:v>
                </c:pt>
                <c:pt idx="540">
                  <c:v>12.709999999999999</c:v>
                </c:pt>
                <c:pt idx="541">
                  <c:v>12.739000000000001</c:v>
                </c:pt>
                <c:pt idx="542">
                  <c:v>12.704000000000001</c:v>
                </c:pt>
                <c:pt idx="543">
                  <c:v>12.727999999999998</c:v>
                </c:pt>
                <c:pt idx="544">
                  <c:v>12.726999999999999</c:v>
                </c:pt>
                <c:pt idx="545">
                  <c:v>12.743999999999998</c:v>
                </c:pt>
                <c:pt idx="546">
                  <c:v>12.730999999999998</c:v>
                </c:pt>
                <c:pt idx="547">
                  <c:v>12.710999999999999</c:v>
                </c:pt>
                <c:pt idx="548">
                  <c:v>12.733999999999998</c:v>
                </c:pt>
                <c:pt idx="549">
                  <c:v>12.767000000000001</c:v>
                </c:pt>
                <c:pt idx="550">
                  <c:v>12.706</c:v>
                </c:pt>
                <c:pt idx="551">
                  <c:v>12.722</c:v>
                </c:pt>
                <c:pt idx="552">
                  <c:v>12.709999999999999</c:v>
                </c:pt>
                <c:pt idx="553">
                  <c:v>12.726000000000001</c:v>
                </c:pt>
                <c:pt idx="554">
                  <c:v>12.733000000000001</c:v>
                </c:pt>
                <c:pt idx="555">
                  <c:v>12.737999999999998</c:v>
                </c:pt>
                <c:pt idx="556">
                  <c:v>12.716000000000001</c:v>
                </c:pt>
                <c:pt idx="557">
                  <c:v>12.730999999999998</c:v>
                </c:pt>
                <c:pt idx="558">
                  <c:v>12.722</c:v>
                </c:pt>
                <c:pt idx="559">
                  <c:v>12.769</c:v>
                </c:pt>
                <c:pt idx="560">
                  <c:v>12.763</c:v>
                </c:pt>
                <c:pt idx="561">
                  <c:v>12.753</c:v>
                </c:pt>
                <c:pt idx="562">
                  <c:v>12.757</c:v>
                </c:pt>
                <c:pt idx="563">
                  <c:v>12.747999999999999</c:v>
                </c:pt>
                <c:pt idx="564">
                  <c:v>12.736999999999998</c:v>
                </c:pt>
                <c:pt idx="565">
                  <c:v>12.76</c:v>
                </c:pt>
                <c:pt idx="566">
                  <c:v>12.728999999999999</c:v>
                </c:pt>
                <c:pt idx="567">
                  <c:v>12.758000000000001</c:v>
                </c:pt>
                <c:pt idx="568">
                  <c:v>12.733000000000001</c:v>
                </c:pt>
                <c:pt idx="569">
                  <c:v>12.759</c:v>
                </c:pt>
                <c:pt idx="570">
                  <c:v>12.772</c:v>
                </c:pt>
                <c:pt idx="571">
                  <c:v>12.782</c:v>
                </c:pt>
                <c:pt idx="572">
                  <c:v>12.767000000000001</c:v>
                </c:pt>
                <c:pt idx="573">
                  <c:v>12.77</c:v>
                </c:pt>
                <c:pt idx="574">
                  <c:v>12.786</c:v>
                </c:pt>
                <c:pt idx="575">
                  <c:v>12.78</c:v>
                </c:pt>
                <c:pt idx="576">
                  <c:v>12.789</c:v>
                </c:pt>
                <c:pt idx="577">
                  <c:v>12.775</c:v>
                </c:pt>
                <c:pt idx="578">
                  <c:v>12.782</c:v>
                </c:pt>
                <c:pt idx="579">
                  <c:v>12.785</c:v>
                </c:pt>
                <c:pt idx="580">
                  <c:v>12.821</c:v>
                </c:pt>
                <c:pt idx="581">
                  <c:v>12.771000000000001</c:v>
                </c:pt>
                <c:pt idx="582">
                  <c:v>12.803000000000004</c:v>
                </c:pt>
                <c:pt idx="583">
                  <c:v>12.795</c:v>
                </c:pt>
                <c:pt idx="584">
                  <c:v>12.792</c:v>
                </c:pt>
                <c:pt idx="585">
                  <c:v>12.793999999999999</c:v>
                </c:pt>
                <c:pt idx="586">
                  <c:v>12.754</c:v>
                </c:pt>
                <c:pt idx="587">
                  <c:v>12.826000000000002</c:v>
                </c:pt>
                <c:pt idx="588">
                  <c:v>12.762</c:v>
                </c:pt>
                <c:pt idx="589">
                  <c:v>12.819000000000004</c:v>
                </c:pt>
                <c:pt idx="590">
                  <c:v>12.796000000000001</c:v>
                </c:pt>
                <c:pt idx="591">
                  <c:v>12.825000000000006</c:v>
                </c:pt>
                <c:pt idx="592">
                  <c:v>12.792</c:v>
                </c:pt>
                <c:pt idx="593">
                  <c:v>12.775</c:v>
                </c:pt>
                <c:pt idx="594">
                  <c:v>12.79</c:v>
                </c:pt>
                <c:pt idx="595">
                  <c:v>12.789</c:v>
                </c:pt>
                <c:pt idx="596">
                  <c:v>12.795</c:v>
                </c:pt>
                <c:pt idx="597">
                  <c:v>12.819000000000004</c:v>
                </c:pt>
                <c:pt idx="598">
                  <c:v>12.792</c:v>
                </c:pt>
                <c:pt idx="599">
                  <c:v>12.808</c:v>
                </c:pt>
                <c:pt idx="600">
                  <c:v>12.82</c:v>
                </c:pt>
                <c:pt idx="601">
                  <c:v>12.826000000000002</c:v>
                </c:pt>
                <c:pt idx="602">
                  <c:v>12.805000000000012</c:v>
                </c:pt>
                <c:pt idx="603">
                  <c:v>12.804</c:v>
                </c:pt>
                <c:pt idx="604">
                  <c:v>12.816000000000004</c:v>
                </c:pt>
                <c:pt idx="605">
                  <c:v>12.783000000000001</c:v>
                </c:pt>
                <c:pt idx="606">
                  <c:v>12.818</c:v>
                </c:pt>
                <c:pt idx="607">
                  <c:v>12.851000000000004</c:v>
                </c:pt>
                <c:pt idx="608">
                  <c:v>12.813000000000002</c:v>
                </c:pt>
                <c:pt idx="609">
                  <c:v>12.834</c:v>
                </c:pt>
                <c:pt idx="610">
                  <c:v>12.821</c:v>
                </c:pt>
                <c:pt idx="611">
                  <c:v>12.805000000000012</c:v>
                </c:pt>
                <c:pt idx="612">
                  <c:v>12.796000000000001</c:v>
                </c:pt>
                <c:pt idx="613">
                  <c:v>12.823</c:v>
                </c:pt>
                <c:pt idx="614">
                  <c:v>12.797999999999998</c:v>
                </c:pt>
                <c:pt idx="615">
                  <c:v>12.83</c:v>
                </c:pt>
                <c:pt idx="616">
                  <c:v>12.827</c:v>
                </c:pt>
                <c:pt idx="617">
                  <c:v>12.829000000000002</c:v>
                </c:pt>
                <c:pt idx="618">
                  <c:v>12.826000000000002</c:v>
                </c:pt>
                <c:pt idx="619">
                  <c:v>12.812000000000006</c:v>
                </c:pt>
                <c:pt idx="620">
                  <c:v>12.844000000000001</c:v>
                </c:pt>
                <c:pt idx="621">
                  <c:v>12.797999999999998</c:v>
                </c:pt>
                <c:pt idx="622">
                  <c:v>12.843</c:v>
                </c:pt>
                <c:pt idx="623">
                  <c:v>12.798999999999999</c:v>
                </c:pt>
                <c:pt idx="624">
                  <c:v>12.826000000000002</c:v>
                </c:pt>
                <c:pt idx="625">
                  <c:v>12.814</c:v>
                </c:pt>
                <c:pt idx="626">
                  <c:v>12.745999999999999</c:v>
                </c:pt>
                <c:pt idx="627">
                  <c:v>12.761000000000001</c:v>
                </c:pt>
                <c:pt idx="628">
                  <c:v>12.759</c:v>
                </c:pt>
                <c:pt idx="629">
                  <c:v>12.758000000000001</c:v>
                </c:pt>
                <c:pt idx="630">
                  <c:v>12.793999999999999</c:v>
                </c:pt>
                <c:pt idx="631">
                  <c:v>12.786</c:v>
                </c:pt>
                <c:pt idx="632">
                  <c:v>12.777000000000001</c:v>
                </c:pt>
                <c:pt idx="633">
                  <c:v>12.79</c:v>
                </c:pt>
                <c:pt idx="634">
                  <c:v>12.790999999999999</c:v>
                </c:pt>
                <c:pt idx="635">
                  <c:v>12.753</c:v>
                </c:pt>
                <c:pt idx="636">
                  <c:v>12.764000000000001</c:v>
                </c:pt>
                <c:pt idx="637">
                  <c:v>12.777000000000001</c:v>
                </c:pt>
                <c:pt idx="638">
                  <c:v>12.787000000000001</c:v>
                </c:pt>
                <c:pt idx="639">
                  <c:v>12.757</c:v>
                </c:pt>
                <c:pt idx="640">
                  <c:v>12.695</c:v>
                </c:pt>
                <c:pt idx="641">
                  <c:v>12.765000000000002</c:v>
                </c:pt>
                <c:pt idx="642">
                  <c:v>12.761000000000001</c:v>
                </c:pt>
                <c:pt idx="643">
                  <c:v>12.706</c:v>
                </c:pt>
                <c:pt idx="644">
                  <c:v>12.746999999999998</c:v>
                </c:pt>
                <c:pt idx="645">
                  <c:v>12.709999999999999</c:v>
                </c:pt>
                <c:pt idx="646">
                  <c:v>12.728999999999999</c:v>
                </c:pt>
                <c:pt idx="647">
                  <c:v>12.817</c:v>
                </c:pt>
                <c:pt idx="648">
                  <c:v>12.761000000000001</c:v>
                </c:pt>
                <c:pt idx="649">
                  <c:v>12.856000000000014</c:v>
                </c:pt>
                <c:pt idx="650">
                  <c:v>12.763</c:v>
                </c:pt>
                <c:pt idx="651">
                  <c:v>12.746999999999998</c:v>
                </c:pt>
                <c:pt idx="652">
                  <c:v>12.774000000000001</c:v>
                </c:pt>
                <c:pt idx="653">
                  <c:v>12.845000000000002</c:v>
                </c:pt>
                <c:pt idx="654">
                  <c:v>12.742999999999999</c:v>
                </c:pt>
                <c:pt idx="655">
                  <c:v>12.82</c:v>
                </c:pt>
                <c:pt idx="656">
                  <c:v>12.831</c:v>
                </c:pt>
                <c:pt idx="657">
                  <c:v>12.823</c:v>
                </c:pt>
                <c:pt idx="658">
                  <c:v>12.77</c:v>
                </c:pt>
                <c:pt idx="659">
                  <c:v>12.717000000000001</c:v>
                </c:pt>
                <c:pt idx="660">
                  <c:v>12.797000000000001</c:v>
                </c:pt>
                <c:pt idx="661">
                  <c:v>12.79</c:v>
                </c:pt>
                <c:pt idx="662">
                  <c:v>12.808</c:v>
                </c:pt>
                <c:pt idx="663">
                  <c:v>12.793999999999999</c:v>
                </c:pt>
                <c:pt idx="664">
                  <c:v>12.781000000000001</c:v>
                </c:pt>
                <c:pt idx="665">
                  <c:v>12.84</c:v>
                </c:pt>
                <c:pt idx="666">
                  <c:v>12.742000000000001</c:v>
                </c:pt>
                <c:pt idx="667">
                  <c:v>12.792</c:v>
                </c:pt>
                <c:pt idx="668">
                  <c:v>12.777000000000001</c:v>
                </c:pt>
                <c:pt idx="669">
                  <c:v>12.801</c:v>
                </c:pt>
                <c:pt idx="670">
                  <c:v>12.766</c:v>
                </c:pt>
                <c:pt idx="671">
                  <c:v>12.771000000000001</c:v>
                </c:pt>
                <c:pt idx="672">
                  <c:v>12.747999999999999</c:v>
                </c:pt>
                <c:pt idx="673">
                  <c:v>12.79</c:v>
                </c:pt>
                <c:pt idx="674">
                  <c:v>12.746999999999998</c:v>
                </c:pt>
                <c:pt idx="675">
                  <c:v>12.776</c:v>
                </c:pt>
                <c:pt idx="676">
                  <c:v>12.763</c:v>
                </c:pt>
                <c:pt idx="677">
                  <c:v>12.743999999999998</c:v>
                </c:pt>
                <c:pt idx="678">
                  <c:v>12.765000000000002</c:v>
                </c:pt>
                <c:pt idx="679">
                  <c:v>12.789</c:v>
                </c:pt>
                <c:pt idx="680">
                  <c:v>12.792</c:v>
                </c:pt>
                <c:pt idx="681">
                  <c:v>12.769</c:v>
                </c:pt>
                <c:pt idx="682">
                  <c:v>12.795</c:v>
                </c:pt>
                <c:pt idx="683">
                  <c:v>12.739999999999998</c:v>
                </c:pt>
                <c:pt idx="684">
                  <c:v>12.743999999999998</c:v>
                </c:pt>
                <c:pt idx="685">
                  <c:v>12.785</c:v>
                </c:pt>
                <c:pt idx="686">
                  <c:v>12.749000000000001</c:v>
                </c:pt>
                <c:pt idx="687">
                  <c:v>12.736000000000001</c:v>
                </c:pt>
                <c:pt idx="688">
                  <c:v>12.697999999999999</c:v>
                </c:pt>
                <c:pt idx="689">
                  <c:v>12.69</c:v>
                </c:pt>
                <c:pt idx="690">
                  <c:v>12.646000000000001</c:v>
                </c:pt>
                <c:pt idx="691">
                  <c:v>12.752000000000002</c:v>
                </c:pt>
                <c:pt idx="692">
                  <c:v>12.707999999999998</c:v>
                </c:pt>
                <c:pt idx="693">
                  <c:v>12.697000000000001</c:v>
                </c:pt>
                <c:pt idx="694">
                  <c:v>12.754</c:v>
                </c:pt>
                <c:pt idx="695">
                  <c:v>12.739000000000001</c:v>
                </c:pt>
                <c:pt idx="696">
                  <c:v>12.667</c:v>
                </c:pt>
                <c:pt idx="697">
                  <c:v>12.686</c:v>
                </c:pt>
                <c:pt idx="698">
                  <c:v>12.733000000000001</c:v>
                </c:pt>
                <c:pt idx="699">
                  <c:v>12.784000000000001</c:v>
                </c:pt>
                <c:pt idx="700">
                  <c:v>12.755000000000004</c:v>
                </c:pt>
                <c:pt idx="701">
                  <c:v>12.668000000000001</c:v>
                </c:pt>
                <c:pt idx="702">
                  <c:v>12.737999999999998</c:v>
                </c:pt>
                <c:pt idx="703">
                  <c:v>12.707999999999998</c:v>
                </c:pt>
                <c:pt idx="704">
                  <c:v>12.736999999999998</c:v>
                </c:pt>
                <c:pt idx="705">
                  <c:v>12.710999999999999</c:v>
                </c:pt>
                <c:pt idx="706">
                  <c:v>12.697999999999999</c:v>
                </c:pt>
                <c:pt idx="707">
                  <c:v>12.731999999999999</c:v>
                </c:pt>
                <c:pt idx="708">
                  <c:v>12.676</c:v>
                </c:pt>
                <c:pt idx="709">
                  <c:v>12.69</c:v>
                </c:pt>
                <c:pt idx="710">
                  <c:v>12.768000000000001</c:v>
                </c:pt>
                <c:pt idx="711">
                  <c:v>12.681000000000001</c:v>
                </c:pt>
                <c:pt idx="712">
                  <c:v>12.723000000000001</c:v>
                </c:pt>
                <c:pt idx="713">
                  <c:v>12.726000000000001</c:v>
                </c:pt>
                <c:pt idx="714">
                  <c:v>12.718999999999999</c:v>
                </c:pt>
                <c:pt idx="715">
                  <c:v>12.736999999999998</c:v>
                </c:pt>
                <c:pt idx="716">
                  <c:v>12.731999999999999</c:v>
                </c:pt>
                <c:pt idx="717">
                  <c:v>12.749000000000001</c:v>
                </c:pt>
                <c:pt idx="718">
                  <c:v>12.761000000000001</c:v>
                </c:pt>
                <c:pt idx="719">
                  <c:v>12.758000000000001</c:v>
                </c:pt>
                <c:pt idx="720">
                  <c:v>12.731999999999999</c:v>
                </c:pt>
                <c:pt idx="721">
                  <c:v>12.727999999999998</c:v>
                </c:pt>
                <c:pt idx="722">
                  <c:v>12.739000000000001</c:v>
                </c:pt>
                <c:pt idx="723">
                  <c:v>12.753</c:v>
                </c:pt>
                <c:pt idx="724">
                  <c:v>12.769</c:v>
                </c:pt>
                <c:pt idx="725">
                  <c:v>12.766</c:v>
                </c:pt>
                <c:pt idx="726">
                  <c:v>12.766</c:v>
                </c:pt>
                <c:pt idx="727">
                  <c:v>12.747999999999999</c:v>
                </c:pt>
                <c:pt idx="728">
                  <c:v>12.733999999999998</c:v>
                </c:pt>
                <c:pt idx="729">
                  <c:v>12.763</c:v>
                </c:pt>
                <c:pt idx="730">
                  <c:v>12.781000000000001</c:v>
                </c:pt>
                <c:pt idx="731">
                  <c:v>12.727999999999998</c:v>
                </c:pt>
                <c:pt idx="732">
                  <c:v>12.801</c:v>
                </c:pt>
                <c:pt idx="733">
                  <c:v>12.742000000000001</c:v>
                </c:pt>
                <c:pt idx="734">
                  <c:v>12.8</c:v>
                </c:pt>
                <c:pt idx="735">
                  <c:v>12.723999999999998</c:v>
                </c:pt>
                <c:pt idx="736">
                  <c:v>12.759</c:v>
                </c:pt>
                <c:pt idx="737">
                  <c:v>12.785</c:v>
                </c:pt>
                <c:pt idx="738">
                  <c:v>12.782</c:v>
                </c:pt>
                <c:pt idx="739">
                  <c:v>12.764000000000001</c:v>
                </c:pt>
                <c:pt idx="740">
                  <c:v>12.747999999999999</c:v>
                </c:pt>
                <c:pt idx="741">
                  <c:v>12.828000000000001</c:v>
                </c:pt>
                <c:pt idx="742">
                  <c:v>12.841000000000001</c:v>
                </c:pt>
                <c:pt idx="743">
                  <c:v>12.78</c:v>
                </c:pt>
                <c:pt idx="744">
                  <c:v>12.81</c:v>
                </c:pt>
                <c:pt idx="745">
                  <c:v>12.784000000000001</c:v>
                </c:pt>
                <c:pt idx="746">
                  <c:v>12.848000000000001</c:v>
                </c:pt>
                <c:pt idx="747">
                  <c:v>12.771000000000001</c:v>
                </c:pt>
                <c:pt idx="748">
                  <c:v>12.815000000000012</c:v>
                </c:pt>
                <c:pt idx="749">
                  <c:v>12.804</c:v>
                </c:pt>
                <c:pt idx="750">
                  <c:v>12.807</c:v>
                </c:pt>
                <c:pt idx="751">
                  <c:v>12.787999999999998</c:v>
                </c:pt>
                <c:pt idx="752">
                  <c:v>12.81</c:v>
                </c:pt>
                <c:pt idx="753">
                  <c:v>12.805000000000012</c:v>
                </c:pt>
                <c:pt idx="754">
                  <c:v>12.815000000000012</c:v>
                </c:pt>
                <c:pt idx="755">
                  <c:v>12.813000000000002</c:v>
                </c:pt>
                <c:pt idx="756">
                  <c:v>12.824</c:v>
                </c:pt>
                <c:pt idx="757">
                  <c:v>12.808</c:v>
                </c:pt>
                <c:pt idx="758">
                  <c:v>12.868</c:v>
                </c:pt>
                <c:pt idx="759">
                  <c:v>12.805000000000012</c:v>
                </c:pt>
                <c:pt idx="760">
                  <c:v>12.802000000000012</c:v>
                </c:pt>
                <c:pt idx="761">
                  <c:v>12.761000000000001</c:v>
                </c:pt>
                <c:pt idx="762">
                  <c:v>12.795</c:v>
                </c:pt>
                <c:pt idx="763">
                  <c:v>12.848000000000001</c:v>
                </c:pt>
                <c:pt idx="764">
                  <c:v>12.8</c:v>
                </c:pt>
                <c:pt idx="765">
                  <c:v>12.838000000000001</c:v>
                </c:pt>
                <c:pt idx="766">
                  <c:v>12.802000000000012</c:v>
                </c:pt>
                <c:pt idx="767">
                  <c:v>12.829000000000002</c:v>
                </c:pt>
                <c:pt idx="768">
                  <c:v>12.834</c:v>
                </c:pt>
                <c:pt idx="769">
                  <c:v>12.814</c:v>
                </c:pt>
                <c:pt idx="770">
                  <c:v>12.827</c:v>
                </c:pt>
                <c:pt idx="771">
                  <c:v>12.824</c:v>
                </c:pt>
                <c:pt idx="772">
                  <c:v>12.844000000000001</c:v>
                </c:pt>
                <c:pt idx="773">
                  <c:v>12.821</c:v>
                </c:pt>
                <c:pt idx="774">
                  <c:v>12.795</c:v>
                </c:pt>
                <c:pt idx="775">
                  <c:v>12.829000000000002</c:v>
                </c:pt>
                <c:pt idx="776">
                  <c:v>12.812000000000006</c:v>
                </c:pt>
                <c:pt idx="777">
                  <c:v>12.834</c:v>
                </c:pt>
                <c:pt idx="778">
                  <c:v>12.828000000000001</c:v>
                </c:pt>
                <c:pt idx="779">
                  <c:v>12.824</c:v>
                </c:pt>
                <c:pt idx="780">
                  <c:v>12.815000000000012</c:v>
                </c:pt>
                <c:pt idx="781">
                  <c:v>12.815000000000012</c:v>
                </c:pt>
                <c:pt idx="782">
                  <c:v>12.821</c:v>
                </c:pt>
                <c:pt idx="783">
                  <c:v>12.825000000000006</c:v>
                </c:pt>
                <c:pt idx="784">
                  <c:v>12.821</c:v>
                </c:pt>
                <c:pt idx="785">
                  <c:v>12.82</c:v>
                </c:pt>
                <c:pt idx="786">
                  <c:v>12.829000000000002</c:v>
                </c:pt>
                <c:pt idx="787">
                  <c:v>12.824</c:v>
                </c:pt>
                <c:pt idx="788">
                  <c:v>12.8</c:v>
                </c:pt>
                <c:pt idx="789">
                  <c:v>12.782</c:v>
                </c:pt>
                <c:pt idx="790">
                  <c:v>12.797000000000001</c:v>
                </c:pt>
                <c:pt idx="791">
                  <c:v>12.82</c:v>
                </c:pt>
                <c:pt idx="792">
                  <c:v>12.822000000000006</c:v>
                </c:pt>
                <c:pt idx="793">
                  <c:v>12.809000000000006</c:v>
                </c:pt>
                <c:pt idx="794">
                  <c:v>12.803000000000004</c:v>
                </c:pt>
                <c:pt idx="795">
                  <c:v>12.789</c:v>
                </c:pt>
                <c:pt idx="796">
                  <c:v>12.781000000000001</c:v>
                </c:pt>
                <c:pt idx="797">
                  <c:v>12.763</c:v>
                </c:pt>
                <c:pt idx="798">
                  <c:v>12.763</c:v>
                </c:pt>
                <c:pt idx="799">
                  <c:v>12.769</c:v>
                </c:pt>
                <c:pt idx="800">
                  <c:v>12.776</c:v>
                </c:pt>
                <c:pt idx="801">
                  <c:v>12.765000000000002</c:v>
                </c:pt>
                <c:pt idx="802">
                  <c:v>12.793000000000001</c:v>
                </c:pt>
                <c:pt idx="803">
                  <c:v>12.762</c:v>
                </c:pt>
                <c:pt idx="804">
                  <c:v>12.743999999999998</c:v>
                </c:pt>
                <c:pt idx="805">
                  <c:v>12.76</c:v>
                </c:pt>
                <c:pt idx="806">
                  <c:v>12.77</c:v>
                </c:pt>
                <c:pt idx="807">
                  <c:v>12.769</c:v>
                </c:pt>
                <c:pt idx="808">
                  <c:v>12.746999999999998</c:v>
                </c:pt>
                <c:pt idx="809">
                  <c:v>12.740999999999998</c:v>
                </c:pt>
                <c:pt idx="810">
                  <c:v>12.717999999999998</c:v>
                </c:pt>
                <c:pt idx="811">
                  <c:v>12.725</c:v>
                </c:pt>
                <c:pt idx="812">
                  <c:v>12.699</c:v>
                </c:pt>
                <c:pt idx="813">
                  <c:v>12.697999999999999</c:v>
                </c:pt>
                <c:pt idx="814">
                  <c:v>12.699</c:v>
                </c:pt>
                <c:pt idx="815">
                  <c:v>12.703000000000001</c:v>
                </c:pt>
                <c:pt idx="816">
                  <c:v>12.697000000000001</c:v>
                </c:pt>
                <c:pt idx="817">
                  <c:v>12.652000000000006</c:v>
                </c:pt>
                <c:pt idx="818">
                  <c:v>12.723999999999998</c:v>
                </c:pt>
                <c:pt idx="819">
                  <c:v>12.743999999999998</c:v>
                </c:pt>
                <c:pt idx="820">
                  <c:v>12.709999999999999</c:v>
                </c:pt>
                <c:pt idx="821">
                  <c:v>12.752000000000002</c:v>
                </c:pt>
                <c:pt idx="822">
                  <c:v>12.707000000000001</c:v>
                </c:pt>
                <c:pt idx="823">
                  <c:v>12.737999999999998</c:v>
                </c:pt>
                <c:pt idx="824">
                  <c:v>12.753</c:v>
                </c:pt>
                <c:pt idx="825">
                  <c:v>12.775</c:v>
                </c:pt>
                <c:pt idx="826">
                  <c:v>12.737999999999998</c:v>
                </c:pt>
                <c:pt idx="827">
                  <c:v>12.808</c:v>
                </c:pt>
                <c:pt idx="828">
                  <c:v>12.789</c:v>
                </c:pt>
                <c:pt idx="829">
                  <c:v>12.740999999999998</c:v>
                </c:pt>
                <c:pt idx="830">
                  <c:v>12.727999999999998</c:v>
                </c:pt>
                <c:pt idx="831">
                  <c:v>12.816000000000004</c:v>
                </c:pt>
                <c:pt idx="832">
                  <c:v>12.736000000000001</c:v>
                </c:pt>
                <c:pt idx="833">
                  <c:v>12.786</c:v>
                </c:pt>
                <c:pt idx="834">
                  <c:v>12.833</c:v>
                </c:pt>
                <c:pt idx="835">
                  <c:v>12.784000000000001</c:v>
                </c:pt>
                <c:pt idx="836">
                  <c:v>12.842000000000002</c:v>
                </c:pt>
                <c:pt idx="837">
                  <c:v>12.865000000000014</c:v>
                </c:pt>
                <c:pt idx="838">
                  <c:v>12.792</c:v>
                </c:pt>
                <c:pt idx="839">
                  <c:v>12.712</c:v>
                </c:pt>
                <c:pt idx="840">
                  <c:v>12.756</c:v>
                </c:pt>
                <c:pt idx="841">
                  <c:v>12.777999999999999</c:v>
                </c:pt>
                <c:pt idx="842">
                  <c:v>12.837</c:v>
                </c:pt>
                <c:pt idx="843">
                  <c:v>12.838000000000001</c:v>
                </c:pt>
                <c:pt idx="844">
                  <c:v>12.850000000000012</c:v>
                </c:pt>
                <c:pt idx="845">
                  <c:v>12.846</c:v>
                </c:pt>
                <c:pt idx="846">
                  <c:v>12.816000000000004</c:v>
                </c:pt>
                <c:pt idx="847">
                  <c:v>12.793999999999999</c:v>
                </c:pt>
                <c:pt idx="848">
                  <c:v>12.826000000000002</c:v>
                </c:pt>
                <c:pt idx="849">
                  <c:v>12.81</c:v>
                </c:pt>
                <c:pt idx="850">
                  <c:v>12.740999999999998</c:v>
                </c:pt>
                <c:pt idx="851">
                  <c:v>12.758000000000001</c:v>
                </c:pt>
                <c:pt idx="852">
                  <c:v>12.850000000000012</c:v>
                </c:pt>
                <c:pt idx="853">
                  <c:v>12.740999999999998</c:v>
                </c:pt>
                <c:pt idx="854">
                  <c:v>12.79</c:v>
                </c:pt>
                <c:pt idx="855">
                  <c:v>12.803000000000004</c:v>
                </c:pt>
                <c:pt idx="856">
                  <c:v>12.781000000000001</c:v>
                </c:pt>
                <c:pt idx="857">
                  <c:v>12.762</c:v>
                </c:pt>
                <c:pt idx="858">
                  <c:v>12.779</c:v>
                </c:pt>
                <c:pt idx="859">
                  <c:v>12.796000000000001</c:v>
                </c:pt>
                <c:pt idx="860">
                  <c:v>12.78</c:v>
                </c:pt>
                <c:pt idx="861">
                  <c:v>12.758000000000001</c:v>
                </c:pt>
                <c:pt idx="862">
                  <c:v>12.734999999999999</c:v>
                </c:pt>
                <c:pt idx="863">
                  <c:v>12.730999999999998</c:v>
                </c:pt>
                <c:pt idx="864">
                  <c:v>12.704000000000001</c:v>
                </c:pt>
                <c:pt idx="865">
                  <c:v>12.713999999999999</c:v>
                </c:pt>
                <c:pt idx="866">
                  <c:v>12.781000000000001</c:v>
                </c:pt>
                <c:pt idx="867">
                  <c:v>12.739000000000001</c:v>
                </c:pt>
                <c:pt idx="868">
                  <c:v>12.697999999999999</c:v>
                </c:pt>
                <c:pt idx="869">
                  <c:v>12.777000000000001</c:v>
                </c:pt>
                <c:pt idx="870">
                  <c:v>12.757</c:v>
                </c:pt>
                <c:pt idx="871">
                  <c:v>12.713000000000001</c:v>
                </c:pt>
                <c:pt idx="872">
                  <c:v>12.720999999999998</c:v>
                </c:pt>
                <c:pt idx="873">
                  <c:v>12.798999999999999</c:v>
                </c:pt>
                <c:pt idx="874">
                  <c:v>12.715</c:v>
                </c:pt>
                <c:pt idx="875">
                  <c:v>12.702</c:v>
                </c:pt>
                <c:pt idx="876">
                  <c:v>12.723999999999998</c:v>
                </c:pt>
                <c:pt idx="877">
                  <c:v>12.733999999999998</c:v>
                </c:pt>
                <c:pt idx="878">
                  <c:v>12.683</c:v>
                </c:pt>
                <c:pt idx="879">
                  <c:v>12.716000000000001</c:v>
                </c:pt>
                <c:pt idx="880">
                  <c:v>12.676</c:v>
                </c:pt>
                <c:pt idx="881">
                  <c:v>12.740999999999998</c:v>
                </c:pt>
                <c:pt idx="882">
                  <c:v>12.769</c:v>
                </c:pt>
                <c:pt idx="883">
                  <c:v>12.776</c:v>
                </c:pt>
                <c:pt idx="884">
                  <c:v>12.733000000000001</c:v>
                </c:pt>
                <c:pt idx="885">
                  <c:v>12.765000000000002</c:v>
                </c:pt>
                <c:pt idx="886">
                  <c:v>12.776</c:v>
                </c:pt>
                <c:pt idx="887">
                  <c:v>12.709999999999999</c:v>
                </c:pt>
                <c:pt idx="888">
                  <c:v>12.684000000000001</c:v>
                </c:pt>
                <c:pt idx="889">
                  <c:v>12.736000000000001</c:v>
                </c:pt>
                <c:pt idx="890">
                  <c:v>12.671000000000001</c:v>
                </c:pt>
                <c:pt idx="891">
                  <c:v>12.718999999999999</c:v>
                </c:pt>
                <c:pt idx="892">
                  <c:v>12.630999999999998</c:v>
                </c:pt>
                <c:pt idx="893">
                  <c:v>12.766</c:v>
                </c:pt>
                <c:pt idx="894">
                  <c:v>12.672000000000002</c:v>
                </c:pt>
                <c:pt idx="895">
                  <c:v>12.767000000000001</c:v>
                </c:pt>
                <c:pt idx="896">
                  <c:v>12.624000000000001</c:v>
                </c:pt>
                <c:pt idx="897">
                  <c:v>12.685</c:v>
                </c:pt>
                <c:pt idx="898">
                  <c:v>12.751000000000001</c:v>
                </c:pt>
                <c:pt idx="899">
                  <c:v>12.753</c:v>
                </c:pt>
                <c:pt idx="900">
                  <c:v>12.758000000000001</c:v>
                </c:pt>
                <c:pt idx="901">
                  <c:v>12.807</c:v>
                </c:pt>
                <c:pt idx="902">
                  <c:v>12.718999999999999</c:v>
                </c:pt>
                <c:pt idx="903">
                  <c:v>12.864000000000004</c:v>
                </c:pt>
                <c:pt idx="904">
                  <c:v>12.827</c:v>
                </c:pt>
                <c:pt idx="905">
                  <c:v>12.761000000000001</c:v>
                </c:pt>
                <c:pt idx="906">
                  <c:v>12.764000000000001</c:v>
                </c:pt>
                <c:pt idx="907">
                  <c:v>12.777999999999999</c:v>
                </c:pt>
                <c:pt idx="908">
                  <c:v>12.746999999999998</c:v>
                </c:pt>
                <c:pt idx="909">
                  <c:v>12.83</c:v>
                </c:pt>
                <c:pt idx="910">
                  <c:v>12.717000000000001</c:v>
                </c:pt>
                <c:pt idx="911">
                  <c:v>12.744999999999999</c:v>
                </c:pt>
                <c:pt idx="912">
                  <c:v>12.851000000000004</c:v>
                </c:pt>
                <c:pt idx="913">
                  <c:v>12.821</c:v>
                </c:pt>
                <c:pt idx="914">
                  <c:v>12.82</c:v>
                </c:pt>
                <c:pt idx="915">
                  <c:v>12.771000000000001</c:v>
                </c:pt>
                <c:pt idx="916">
                  <c:v>12.78</c:v>
                </c:pt>
                <c:pt idx="917">
                  <c:v>12.825000000000006</c:v>
                </c:pt>
                <c:pt idx="918">
                  <c:v>12.773</c:v>
                </c:pt>
                <c:pt idx="919">
                  <c:v>12.793999999999999</c:v>
                </c:pt>
                <c:pt idx="920">
                  <c:v>12.76</c:v>
                </c:pt>
                <c:pt idx="921">
                  <c:v>12.717999999999998</c:v>
                </c:pt>
                <c:pt idx="922">
                  <c:v>12.838000000000001</c:v>
                </c:pt>
                <c:pt idx="923">
                  <c:v>12.79</c:v>
                </c:pt>
                <c:pt idx="924">
                  <c:v>12.733999999999998</c:v>
                </c:pt>
                <c:pt idx="925">
                  <c:v>12.831</c:v>
                </c:pt>
                <c:pt idx="926">
                  <c:v>12.783000000000001</c:v>
                </c:pt>
                <c:pt idx="927">
                  <c:v>12.736000000000001</c:v>
                </c:pt>
                <c:pt idx="928">
                  <c:v>12.836</c:v>
                </c:pt>
                <c:pt idx="929">
                  <c:v>12.845000000000002</c:v>
                </c:pt>
                <c:pt idx="930">
                  <c:v>12.736999999999998</c:v>
                </c:pt>
                <c:pt idx="931">
                  <c:v>12.755000000000004</c:v>
                </c:pt>
                <c:pt idx="932">
                  <c:v>12.76</c:v>
                </c:pt>
                <c:pt idx="933">
                  <c:v>12.774000000000001</c:v>
                </c:pt>
                <c:pt idx="934">
                  <c:v>12.842000000000002</c:v>
                </c:pt>
                <c:pt idx="935">
                  <c:v>12.809000000000006</c:v>
                </c:pt>
                <c:pt idx="936">
                  <c:v>12.83</c:v>
                </c:pt>
                <c:pt idx="937">
                  <c:v>12.807</c:v>
                </c:pt>
                <c:pt idx="938">
                  <c:v>12.787000000000001</c:v>
                </c:pt>
                <c:pt idx="939">
                  <c:v>12.782</c:v>
                </c:pt>
                <c:pt idx="940">
                  <c:v>12.845000000000002</c:v>
                </c:pt>
                <c:pt idx="941">
                  <c:v>12.821</c:v>
                </c:pt>
                <c:pt idx="942">
                  <c:v>12.774000000000001</c:v>
                </c:pt>
                <c:pt idx="943">
                  <c:v>12.846</c:v>
                </c:pt>
                <c:pt idx="944">
                  <c:v>12.804</c:v>
                </c:pt>
                <c:pt idx="945">
                  <c:v>12.790999999999999</c:v>
                </c:pt>
                <c:pt idx="946">
                  <c:v>12.813000000000002</c:v>
                </c:pt>
                <c:pt idx="947">
                  <c:v>12.777000000000001</c:v>
                </c:pt>
                <c:pt idx="948">
                  <c:v>12.871</c:v>
                </c:pt>
                <c:pt idx="949">
                  <c:v>12.779</c:v>
                </c:pt>
                <c:pt idx="950">
                  <c:v>12.851000000000004</c:v>
                </c:pt>
                <c:pt idx="951">
                  <c:v>12.773</c:v>
                </c:pt>
                <c:pt idx="952">
                  <c:v>12.870000000000006</c:v>
                </c:pt>
                <c:pt idx="953">
                  <c:v>12.761000000000001</c:v>
                </c:pt>
                <c:pt idx="954">
                  <c:v>12.879000000000012</c:v>
                </c:pt>
                <c:pt idx="955">
                  <c:v>12.876000000000014</c:v>
                </c:pt>
                <c:pt idx="956">
                  <c:v>12.82</c:v>
                </c:pt>
                <c:pt idx="957">
                  <c:v>12.733000000000001</c:v>
                </c:pt>
                <c:pt idx="958">
                  <c:v>12.764000000000001</c:v>
                </c:pt>
                <c:pt idx="959">
                  <c:v>12.909000000000002</c:v>
                </c:pt>
                <c:pt idx="960">
                  <c:v>12.771000000000001</c:v>
                </c:pt>
                <c:pt idx="961">
                  <c:v>12.802000000000012</c:v>
                </c:pt>
                <c:pt idx="962">
                  <c:v>12.856000000000014</c:v>
                </c:pt>
                <c:pt idx="963">
                  <c:v>12.768000000000001</c:v>
                </c:pt>
                <c:pt idx="964">
                  <c:v>12.795</c:v>
                </c:pt>
                <c:pt idx="965">
                  <c:v>12.746999999999998</c:v>
                </c:pt>
                <c:pt idx="966">
                  <c:v>12.807</c:v>
                </c:pt>
                <c:pt idx="967">
                  <c:v>12.867000000000004</c:v>
                </c:pt>
                <c:pt idx="968">
                  <c:v>12.847</c:v>
                </c:pt>
                <c:pt idx="969">
                  <c:v>12.807</c:v>
                </c:pt>
                <c:pt idx="970">
                  <c:v>12.806000000000004</c:v>
                </c:pt>
                <c:pt idx="971">
                  <c:v>12.722</c:v>
                </c:pt>
                <c:pt idx="972">
                  <c:v>12.802000000000012</c:v>
                </c:pt>
                <c:pt idx="973">
                  <c:v>12.713000000000001</c:v>
                </c:pt>
                <c:pt idx="974">
                  <c:v>12.685</c:v>
                </c:pt>
                <c:pt idx="975">
                  <c:v>12.821</c:v>
                </c:pt>
                <c:pt idx="976">
                  <c:v>12.8</c:v>
                </c:pt>
                <c:pt idx="977">
                  <c:v>12.771000000000001</c:v>
                </c:pt>
                <c:pt idx="978">
                  <c:v>12.759</c:v>
                </c:pt>
                <c:pt idx="979">
                  <c:v>12.747999999999999</c:v>
                </c:pt>
                <c:pt idx="980">
                  <c:v>12.752000000000002</c:v>
                </c:pt>
                <c:pt idx="981">
                  <c:v>12.885000000000012</c:v>
                </c:pt>
                <c:pt idx="982">
                  <c:v>12.848000000000001</c:v>
                </c:pt>
                <c:pt idx="983">
                  <c:v>12.78</c:v>
                </c:pt>
                <c:pt idx="984">
                  <c:v>12.816000000000004</c:v>
                </c:pt>
                <c:pt idx="985">
                  <c:v>12.685</c:v>
                </c:pt>
                <c:pt idx="986">
                  <c:v>12.12</c:v>
                </c:pt>
                <c:pt idx="987">
                  <c:v>12.120999999999999</c:v>
                </c:pt>
                <c:pt idx="988">
                  <c:v>12.107000000000001</c:v>
                </c:pt>
                <c:pt idx="989">
                  <c:v>12.1</c:v>
                </c:pt>
                <c:pt idx="990">
                  <c:v>12.084</c:v>
                </c:pt>
                <c:pt idx="991">
                  <c:v>12.073</c:v>
                </c:pt>
                <c:pt idx="992">
                  <c:v>12.086</c:v>
                </c:pt>
                <c:pt idx="993">
                  <c:v>12.074</c:v>
                </c:pt>
                <c:pt idx="994">
                  <c:v>12.078000000000001</c:v>
                </c:pt>
                <c:pt idx="995">
                  <c:v>12.074</c:v>
                </c:pt>
                <c:pt idx="996">
                  <c:v>12.063000000000002</c:v>
                </c:pt>
                <c:pt idx="997">
                  <c:v>12.069000000000004</c:v>
                </c:pt>
                <c:pt idx="998">
                  <c:v>12.061</c:v>
                </c:pt>
                <c:pt idx="999">
                  <c:v>12.06</c:v>
                </c:pt>
                <c:pt idx="1000">
                  <c:v>12.06</c:v>
                </c:pt>
                <c:pt idx="1001">
                  <c:v>12.061</c:v>
                </c:pt>
                <c:pt idx="1002">
                  <c:v>12.051</c:v>
                </c:pt>
                <c:pt idx="1003">
                  <c:v>12.065000000000012</c:v>
                </c:pt>
                <c:pt idx="1004">
                  <c:v>12.066000000000004</c:v>
                </c:pt>
                <c:pt idx="1005">
                  <c:v>12.065000000000012</c:v>
                </c:pt>
                <c:pt idx="1006">
                  <c:v>12.067</c:v>
                </c:pt>
                <c:pt idx="1007">
                  <c:v>12.074</c:v>
                </c:pt>
                <c:pt idx="1008">
                  <c:v>12.073</c:v>
                </c:pt>
                <c:pt idx="1009">
                  <c:v>12.058</c:v>
                </c:pt>
                <c:pt idx="1010">
                  <c:v>12.073</c:v>
                </c:pt>
                <c:pt idx="1011">
                  <c:v>12.063000000000002</c:v>
                </c:pt>
                <c:pt idx="1012">
                  <c:v>12.073</c:v>
                </c:pt>
                <c:pt idx="1013">
                  <c:v>12.067</c:v>
                </c:pt>
                <c:pt idx="1014">
                  <c:v>12.068</c:v>
                </c:pt>
                <c:pt idx="1015">
                  <c:v>12.088000000000001</c:v>
                </c:pt>
                <c:pt idx="1016">
                  <c:v>12.082000000000004</c:v>
                </c:pt>
                <c:pt idx="1017">
                  <c:v>12.088000000000001</c:v>
                </c:pt>
                <c:pt idx="1018">
                  <c:v>12.095000000000002</c:v>
                </c:pt>
                <c:pt idx="1019">
                  <c:v>12.098000000000001</c:v>
                </c:pt>
                <c:pt idx="1020">
                  <c:v>12.094000000000001</c:v>
                </c:pt>
                <c:pt idx="1021">
                  <c:v>12.116</c:v>
                </c:pt>
                <c:pt idx="1022">
                  <c:v>12.105</c:v>
                </c:pt>
                <c:pt idx="1023">
                  <c:v>12.122</c:v>
                </c:pt>
                <c:pt idx="1024">
                  <c:v>12.116</c:v>
                </c:pt>
                <c:pt idx="1025">
                  <c:v>12.12</c:v>
                </c:pt>
                <c:pt idx="1026">
                  <c:v>12.127999999999998</c:v>
                </c:pt>
                <c:pt idx="1027">
                  <c:v>12.133000000000001</c:v>
                </c:pt>
                <c:pt idx="1028">
                  <c:v>12.136999999999999</c:v>
                </c:pt>
                <c:pt idx="1029">
                  <c:v>12.133999999999999</c:v>
                </c:pt>
                <c:pt idx="1030">
                  <c:v>12.146999999999998</c:v>
                </c:pt>
                <c:pt idx="1031">
                  <c:v>12.153</c:v>
                </c:pt>
                <c:pt idx="1032">
                  <c:v>12.148999999999999</c:v>
                </c:pt>
                <c:pt idx="1033">
                  <c:v>12.165000000000004</c:v>
                </c:pt>
                <c:pt idx="1034">
                  <c:v>12.166</c:v>
                </c:pt>
                <c:pt idx="1035">
                  <c:v>12.172000000000002</c:v>
                </c:pt>
                <c:pt idx="1036">
                  <c:v>12.189</c:v>
                </c:pt>
                <c:pt idx="1037">
                  <c:v>12.182</c:v>
                </c:pt>
                <c:pt idx="1038">
                  <c:v>12.19</c:v>
                </c:pt>
                <c:pt idx="1039">
                  <c:v>12.184000000000001</c:v>
                </c:pt>
                <c:pt idx="1040">
                  <c:v>12.195</c:v>
                </c:pt>
                <c:pt idx="1041">
                  <c:v>12.207999999999998</c:v>
                </c:pt>
                <c:pt idx="1042">
                  <c:v>12.206</c:v>
                </c:pt>
                <c:pt idx="1043">
                  <c:v>12.199</c:v>
                </c:pt>
                <c:pt idx="1044">
                  <c:v>12.213999999999999</c:v>
                </c:pt>
                <c:pt idx="1045">
                  <c:v>12.217000000000001</c:v>
                </c:pt>
                <c:pt idx="1046">
                  <c:v>12.228999999999999</c:v>
                </c:pt>
                <c:pt idx="1047">
                  <c:v>12.244999999999999</c:v>
                </c:pt>
                <c:pt idx="1048">
                  <c:v>12.236000000000001</c:v>
                </c:pt>
                <c:pt idx="1049">
                  <c:v>12.231999999999999</c:v>
                </c:pt>
                <c:pt idx="1050">
                  <c:v>12.254</c:v>
                </c:pt>
                <c:pt idx="1051">
                  <c:v>12.252000000000002</c:v>
                </c:pt>
                <c:pt idx="1052">
                  <c:v>12.253</c:v>
                </c:pt>
                <c:pt idx="1053">
                  <c:v>12.240999999999998</c:v>
                </c:pt>
                <c:pt idx="1054">
                  <c:v>12.254</c:v>
                </c:pt>
                <c:pt idx="1055">
                  <c:v>12.268000000000001</c:v>
                </c:pt>
                <c:pt idx="1056">
                  <c:v>12.28</c:v>
                </c:pt>
                <c:pt idx="1057">
                  <c:v>12.314</c:v>
                </c:pt>
                <c:pt idx="1058">
                  <c:v>12.228999999999999</c:v>
                </c:pt>
                <c:pt idx="1059">
                  <c:v>12.212</c:v>
                </c:pt>
                <c:pt idx="1060">
                  <c:v>12.206</c:v>
                </c:pt>
                <c:pt idx="1061">
                  <c:v>12.196</c:v>
                </c:pt>
                <c:pt idx="1062">
                  <c:v>12.189</c:v>
                </c:pt>
                <c:pt idx="1063">
                  <c:v>12.181000000000001</c:v>
                </c:pt>
                <c:pt idx="1064">
                  <c:v>12.172000000000002</c:v>
                </c:pt>
                <c:pt idx="1065">
                  <c:v>12.171000000000001</c:v>
                </c:pt>
                <c:pt idx="1066">
                  <c:v>12.167</c:v>
                </c:pt>
                <c:pt idx="1067">
                  <c:v>12.164</c:v>
                </c:pt>
                <c:pt idx="1068">
                  <c:v>12.152000000000006</c:v>
                </c:pt>
                <c:pt idx="1069">
                  <c:v>12.145</c:v>
                </c:pt>
                <c:pt idx="1070">
                  <c:v>12.139999999999999</c:v>
                </c:pt>
                <c:pt idx="1071">
                  <c:v>12.136000000000001</c:v>
                </c:pt>
                <c:pt idx="1072">
                  <c:v>12.133000000000001</c:v>
                </c:pt>
                <c:pt idx="1073">
                  <c:v>12.129999999999999</c:v>
                </c:pt>
                <c:pt idx="1074">
                  <c:v>12.122</c:v>
                </c:pt>
                <c:pt idx="1075">
                  <c:v>12.124000000000001</c:v>
                </c:pt>
                <c:pt idx="1076">
                  <c:v>12.113</c:v>
                </c:pt>
                <c:pt idx="1077">
                  <c:v>12.12</c:v>
                </c:pt>
                <c:pt idx="1078">
                  <c:v>12.112</c:v>
                </c:pt>
                <c:pt idx="1079">
                  <c:v>12.109</c:v>
                </c:pt>
                <c:pt idx="1080">
                  <c:v>12.107000000000001</c:v>
                </c:pt>
                <c:pt idx="1081">
                  <c:v>12.106</c:v>
                </c:pt>
                <c:pt idx="1082">
                  <c:v>12.101000000000001</c:v>
                </c:pt>
                <c:pt idx="1083">
                  <c:v>12.111000000000001</c:v>
                </c:pt>
                <c:pt idx="1084">
                  <c:v>12.111000000000001</c:v>
                </c:pt>
                <c:pt idx="1085">
                  <c:v>12.111000000000001</c:v>
                </c:pt>
                <c:pt idx="1086">
                  <c:v>12.11</c:v>
                </c:pt>
                <c:pt idx="1087">
                  <c:v>12.111000000000001</c:v>
                </c:pt>
                <c:pt idx="1088">
                  <c:v>12.113</c:v>
                </c:pt>
                <c:pt idx="1089">
                  <c:v>12.114000000000001</c:v>
                </c:pt>
                <c:pt idx="1090">
                  <c:v>12.117000000000001</c:v>
                </c:pt>
                <c:pt idx="1091">
                  <c:v>12.116</c:v>
                </c:pt>
                <c:pt idx="1092">
                  <c:v>12.117999999999999</c:v>
                </c:pt>
                <c:pt idx="1093">
                  <c:v>12.117999999999999</c:v>
                </c:pt>
                <c:pt idx="1094">
                  <c:v>12.127000000000001</c:v>
                </c:pt>
                <c:pt idx="1095">
                  <c:v>12.113</c:v>
                </c:pt>
                <c:pt idx="1096">
                  <c:v>12.136999999999999</c:v>
                </c:pt>
                <c:pt idx="1097">
                  <c:v>12.135</c:v>
                </c:pt>
                <c:pt idx="1098">
                  <c:v>12.130999999999998</c:v>
                </c:pt>
                <c:pt idx="1099">
                  <c:v>12.148999999999999</c:v>
                </c:pt>
                <c:pt idx="1100">
                  <c:v>12.133999999999999</c:v>
                </c:pt>
                <c:pt idx="1101">
                  <c:v>12.141999999999999</c:v>
                </c:pt>
                <c:pt idx="1102">
                  <c:v>12.140999999999998</c:v>
                </c:pt>
                <c:pt idx="1103">
                  <c:v>12.154</c:v>
                </c:pt>
                <c:pt idx="1104">
                  <c:v>12.151</c:v>
                </c:pt>
                <c:pt idx="1105">
                  <c:v>12.164</c:v>
                </c:pt>
                <c:pt idx="1106">
                  <c:v>12.161</c:v>
                </c:pt>
                <c:pt idx="1107">
                  <c:v>12.161</c:v>
                </c:pt>
                <c:pt idx="1108">
                  <c:v>12.171000000000001</c:v>
                </c:pt>
                <c:pt idx="1109">
                  <c:v>12.166</c:v>
                </c:pt>
                <c:pt idx="1110">
                  <c:v>12.179</c:v>
                </c:pt>
                <c:pt idx="1111">
                  <c:v>12.182</c:v>
                </c:pt>
                <c:pt idx="1112">
                  <c:v>12.197000000000001</c:v>
                </c:pt>
                <c:pt idx="1113">
                  <c:v>12.192</c:v>
                </c:pt>
                <c:pt idx="1114">
                  <c:v>12.203000000000001</c:v>
                </c:pt>
                <c:pt idx="1115">
                  <c:v>12.2</c:v>
                </c:pt>
                <c:pt idx="1116">
                  <c:v>12.205</c:v>
                </c:pt>
                <c:pt idx="1117">
                  <c:v>12.206</c:v>
                </c:pt>
                <c:pt idx="1118">
                  <c:v>12.225</c:v>
                </c:pt>
                <c:pt idx="1119">
                  <c:v>12.219999999999999</c:v>
                </c:pt>
                <c:pt idx="1120">
                  <c:v>12.225</c:v>
                </c:pt>
                <c:pt idx="1121">
                  <c:v>12.226999999999999</c:v>
                </c:pt>
                <c:pt idx="1122">
                  <c:v>12.236999999999998</c:v>
                </c:pt>
                <c:pt idx="1123">
                  <c:v>12.236999999999998</c:v>
                </c:pt>
                <c:pt idx="1124">
                  <c:v>12.229999999999999</c:v>
                </c:pt>
                <c:pt idx="1125">
                  <c:v>12.253</c:v>
                </c:pt>
                <c:pt idx="1126">
                  <c:v>12.257</c:v>
                </c:pt>
                <c:pt idx="1127">
                  <c:v>12.256</c:v>
                </c:pt>
                <c:pt idx="1128">
                  <c:v>12.26</c:v>
                </c:pt>
                <c:pt idx="1129">
                  <c:v>12.256</c:v>
                </c:pt>
                <c:pt idx="1130">
                  <c:v>12.27</c:v>
                </c:pt>
                <c:pt idx="1131">
                  <c:v>12.281000000000001</c:v>
                </c:pt>
                <c:pt idx="1132">
                  <c:v>12.279</c:v>
                </c:pt>
                <c:pt idx="1133">
                  <c:v>12.297999999999998</c:v>
                </c:pt>
                <c:pt idx="1134">
                  <c:v>12.289</c:v>
                </c:pt>
                <c:pt idx="1135">
                  <c:v>12.290999999999999</c:v>
                </c:pt>
                <c:pt idx="1136">
                  <c:v>12.297000000000001</c:v>
                </c:pt>
                <c:pt idx="1137">
                  <c:v>12.296000000000001</c:v>
                </c:pt>
                <c:pt idx="1138">
                  <c:v>12.306000000000004</c:v>
                </c:pt>
                <c:pt idx="1139">
                  <c:v>12.314</c:v>
                </c:pt>
                <c:pt idx="1140">
                  <c:v>12.32</c:v>
                </c:pt>
                <c:pt idx="1141">
                  <c:v>12.333</c:v>
                </c:pt>
                <c:pt idx="1142">
                  <c:v>12.322000000000006</c:v>
                </c:pt>
                <c:pt idx="1143">
                  <c:v>12.329000000000002</c:v>
                </c:pt>
                <c:pt idx="1144">
                  <c:v>12.344000000000001</c:v>
                </c:pt>
                <c:pt idx="1145">
                  <c:v>12.337</c:v>
                </c:pt>
                <c:pt idx="1146">
                  <c:v>12.348000000000001</c:v>
                </c:pt>
                <c:pt idx="1147">
                  <c:v>12.342000000000002</c:v>
                </c:pt>
                <c:pt idx="1148">
                  <c:v>12.355000000000018</c:v>
                </c:pt>
                <c:pt idx="1149">
                  <c:v>12.351000000000004</c:v>
                </c:pt>
                <c:pt idx="1150">
                  <c:v>12.364000000000004</c:v>
                </c:pt>
                <c:pt idx="1151">
                  <c:v>12.371</c:v>
                </c:pt>
                <c:pt idx="1152">
                  <c:v>12.374000000000002</c:v>
                </c:pt>
                <c:pt idx="1153">
                  <c:v>12.375000000000014</c:v>
                </c:pt>
                <c:pt idx="1154">
                  <c:v>12.387</c:v>
                </c:pt>
                <c:pt idx="1155">
                  <c:v>12.381</c:v>
                </c:pt>
                <c:pt idx="1156">
                  <c:v>12.383000000000004</c:v>
                </c:pt>
                <c:pt idx="1157">
                  <c:v>12.389000000000006</c:v>
                </c:pt>
                <c:pt idx="1158">
                  <c:v>12.4</c:v>
                </c:pt>
                <c:pt idx="1159">
                  <c:v>12.397</c:v>
                </c:pt>
                <c:pt idx="1160">
                  <c:v>12.406000000000002</c:v>
                </c:pt>
                <c:pt idx="1161">
                  <c:v>12.41</c:v>
                </c:pt>
                <c:pt idx="1162">
                  <c:v>12.406000000000002</c:v>
                </c:pt>
                <c:pt idx="1163">
                  <c:v>12.399000000000004</c:v>
                </c:pt>
                <c:pt idx="1164">
                  <c:v>12.413</c:v>
                </c:pt>
                <c:pt idx="1165">
                  <c:v>12.408000000000001</c:v>
                </c:pt>
                <c:pt idx="1166">
                  <c:v>12.411</c:v>
                </c:pt>
                <c:pt idx="1167">
                  <c:v>12.414</c:v>
                </c:pt>
                <c:pt idx="1168">
                  <c:v>12.417</c:v>
                </c:pt>
                <c:pt idx="1169">
                  <c:v>12.424000000000001</c:v>
                </c:pt>
                <c:pt idx="1170">
                  <c:v>12.441000000000001</c:v>
                </c:pt>
                <c:pt idx="1171">
                  <c:v>12.433</c:v>
                </c:pt>
                <c:pt idx="1172">
                  <c:v>12.441000000000001</c:v>
                </c:pt>
                <c:pt idx="1173">
                  <c:v>12.427</c:v>
                </c:pt>
                <c:pt idx="1174">
                  <c:v>12.428000000000001</c:v>
                </c:pt>
                <c:pt idx="1175">
                  <c:v>12.441000000000001</c:v>
                </c:pt>
                <c:pt idx="1176">
                  <c:v>12.781000000000001</c:v>
                </c:pt>
                <c:pt idx="1177">
                  <c:v>12.742999999999999</c:v>
                </c:pt>
                <c:pt idx="1178">
                  <c:v>12.775</c:v>
                </c:pt>
                <c:pt idx="1179">
                  <c:v>12.756</c:v>
                </c:pt>
                <c:pt idx="1180">
                  <c:v>12.749000000000001</c:v>
                </c:pt>
                <c:pt idx="1181">
                  <c:v>12.749000000000001</c:v>
                </c:pt>
                <c:pt idx="1182">
                  <c:v>12.752000000000002</c:v>
                </c:pt>
                <c:pt idx="1183">
                  <c:v>12.766</c:v>
                </c:pt>
                <c:pt idx="1184">
                  <c:v>12.75</c:v>
                </c:pt>
                <c:pt idx="1185">
                  <c:v>12.771000000000001</c:v>
                </c:pt>
                <c:pt idx="1186">
                  <c:v>12.775</c:v>
                </c:pt>
                <c:pt idx="1187">
                  <c:v>12.767000000000001</c:v>
                </c:pt>
                <c:pt idx="1188">
                  <c:v>12.775</c:v>
                </c:pt>
                <c:pt idx="1189">
                  <c:v>12.764000000000001</c:v>
                </c:pt>
                <c:pt idx="1190">
                  <c:v>12.763</c:v>
                </c:pt>
                <c:pt idx="1191">
                  <c:v>12.764000000000001</c:v>
                </c:pt>
                <c:pt idx="1192">
                  <c:v>12.771000000000001</c:v>
                </c:pt>
                <c:pt idx="1193">
                  <c:v>12.772</c:v>
                </c:pt>
                <c:pt idx="1194">
                  <c:v>12.772</c:v>
                </c:pt>
                <c:pt idx="1195">
                  <c:v>12.751000000000001</c:v>
                </c:pt>
                <c:pt idx="1196">
                  <c:v>12.75</c:v>
                </c:pt>
                <c:pt idx="1197">
                  <c:v>12.759</c:v>
                </c:pt>
                <c:pt idx="1198">
                  <c:v>12.771000000000001</c:v>
                </c:pt>
                <c:pt idx="1199">
                  <c:v>12.787000000000001</c:v>
                </c:pt>
                <c:pt idx="1200">
                  <c:v>12.742000000000001</c:v>
                </c:pt>
                <c:pt idx="1201">
                  <c:v>12.752000000000002</c:v>
                </c:pt>
                <c:pt idx="1202">
                  <c:v>12.726000000000001</c:v>
                </c:pt>
                <c:pt idx="1203">
                  <c:v>12.76</c:v>
                </c:pt>
                <c:pt idx="1204">
                  <c:v>12.751000000000001</c:v>
                </c:pt>
                <c:pt idx="1205">
                  <c:v>12.737999999999998</c:v>
                </c:pt>
                <c:pt idx="1206">
                  <c:v>12.720999999999998</c:v>
                </c:pt>
                <c:pt idx="1207">
                  <c:v>12.725</c:v>
                </c:pt>
                <c:pt idx="1208">
                  <c:v>12.707999999999998</c:v>
                </c:pt>
                <c:pt idx="1209">
                  <c:v>12.715</c:v>
                </c:pt>
                <c:pt idx="1210">
                  <c:v>12.707999999999998</c:v>
                </c:pt>
                <c:pt idx="1211">
                  <c:v>12.717000000000001</c:v>
                </c:pt>
                <c:pt idx="1212">
                  <c:v>12.713999999999999</c:v>
                </c:pt>
                <c:pt idx="1213">
                  <c:v>12.713000000000001</c:v>
                </c:pt>
                <c:pt idx="1214">
                  <c:v>12.710999999999999</c:v>
                </c:pt>
                <c:pt idx="1215">
                  <c:v>12.720999999999998</c:v>
                </c:pt>
                <c:pt idx="1216">
                  <c:v>12.716000000000001</c:v>
                </c:pt>
                <c:pt idx="1217">
                  <c:v>12.706</c:v>
                </c:pt>
                <c:pt idx="1218">
                  <c:v>12.7</c:v>
                </c:pt>
                <c:pt idx="1219">
                  <c:v>12.697999999999999</c:v>
                </c:pt>
                <c:pt idx="1220">
                  <c:v>12.709999999999999</c:v>
                </c:pt>
                <c:pt idx="1221">
                  <c:v>12.674000000000001</c:v>
                </c:pt>
                <c:pt idx="1222">
                  <c:v>12.717000000000001</c:v>
                </c:pt>
                <c:pt idx="1223">
                  <c:v>12.687000000000001</c:v>
                </c:pt>
                <c:pt idx="1224">
                  <c:v>12.685</c:v>
                </c:pt>
                <c:pt idx="1225">
                  <c:v>12.676</c:v>
                </c:pt>
                <c:pt idx="1226">
                  <c:v>12.68</c:v>
                </c:pt>
                <c:pt idx="1227">
                  <c:v>12.689</c:v>
                </c:pt>
                <c:pt idx="1228">
                  <c:v>12.667</c:v>
                </c:pt>
                <c:pt idx="1229">
                  <c:v>12.678000000000001</c:v>
                </c:pt>
                <c:pt idx="1230">
                  <c:v>12.672000000000002</c:v>
                </c:pt>
                <c:pt idx="1231">
                  <c:v>12.694000000000001</c:v>
                </c:pt>
                <c:pt idx="1232">
                  <c:v>12.687000000000001</c:v>
                </c:pt>
                <c:pt idx="1233">
                  <c:v>12.678000000000001</c:v>
                </c:pt>
                <c:pt idx="1234">
                  <c:v>12.7</c:v>
                </c:pt>
                <c:pt idx="1235">
                  <c:v>12.684000000000001</c:v>
                </c:pt>
                <c:pt idx="1236">
                  <c:v>12.685</c:v>
                </c:pt>
                <c:pt idx="1237">
                  <c:v>12.688000000000001</c:v>
                </c:pt>
                <c:pt idx="1238">
                  <c:v>12.685</c:v>
                </c:pt>
                <c:pt idx="1239">
                  <c:v>12.691000000000001</c:v>
                </c:pt>
                <c:pt idx="1240">
                  <c:v>12.699</c:v>
                </c:pt>
                <c:pt idx="1241">
                  <c:v>12.669</c:v>
                </c:pt>
                <c:pt idx="1242">
                  <c:v>12.689</c:v>
                </c:pt>
                <c:pt idx="1243">
                  <c:v>12.702</c:v>
                </c:pt>
                <c:pt idx="1244">
                  <c:v>12.696</c:v>
                </c:pt>
                <c:pt idx="1245">
                  <c:v>12.702</c:v>
                </c:pt>
                <c:pt idx="1246">
                  <c:v>12.687000000000001</c:v>
                </c:pt>
                <c:pt idx="1247">
                  <c:v>12.718999999999999</c:v>
                </c:pt>
                <c:pt idx="1248">
                  <c:v>12.689</c:v>
                </c:pt>
                <c:pt idx="1249">
                  <c:v>12.716000000000001</c:v>
                </c:pt>
                <c:pt idx="1250">
                  <c:v>12.696</c:v>
                </c:pt>
                <c:pt idx="1251">
                  <c:v>12.686</c:v>
                </c:pt>
                <c:pt idx="1252">
                  <c:v>12.672000000000002</c:v>
                </c:pt>
                <c:pt idx="1253">
                  <c:v>12.701000000000001</c:v>
                </c:pt>
                <c:pt idx="1254">
                  <c:v>12.709</c:v>
                </c:pt>
                <c:pt idx="1255">
                  <c:v>12.691000000000001</c:v>
                </c:pt>
                <c:pt idx="1256">
                  <c:v>12.728999999999999</c:v>
                </c:pt>
                <c:pt idx="1257">
                  <c:v>12.707000000000001</c:v>
                </c:pt>
                <c:pt idx="1258">
                  <c:v>12.733000000000001</c:v>
                </c:pt>
                <c:pt idx="1259">
                  <c:v>12.752000000000002</c:v>
                </c:pt>
                <c:pt idx="1260">
                  <c:v>12.703000000000001</c:v>
                </c:pt>
                <c:pt idx="1261">
                  <c:v>12.717000000000001</c:v>
                </c:pt>
                <c:pt idx="1262">
                  <c:v>12.753</c:v>
                </c:pt>
                <c:pt idx="1263">
                  <c:v>12.710999999999999</c:v>
                </c:pt>
                <c:pt idx="1264">
                  <c:v>12.739000000000001</c:v>
                </c:pt>
                <c:pt idx="1265">
                  <c:v>12.717999999999998</c:v>
                </c:pt>
                <c:pt idx="1266">
                  <c:v>12.716000000000001</c:v>
                </c:pt>
                <c:pt idx="1267">
                  <c:v>12.743999999999998</c:v>
                </c:pt>
                <c:pt idx="1268">
                  <c:v>12.720999999999998</c:v>
                </c:pt>
                <c:pt idx="1269">
                  <c:v>12.729999999999999</c:v>
                </c:pt>
                <c:pt idx="1270">
                  <c:v>12.739999999999998</c:v>
                </c:pt>
                <c:pt idx="1271">
                  <c:v>12.733000000000001</c:v>
                </c:pt>
                <c:pt idx="1272">
                  <c:v>12.709999999999999</c:v>
                </c:pt>
                <c:pt idx="1273">
                  <c:v>12.695</c:v>
                </c:pt>
                <c:pt idx="1274">
                  <c:v>12.699</c:v>
                </c:pt>
                <c:pt idx="1275">
                  <c:v>12.727999999999998</c:v>
                </c:pt>
                <c:pt idx="1276">
                  <c:v>12.728999999999999</c:v>
                </c:pt>
                <c:pt idx="1277">
                  <c:v>12.751000000000001</c:v>
                </c:pt>
                <c:pt idx="1278">
                  <c:v>12.697999999999999</c:v>
                </c:pt>
                <c:pt idx="1279">
                  <c:v>12.736000000000001</c:v>
                </c:pt>
                <c:pt idx="1280">
                  <c:v>12.710999999999999</c:v>
                </c:pt>
                <c:pt idx="1281">
                  <c:v>12.726999999999999</c:v>
                </c:pt>
                <c:pt idx="1282">
                  <c:v>12.739000000000001</c:v>
                </c:pt>
                <c:pt idx="1283">
                  <c:v>12.733999999999998</c:v>
                </c:pt>
                <c:pt idx="1284">
                  <c:v>12.689</c:v>
                </c:pt>
                <c:pt idx="1285">
                  <c:v>12.727999999999998</c:v>
                </c:pt>
                <c:pt idx="1286">
                  <c:v>12.68</c:v>
                </c:pt>
                <c:pt idx="1287">
                  <c:v>12.703000000000001</c:v>
                </c:pt>
                <c:pt idx="1288">
                  <c:v>12.697999999999999</c:v>
                </c:pt>
                <c:pt idx="1289">
                  <c:v>12.703000000000001</c:v>
                </c:pt>
                <c:pt idx="1290">
                  <c:v>12.699</c:v>
                </c:pt>
                <c:pt idx="1291">
                  <c:v>12.716000000000001</c:v>
                </c:pt>
                <c:pt idx="1292">
                  <c:v>12.693</c:v>
                </c:pt>
                <c:pt idx="1293">
                  <c:v>12.699</c:v>
                </c:pt>
                <c:pt idx="1294">
                  <c:v>12.702</c:v>
                </c:pt>
                <c:pt idx="1295">
                  <c:v>12.699</c:v>
                </c:pt>
                <c:pt idx="1296">
                  <c:v>12.684000000000001</c:v>
                </c:pt>
                <c:pt idx="1297">
                  <c:v>12.705</c:v>
                </c:pt>
                <c:pt idx="1298">
                  <c:v>12.683</c:v>
                </c:pt>
                <c:pt idx="1299">
                  <c:v>12.697999999999999</c:v>
                </c:pt>
                <c:pt idx="1300">
                  <c:v>12.677</c:v>
                </c:pt>
                <c:pt idx="1301">
                  <c:v>12.696</c:v>
                </c:pt>
                <c:pt idx="1302">
                  <c:v>12.677</c:v>
                </c:pt>
                <c:pt idx="1303">
                  <c:v>12.669</c:v>
                </c:pt>
                <c:pt idx="1304">
                  <c:v>12.688000000000001</c:v>
                </c:pt>
                <c:pt idx="1305">
                  <c:v>12.689</c:v>
                </c:pt>
                <c:pt idx="1306">
                  <c:v>12.675000000000002</c:v>
                </c:pt>
                <c:pt idx="1307">
                  <c:v>12.68</c:v>
                </c:pt>
                <c:pt idx="1308">
                  <c:v>12.686</c:v>
                </c:pt>
                <c:pt idx="1309">
                  <c:v>12.666</c:v>
                </c:pt>
                <c:pt idx="1310">
                  <c:v>12.679</c:v>
                </c:pt>
                <c:pt idx="1311">
                  <c:v>12.65</c:v>
                </c:pt>
                <c:pt idx="1312">
                  <c:v>12.643999999999998</c:v>
                </c:pt>
                <c:pt idx="1313">
                  <c:v>12.67</c:v>
                </c:pt>
                <c:pt idx="1314">
                  <c:v>12.636000000000001</c:v>
                </c:pt>
                <c:pt idx="1315">
                  <c:v>12.648999999999999</c:v>
                </c:pt>
                <c:pt idx="1316">
                  <c:v>12.659000000000002</c:v>
                </c:pt>
                <c:pt idx="1317">
                  <c:v>12.632</c:v>
                </c:pt>
                <c:pt idx="1318">
                  <c:v>12.626000000000001</c:v>
                </c:pt>
                <c:pt idx="1319">
                  <c:v>12.656000000000002</c:v>
                </c:pt>
                <c:pt idx="1320">
                  <c:v>12.626000000000001</c:v>
                </c:pt>
                <c:pt idx="1321">
                  <c:v>12.643999999999998</c:v>
                </c:pt>
                <c:pt idx="1322">
                  <c:v>12.633999999999999</c:v>
                </c:pt>
                <c:pt idx="1323">
                  <c:v>12.633999999999999</c:v>
                </c:pt>
                <c:pt idx="1324">
                  <c:v>12.630999999999998</c:v>
                </c:pt>
                <c:pt idx="1325">
                  <c:v>12.633000000000001</c:v>
                </c:pt>
                <c:pt idx="1326">
                  <c:v>12.614000000000001</c:v>
                </c:pt>
                <c:pt idx="1327">
                  <c:v>12.617000000000001</c:v>
                </c:pt>
                <c:pt idx="1328">
                  <c:v>12.593</c:v>
                </c:pt>
                <c:pt idx="1329">
                  <c:v>12.603</c:v>
                </c:pt>
                <c:pt idx="1330">
                  <c:v>12.617999999999999</c:v>
                </c:pt>
                <c:pt idx="1331">
                  <c:v>12.607000000000001</c:v>
                </c:pt>
                <c:pt idx="1332">
                  <c:v>12.572000000000006</c:v>
                </c:pt>
                <c:pt idx="1333">
                  <c:v>12.599</c:v>
                </c:pt>
                <c:pt idx="1334">
                  <c:v>12.575000000000006</c:v>
                </c:pt>
                <c:pt idx="1335">
                  <c:v>12.579000000000002</c:v>
                </c:pt>
                <c:pt idx="1336">
                  <c:v>12.58</c:v>
                </c:pt>
                <c:pt idx="1337">
                  <c:v>12.54</c:v>
                </c:pt>
                <c:pt idx="1338">
                  <c:v>12.558</c:v>
                </c:pt>
                <c:pt idx="1339">
                  <c:v>12.568</c:v>
                </c:pt>
                <c:pt idx="1340">
                  <c:v>12.546000000000001</c:v>
                </c:pt>
                <c:pt idx="1341">
                  <c:v>12.556000000000004</c:v>
                </c:pt>
                <c:pt idx="1342">
                  <c:v>12.556000000000004</c:v>
                </c:pt>
                <c:pt idx="1343">
                  <c:v>12.552000000000012</c:v>
                </c:pt>
                <c:pt idx="1344">
                  <c:v>12.536</c:v>
                </c:pt>
                <c:pt idx="1345">
                  <c:v>12.546000000000001</c:v>
                </c:pt>
                <c:pt idx="1346">
                  <c:v>12.535</c:v>
                </c:pt>
                <c:pt idx="1347">
                  <c:v>12.512</c:v>
                </c:pt>
                <c:pt idx="1348">
                  <c:v>12.499000000000002</c:v>
                </c:pt>
                <c:pt idx="1349">
                  <c:v>12.529</c:v>
                </c:pt>
                <c:pt idx="1350">
                  <c:v>12.519</c:v>
                </c:pt>
                <c:pt idx="1351">
                  <c:v>12.495000000000006</c:v>
                </c:pt>
                <c:pt idx="1352">
                  <c:v>12.504</c:v>
                </c:pt>
                <c:pt idx="1353">
                  <c:v>12.481</c:v>
                </c:pt>
                <c:pt idx="1354">
                  <c:v>12.477</c:v>
                </c:pt>
                <c:pt idx="1355">
                  <c:v>12.497</c:v>
                </c:pt>
                <c:pt idx="1356">
                  <c:v>12.473000000000004</c:v>
                </c:pt>
                <c:pt idx="1357">
                  <c:v>12.462000000000012</c:v>
                </c:pt>
                <c:pt idx="1358">
                  <c:v>12.472000000000012</c:v>
                </c:pt>
                <c:pt idx="1359">
                  <c:v>12.469000000000012</c:v>
                </c:pt>
                <c:pt idx="1360">
                  <c:v>12.447999999999999</c:v>
                </c:pt>
                <c:pt idx="1361">
                  <c:v>12.455000000000014</c:v>
                </c:pt>
                <c:pt idx="1362">
                  <c:v>12.428000000000001</c:v>
                </c:pt>
                <c:pt idx="1363">
                  <c:v>12.416</c:v>
                </c:pt>
                <c:pt idx="1364">
                  <c:v>12.452000000000014</c:v>
                </c:pt>
                <c:pt idx="1365">
                  <c:v>12.41</c:v>
                </c:pt>
                <c:pt idx="1366">
                  <c:v>12.401</c:v>
                </c:pt>
                <c:pt idx="1367">
                  <c:v>12.435</c:v>
                </c:pt>
                <c:pt idx="1368">
                  <c:v>12.415000000000004</c:v>
                </c:pt>
                <c:pt idx="1369">
                  <c:v>12.397</c:v>
                </c:pt>
                <c:pt idx="1370">
                  <c:v>12.413</c:v>
                </c:pt>
                <c:pt idx="1371">
                  <c:v>12.371</c:v>
                </c:pt>
                <c:pt idx="1372">
                  <c:v>12.398</c:v>
                </c:pt>
                <c:pt idx="1373">
                  <c:v>12.372000000000014</c:v>
                </c:pt>
                <c:pt idx="1374">
                  <c:v>12.368</c:v>
                </c:pt>
                <c:pt idx="1375">
                  <c:v>12.381</c:v>
                </c:pt>
                <c:pt idx="1376">
                  <c:v>12.360000000000012</c:v>
                </c:pt>
                <c:pt idx="1377">
                  <c:v>12.367000000000004</c:v>
                </c:pt>
                <c:pt idx="1378">
                  <c:v>12.367000000000004</c:v>
                </c:pt>
                <c:pt idx="1379">
                  <c:v>12.331</c:v>
                </c:pt>
                <c:pt idx="1380">
                  <c:v>12.343</c:v>
                </c:pt>
                <c:pt idx="1381">
                  <c:v>12.349</c:v>
                </c:pt>
                <c:pt idx="1382">
                  <c:v>12.341000000000001</c:v>
                </c:pt>
                <c:pt idx="1383">
                  <c:v>12.295</c:v>
                </c:pt>
                <c:pt idx="1384">
                  <c:v>12.331</c:v>
                </c:pt>
                <c:pt idx="1385">
                  <c:v>12.304</c:v>
                </c:pt>
                <c:pt idx="1386">
                  <c:v>12.307</c:v>
                </c:pt>
                <c:pt idx="1387">
                  <c:v>12.323</c:v>
                </c:pt>
                <c:pt idx="1388">
                  <c:v>12.287000000000001</c:v>
                </c:pt>
                <c:pt idx="1389">
                  <c:v>12.275</c:v>
                </c:pt>
                <c:pt idx="1390">
                  <c:v>12.302000000000012</c:v>
                </c:pt>
                <c:pt idx="1391">
                  <c:v>12.279</c:v>
                </c:pt>
                <c:pt idx="1392">
                  <c:v>12.282</c:v>
                </c:pt>
                <c:pt idx="1393">
                  <c:v>12.261000000000001</c:v>
                </c:pt>
                <c:pt idx="1394">
                  <c:v>12.284000000000001</c:v>
                </c:pt>
                <c:pt idx="1395">
                  <c:v>12.236999999999998</c:v>
                </c:pt>
                <c:pt idx="1396">
                  <c:v>12.242000000000001</c:v>
                </c:pt>
                <c:pt idx="1397">
                  <c:v>12.271000000000001</c:v>
                </c:pt>
                <c:pt idx="1398">
                  <c:v>12.234999999999999</c:v>
                </c:pt>
                <c:pt idx="1399">
                  <c:v>12.220999999999998</c:v>
                </c:pt>
                <c:pt idx="1400">
                  <c:v>12.258000000000001</c:v>
                </c:pt>
                <c:pt idx="1401">
                  <c:v>12.196</c:v>
                </c:pt>
                <c:pt idx="1402">
                  <c:v>12.225</c:v>
                </c:pt>
                <c:pt idx="1403">
                  <c:v>12.252000000000002</c:v>
                </c:pt>
                <c:pt idx="1404">
                  <c:v>12.196</c:v>
                </c:pt>
                <c:pt idx="1405">
                  <c:v>12.213000000000001</c:v>
                </c:pt>
                <c:pt idx="1406">
                  <c:v>12.236000000000001</c:v>
                </c:pt>
                <c:pt idx="1407">
                  <c:v>12.199</c:v>
                </c:pt>
                <c:pt idx="1408">
                  <c:v>12.202</c:v>
                </c:pt>
                <c:pt idx="1409">
                  <c:v>12.226000000000001</c:v>
                </c:pt>
                <c:pt idx="1410">
                  <c:v>12.196</c:v>
                </c:pt>
                <c:pt idx="1411">
                  <c:v>12.183</c:v>
                </c:pt>
                <c:pt idx="1412">
                  <c:v>12.225</c:v>
                </c:pt>
                <c:pt idx="1413">
                  <c:v>12.173</c:v>
                </c:pt>
                <c:pt idx="1414">
                  <c:v>12.158000000000001</c:v>
                </c:pt>
                <c:pt idx="1415">
                  <c:v>12.207999999999998</c:v>
                </c:pt>
                <c:pt idx="1416">
                  <c:v>12.18</c:v>
                </c:pt>
                <c:pt idx="1417">
                  <c:v>12.18</c:v>
                </c:pt>
                <c:pt idx="1418">
                  <c:v>12.196</c:v>
                </c:pt>
                <c:pt idx="1419">
                  <c:v>12.167</c:v>
                </c:pt>
                <c:pt idx="1420">
                  <c:v>12.17</c:v>
                </c:pt>
                <c:pt idx="1421">
                  <c:v>12.193</c:v>
                </c:pt>
                <c:pt idx="1422">
                  <c:v>12.18</c:v>
                </c:pt>
                <c:pt idx="1423">
                  <c:v>12.163</c:v>
                </c:pt>
                <c:pt idx="1424">
                  <c:v>12.181000000000001</c:v>
                </c:pt>
                <c:pt idx="1425">
                  <c:v>12.123000000000001</c:v>
                </c:pt>
                <c:pt idx="1426">
                  <c:v>12.137999999999998</c:v>
                </c:pt>
                <c:pt idx="1427">
                  <c:v>12.18</c:v>
                </c:pt>
                <c:pt idx="1428">
                  <c:v>12.138999999999999</c:v>
                </c:pt>
                <c:pt idx="1429">
                  <c:v>12.133999999999999</c:v>
                </c:pt>
                <c:pt idx="1430">
                  <c:v>12.178000000000001</c:v>
                </c:pt>
                <c:pt idx="1431">
                  <c:v>12.136999999999999</c:v>
                </c:pt>
                <c:pt idx="1432">
                  <c:v>12.117000000000001</c:v>
                </c:pt>
                <c:pt idx="1433">
                  <c:v>12.163</c:v>
                </c:pt>
                <c:pt idx="1434">
                  <c:v>12.153</c:v>
                </c:pt>
                <c:pt idx="1435">
                  <c:v>12.119</c:v>
                </c:pt>
                <c:pt idx="1436">
                  <c:v>12.155000000000006</c:v>
                </c:pt>
                <c:pt idx="1437">
                  <c:v>12.127999999999998</c:v>
                </c:pt>
                <c:pt idx="1438">
                  <c:v>12.148999999999999</c:v>
                </c:pt>
                <c:pt idx="1439">
                  <c:v>12.138999999999999</c:v>
                </c:pt>
                <c:pt idx="1440">
                  <c:v>12.146000000000001</c:v>
                </c:pt>
                <c:pt idx="1441">
                  <c:v>12.116</c:v>
                </c:pt>
                <c:pt idx="1442">
                  <c:v>12.103</c:v>
                </c:pt>
                <c:pt idx="1443">
                  <c:v>12.140999999999998</c:v>
                </c:pt>
                <c:pt idx="1444">
                  <c:v>12.106</c:v>
                </c:pt>
                <c:pt idx="1445">
                  <c:v>12.089</c:v>
                </c:pt>
                <c:pt idx="1446">
                  <c:v>12.133999999999999</c:v>
                </c:pt>
                <c:pt idx="1447">
                  <c:v>12.08</c:v>
                </c:pt>
                <c:pt idx="1448">
                  <c:v>12.112</c:v>
                </c:pt>
                <c:pt idx="1449">
                  <c:v>12.116</c:v>
                </c:pt>
                <c:pt idx="1450">
                  <c:v>12.093</c:v>
                </c:pt>
                <c:pt idx="1451">
                  <c:v>12.113</c:v>
                </c:pt>
                <c:pt idx="1452">
                  <c:v>12.120999999999999</c:v>
                </c:pt>
                <c:pt idx="1453">
                  <c:v>12.109</c:v>
                </c:pt>
                <c:pt idx="1454">
                  <c:v>12.129</c:v>
                </c:pt>
                <c:pt idx="1455">
                  <c:v>12.125</c:v>
                </c:pt>
                <c:pt idx="1456">
                  <c:v>12.083</c:v>
                </c:pt>
                <c:pt idx="1457">
                  <c:v>12.120999999999999</c:v>
                </c:pt>
                <c:pt idx="1458">
                  <c:v>12.095000000000002</c:v>
                </c:pt>
                <c:pt idx="1459">
                  <c:v>12.089</c:v>
                </c:pt>
                <c:pt idx="1460">
                  <c:v>12.122</c:v>
                </c:pt>
                <c:pt idx="1461">
                  <c:v>12.078000000000001</c:v>
                </c:pt>
                <c:pt idx="1462">
                  <c:v>12.117999999999999</c:v>
                </c:pt>
                <c:pt idx="1463">
                  <c:v>12.089</c:v>
                </c:pt>
                <c:pt idx="1464">
                  <c:v>12.087</c:v>
                </c:pt>
                <c:pt idx="1465">
                  <c:v>12.115</c:v>
                </c:pt>
                <c:pt idx="1466">
                  <c:v>12.085000000000004</c:v>
                </c:pt>
                <c:pt idx="1467">
                  <c:v>12.066000000000004</c:v>
                </c:pt>
                <c:pt idx="1468">
                  <c:v>12.105</c:v>
                </c:pt>
                <c:pt idx="1469">
                  <c:v>12.068</c:v>
                </c:pt>
                <c:pt idx="1470">
                  <c:v>12.083</c:v>
                </c:pt>
                <c:pt idx="1471">
                  <c:v>12.11</c:v>
                </c:pt>
                <c:pt idx="1472">
                  <c:v>12.098000000000001</c:v>
                </c:pt>
                <c:pt idx="1473">
                  <c:v>12.088000000000001</c:v>
                </c:pt>
                <c:pt idx="1474">
                  <c:v>12.109</c:v>
                </c:pt>
                <c:pt idx="1475">
                  <c:v>12.073</c:v>
                </c:pt>
                <c:pt idx="1476">
                  <c:v>12.104000000000001</c:v>
                </c:pt>
                <c:pt idx="1477">
                  <c:v>12.079000000000002</c:v>
                </c:pt>
                <c:pt idx="1478">
                  <c:v>12.081</c:v>
                </c:pt>
                <c:pt idx="1479">
                  <c:v>12.102</c:v>
                </c:pt>
                <c:pt idx="1480">
                  <c:v>12.06</c:v>
                </c:pt>
                <c:pt idx="1481">
                  <c:v>12.056000000000004</c:v>
                </c:pt>
                <c:pt idx="1482">
                  <c:v>12.111000000000001</c:v>
                </c:pt>
                <c:pt idx="1483">
                  <c:v>12.102</c:v>
                </c:pt>
                <c:pt idx="1484">
                  <c:v>12.07</c:v>
                </c:pt>
                <c:pt idx="1485">
                  <c:v>12.071</c:v>
                </c:pt>
                <c:pt idx="1486">
                  <c:v>12.108000000000001</c:v>
                </c:pt>
                <c:pt idx="1487">
                  <c:v>12.072000000000006</c:v>
                </c:pt>
                <c:pt idx="1488">
                  <c:v>12.068</c:v>
                </c:pt>
                <c:pt idx="1489">
                  <c:v>12.098000000000001</c:v>
                </c:pt>
                <c:pt idx="1490">
                  <c:v>12.058</c:v>
                </c:pt>
                <c:pt idx="1491">
                  <c:v>12.069000000000004</c:v>
                </c:pt>
                <c:pt idx="1492">
                  <c:v>12.107000000000001</c:v>
                </c:pt>
                <c:pt idx="1493">
                  <c:v>12.068</c:v>
                </c:pt>
                <c:pt idx="1494">
                  <c:v>12.098000000000001</c:v>
                </c:pt>
                <c:pt idx="1495">
                  <c:v>12.117999999999999</c:v>
                </c:pt>
                <c:pt idx="1496">
                  <c:v>12.043000000000001</c:v>
                </c:pt>
                <c:pt idx="1497">
                  <c:v>12.077</c:v>
                </c:pt>
                <c:pt idx="1498">
                  <c:v>12.112</c:v>
                </c:pt>
                <c:pt idx="1499">
                  <c:v>12.066000000000004</c:v>
                </c:pt>
                <c:pt idx="1500">
                  <c:v>12.09</c:v>
                </c:pt>
                <c:pt idx="1501">
                  <c:v>12.114000000000001</c:v>
                </c:pt>
                <c:pt idx="1502">
                  <c:v>12.08</c:v>
                </c:pt>
                <c:pt idx="1503">
                  <c:v>12.093</c:v>
                </c:pt>
                <c:pt idx="1504">
                  <c:v>12.107000000000001</c:v>
                </c:pt>
                <c:pt idx="1505">
                  <c:v>12.064</c:v>
                </c:pt>
                <c:pt idx="1506">
                  <c:v>12.085000000000004</c:v>
                </c:pt>
                <c:pt idx="1507">
                  <c:v>12.116</c:v>
                </c:pt>
                <c:pt idx="1508">
                  <c:v>12.093</c:v>
                </c:pt>
                <c:pt idx="1509">
                  <c:v>12.125</c:v>
                </c:pt>
                <c:pt idx="1510">
                  <c:v>12.09</c:v>
                </c:pt>
                <c:pt idx="1511">
                  <c:v>12.077</c:v>
                </c:pt>
                <c:pt idx="1512">
                  <c:v>12.12</c:v>
                </c:pt>
                <c:pt idx="1513">
                  <c:v>12.093</c:v>
                </c:pt>
                <c:pt idx="1514">
                  <c:v>12.084</c:v>
                </c:pt>
                <c:pt idx="1515">
                  <c:v>12.123000000000001</c:v>
                </c:pt>
                <c:pt idx="1516">
                  <c:v>12.093</c:v>
                </c:pt>
                <c:pt idx="1517">
                  <c:v>12.082000000000004</c:v>
                </c:pt>
                <c:pt idx="1518">
                  <c:v>12.112</c:v>
                </c:pt>
                <c:pt idx="1519">
                  <c:v>12.086</c:v>
                </c:pt>
                <c:pt idx="1520">
                  <c:v>12.091000000000001</c:v>
                </c:pt>
                <c:pt idx="1521">
                  <c:v>12.12</c:v>
                </c:pt>
                <c:pt idx="1522">
                  <c:v>12.099</c:v>
                </c:pt>
                <c:pt idx="1523">
                  <c:v>12.129</c:v>
                </c:pt>
                <c:pt idx="1524">
                  <c:v>12.126000000000001</c:v>
                </c:pt>
                <c:pt idx="1525">
                  <c:v>12.097</c:v>
                </c:pt>
                <c:pt idx="1526">
                  <c:v>12.129999999999999</c:v>
                </c:pt>
                <c:pt idx="1527">
                  <c:v>12.111000000000001</c:v>
                </c:pt>
                <c:pt idx="1528">
                  <c:v>12.129999999999999</c:v>
                </c:pt>
                <c:pt idx="1529">
                  <c:v>12.136999999999999</c:v>
                </c:pt>
                <c:pt idx="1530">
                  <c:v>12.112</c:v>
                </c:pt>
                <c:pt idx="1531">
                  <c:v>12.127999999999998</c:v>
                </c:pt>
                <c:pt idx="1532">
                  <c:v>12.126000000000001</c:v>
                </c:pt>
                <c:pt idx="1533">
                  <c:v>12.113</c:v>
                </c:pt>
                <c:pt idx="1534">
                  <c:v>12.129999999999999</c:v>
                </c:pt>
                <c:pt idx="1535">
                  <c:v>12.139999999999999</c:v>
                </c:pt>
                <c:pt idx="1536">
                  <c:v>12.117999999999999</c:v>
                </c:pt>
                <c:pt idx="1537">
                  <c:v>12.158000000000001</c:v>
                </c:pt>
                <c:pt idx="1538">
                  <c:v>12.116</c:v>
                </c:pt>
                <c:pt idx="1539">
                  <c:v>12.115</c:v>
                </c:pt>
                <c:pt idx="1540">
                  <c:v>12.116</c:v>
                </c:pt>
                <c:pt idx="1541">
                  <c:v>12.15</c:v>
                </c:pt>
                <c:pt idx="1542">
                  <c:v>12.123000000000001</c:v>
                </c:pt>
                <c:pt idx="1543">
                  <c:v>12.140999999999998</c:v>
                </c:pt>
                <c:pt idx="1544">
                  <c:v>12.15</c:v>
                </c:pt>
                <c:pt idx="1545">
                  <c:v>12.113</c:v>
                </c:pt>
                <c:pt idx="1546">
                  <c:v>12.154</c:v>
                </c:pt>
                <c:pt idx="1547">
                  <c:v>12.161</c:v>
                </c:pt>
                <c:pt idx="1548">
                  <c:v>12.125</c:v>
                </c:pt>
                <c:pt idx="1549">
                  <c:v>12.154</c:v>
                </c:pt>
                <c:pt idx="1550">
                  <c:v>12.165000000000004</c:v>
                </c:pt>
                <c:pt idx="1551">
                  <c:v>12.117000000000001</c:v>
                </c:pt>
                <c:pt idx="1552">
                  <c:v>12.133999999999999</c:v>
                </c:pt>
                <c:pt idx="1553">
                  <c:v>12.153</c:v>
                </c:pt>
                <c:pt idx="1554">
                  <c:v>12.135</c:v>
                </c:pt>
                <c:pt idx="1555">
                  <c:v>12.171000000000001</c:v>
                </c:pt>
                <c:pt idx="1556">
                  <c:v>12.143000000000001</c:v>
                </c:pt>
                <c:pt idx="1557">
                  <c:v>12.171000000000001</c:v>
                </c:pt>
                <c:pt idx="1558">
                  <c:v>12.176</c:v>
                </c:pt>
                <c:pt idx="1559">
                  <c:v>12.146000000000001</c:v>
                </c:pt>
                <c:pt idx="1560">
                  <c:v>12.140999999999998</c:v>
                </c:pt>
                <c:pt idx="1561">
                  <c:v>12.172000000000002</c:v>
                </c:pt>
                <c:pt idx="1562">
                  <c:v>12.168000000000001</c:v>
                </c:pt>
                <c:pt idx="1563">
                  <c:v>12.174000000000001</c:v>
                </c:pt>
                <c:pt idx="1564">
                  <c:v>12.185</c:v>
                </c:pt>
                <c:pt idx="1565">
                  <c:v>12.174000000000001</c:v>
                </c:pt>
                <c:pt idx="1566">
                  <c:v>12.161</c:v>
                </c:pt>
                <c:pt idx="1567">
                  <c:v>12.184000000000001</c:v>
                </c:pt>
                <c:pt idx="1568">
                  <c:v>12.18</c:v>
                </c:pt>
                <c:pt idx="1569">
                  <c:v>12.173</c:v>
                </c:pt>
                <c:pt idx="1570">
                  <c:v>12.19</c:v>
                </c:pt>
                <c:pt idx="1571">
                  <c:v>12.154</c:v>
                </c:pt>
                <c:pt idx="1572">
                  <c:v>12.166</c:v>
                </c:pt>
                <c:pt idx="1573">
                  <c:v>12.202</c:v>
                </c:pt>
                <c:pt idx="1574">
                  <c:v>12.162000000000004</c:v>
                </c:pt>
                <c:pt idx="1575">
                  <c:v>12.197999999999999</c:v>
                </c:pt>
                <c:pt idx="1576">
                  <c:v>12.185</c:v>
                </c:pt>
                <c:pt idx="1577">
                  <c:v>12.212</c:v>
                </c:pt>
                <c:pt idx="1578">
                  <c:v>12.177</c:v>
                </c:pt>
                <c:pt idx="1579">
                  <c:v>12.183</c:v>
                </c:pt>
                <c:pt idx="1580">
                  <c:v>12.213000000000001</c:v>
                </c:pt>
                <c:pt idx="1581">
                  <c:v>12.187000000000001</c:v>
                </c:pt>
                <c:pt idx="1582">
                  <c:v>12.186</c:v>
                </c:pt>
                <c:pt idx="1583">
                  <c:v>12.205</c:v>
                </c:pt>
                <c:pt idx="1584">
                  <c:v>12.188000000000001</c:v>
                </c:pt>
                <c:pt idx="1585">
                  <c:v>12.183</c:v>
                </c:pt>
                <c:pt idx="1586">
                  <c:v>12.220999999999998</c:v>
                </c:pt>
                <c:pt idx="1587">
                  <c:v>12.194000000000001</c:v>
                </c:pt>
                <c:pt idx="1588">
                  <c:v>12.217000000000001</c:v>
                </c:pt>
                <c:pt idx="1589">
                  <c:v>12.217000000000001</c:v>
                </c:pt>
                <c:pt idx="1590">
                  <c:v>12.199</c:v>
                </c:pt>
                <c:pt idx="1591">
                  <c:v>12.229999999999999</c:v>
                </c:pt>
                <c:pt idx="1592">
                  <c:v>12.230999999999998</c:v>
                </c:pt>
                <c:pt idx="1593">
                  <c:v>12.236000000000001</c:v>
                </c:pt>
                <c:pt idx="1594">
                  <c:v>12.227999999999998</c:v>
                </c:pt>
                <c:pt idx="1595">
                  <c:v>12.231999999999999</c:v>
                </c:pt>
                <c:pt idx="1596">
                  <c:v>12.19</c:v>
                </c:pt>
                <c:pt idx="1597">
                  <c:v>12.204000000000001</c:v>
                </c:pt>
                <c:pt idx="1598">
                  <c:v>12.242000000000001</c:v>
                </c:pt>
                <c:pt idx="1599">
                  <c:v>12.229999999999999</c:v>
                </c:pt>
                <c:pt idx="1600">
                  <c:v>12.213000000000001</c:v>
                </c:pt>
                <c:pt idx="1601">
                  <c:v>12.236000000000001</c:v>
                </c:pt>
                <c:pt idx="1602">
                  <c:v>12.227999999999998</c:v>
                </c:pt>
                <c:pt idx="1603">
                  <c:v>12.246999999999998</c:v>
                </c:pt>
                <c:pt idx="1604">
                  <c:v>12.236999999999998</c:v>
                </c:pt>
                <c:pt idx="1605">
                  <c:v>12.226999999999999</c:v>
                </c:pt>
                <c:pt idx="1606">
                  <c:v>12.245999999999999</c:v>
                </c:pt>
                <c:pt idx="1607">
                  <c:v>12.201000000000001</c:v>
                </c:pt>
                <c:pt idx="1608">
                  <c:v>12.226999999999999</c:v>
                </c:pt>
                <c:pt idx="1609">
                  <c:v>12.257</c:v>
                </c:pt>
                <c:pt idx="1610">
                  <c:v>12.242999999999999</c:v>
                </c:pt>
                <c:pt idx="1611">
                  <c:v>12.234999999999999</c:v>
                </c:pt>
                <c:pt idx="1612">
                  <c:v>12.266</c:v>
                </c:pt>
                <c:pt idx="1613">
                  <c:v>12.228999999999999</c:v>
                </c:pt>
                <c:pt idx="1614">
                  <c:v>12.226999999999999</c:v>
                </c:pt>
                <c:pt idx="1615">
                  <c:v>12.259</c:v>
                </c:pt>
                <c:pt idx="1616">
                  <c:v>12.236999999999998</c:v>
                </c:pt>
                <c:pt idx="1617">
                  <c:v>12.220999999999998</c:v>
                </c:pt>
                <c:pt idx="1618">
                  <c:v>12.281000000000001</c:v>
                </c:pt>
                <c:pt idx="1619">
                  <c:v>12.242000000000001</c:v>
                </c:pt>
                <c:pt idx="1620">
                  <c:v>12.251000000000001</c:v>
                </c:pt>
                <c:pt idx="1621">
                  <c:v>12.286</c:v>
                </c:pt>
                <c:pt idx="1622">
                  <c:v>12.259</c:v>
                </c:pt>
                <c:pt idx="1623">
                  <c:v>12.292</c:v>
                </c:pt>
                <c:pt idx="1624">
                  <c:v>12.258000000000001</c:v>
                </c:pt>
                <c:pt idx="1625">
                  <c:v>12.247999999999999</c:v>
                </c:pt>
                <c:pt idx="1626">
                  <c:v>12.287999999999998</c:v>
                </c:pt>
                <c:pt idx="1627">
                  <c:v>12.264000000000001</c:v>
                </c:pt>
                <c:pt idx="1628">
                  <c:v>12.295</c:v>
                </c:pt>
                <c:pt idx="1629">
                  <c:v>12.262</c:v>
                </c:pt>
                <c:pt idx="1630">
                  <c:v>12.276</c:v>
                </c:pt>
                <c:pt idx="1631">
                  <c:v>12.311</c:v>
                </c:pt>
                <c:pt idx="1632">
                  <c:v>12.272</c:v>
                </c:pt>
                <c:pt idx="1633">
                  <c:v>12.289</c:v>
                </c:pt>
                <c:pt idx="1634">
                  <c:v>12.307</c:v>
                </c:pt>
                <c:pt idx="1635">
                  <c:v>12.277000000000001</c:v>
                </c:pt>
                <c:pt idx="1636">
                  <c:v>12.3</c:v>
                </c:pt>
                <c:pt idx="1637">
                  <c:v>12.309000000000006</c:v>
                </c:pt>
                <c:pt idx="1638">
                  <c:v>12.277999999999999</c:v>
                </c:pt>
                <c:pt idx="1639">
                  <c:v>12.269</c:v>
                </c:pt>
                <c:pt idx="1640">
                  <c:v>12.311</c:v>
                </c:pt>
                <c:pt idx="1641">
                  <c:v>12.268000000000001</c:v>
                </c:pt>
                <c:pt idx="1642">
                  <c:v>12.31</c:v>
                </c:pt>
                <c:pt idx="1643">
                  <c:v>12.315000000000012</c:v>
                </c:pt>
                <c:pt idx="1644">
                  <c:v>12.303000000000004</c:v>
                </c:pt>
                <c:pt idx="1645">
                  <c:v>12.293000000000001</c:v>
                </c:pt>
                <c:pt idx="1646">
                  <c:v>12.322000000000006</c:v>
                </c:pt>
                <c:pt idx="1647">
                  <c:v>12.292</c:v>
                </c:pt>
                <c:pt idx="1648">
                  <c:v>12.321</c:v>
                </c:pt>
                <c:pt idx="1649">
                  <c:v>12.338000000000001</c:v>
                </c:pt>
                <c:pt idx="1650">
                  <c:v>12.328000000000001</c:v>
                </c:pt>
                <c:pt idx="1651">
                  <c:v>12.323</c:v>
                </c:pt>
                <c:pt idx="1652">
                  <c:v>12.335000000000004</c:v>
                </c:pt>
                <c:pt idx="1653">
                  <c:v>12.336</c:v>
                </c:pt>
                <c:pt idx="1654">
                  <c:v>12.334</c:v>
                </c:pt>
                <c:pt idx="1655">
                  <c:v>12.347</c:v>
                </c:pt>
                <c:pt idx="1656">
                  <c:v>12.298999999999999</c:v>
                </c:pt>
                <c:pt idx="1657">
                  <c:v>12.346</c:v>
                </c:pt>
                <c:pt idx="1658">
                  <c:v>12.332000000000004</c:v>
                </c:pt>
                <c:pt idx="1659">
                  <c:v>12.316000000000004</c:v>
                </c:pt>
                <c:pt idx="1660">
                  <c:v>12.338000000000001</c:v>
                </c:pt>
                <c:pt idx="1661">
                  <c:v>12.319000000000004</c:v>
                </c:pt>
                <c:pt idx="1662">
                  <c:v>12.334</c:v>
                </c:pt>
                <c:pt idx="1663">
                  <c:v>12.351000000000004</c:v>
                </c:pt>
                <c:pt idx="1664">
                  <c:v>12.318</c:v>
                </c:pt>
                <c:pt idx="1665">
                  <c:v>12.32</c:v>
                </c:pt>
                <c:pt idx="1666">
                  <c:v>12.327</c:v>
                </c:pt>
                <c:pt idx="1667">
                  <c:v>12.34</c:v>
                </c:pt>
                <c:pt idx="1668">
                  <c:v>12.326000000000002</c:v>
                </c:pt>
                <c:pt idx="1669">
                  <c:v>12.367000000000004</c:v>
                </c:pt>
                <c:pt idx="1670">
                  <c:v>12.34</c:v>
                </c:pt>
                <c:pt idx="1671">
                  <c:v>12.360000000000012</c:v>
                </c:pt>
                <c:pt idx="1672">
                  <c:v>12.373000000000006</c:v>
                </c:pt>
                <c:pt idx="1673">
                  <c:v>12.360000000000012</c:v>
                </c:pt>
                <c:pt idx="1674">
                  <c:v>12.378</c:v>
                </c:pt>
                <c:pt idx="1675">
                  <c:v>12.337</c:v>
                </c:pt>
                <c:pt idx="1676">
                  <c:v>12.350000000000012</c:v>
                </c:pt>
                <c:pt idx="1677">
                  <c:v>12.355000000000018</c:v>
                </c:pt>
                <c:pt idx="1678">
                  <c:v>12.358000000000002</c:v>
                </c:pt>
                <c:pt idx="1679">
                  <c:v>12.341000000000001</c:v>
                </c:pt>
                <c:pt idx="1680">
                  <c:v>12.368</c:v>
                </c:pt>
                <c:pt idx="1681">
                  <c:v>12.346</c:v>
                </c:pt>
                <c:pt idx="1682">
                  <c:v>12.367000000000004</c:v>
                </c:pt>
                <c:pt idx="1683">
                  <c:v>12.371</c:v>
                </c:pt>
                <c:pt idx="1684">
                  <c:v>12.347</c:v>
                </c:pt>
                <c:pt idx="1685">
                  <c:v>12.347</c:v>
                </c:pt>
                <c:pt idx="1686">
                  <c:v>12.367000000000004</c:v>
                </c:pt>
                <c:pt idx="1687">
                  <c:v>12.356000000000014</c:v>
                </c:pt>
                <c:pt idx="1688">
                  <c:v>12.355000000000018</c:v>
                </c:pt>
                <c:pt idx="1689">
                  <c:v>12.379000000000012</c:v>
                </c:pt>
                <c:pt idx="1690">
                  <c:v>12.366000000000012</c:v>
                </c:pt>
                <c:pt idx="1691">
                  <c:v>12.386000000000006</c:v>
                </c:pt>
                <c:pt idx="1692">
                  <c:v>12.387</c:v>
                </c:pt>
                <c:pt idx="1693">
                  <c:v>12.366000000000012</c:v>
                </c:pt>
                <c:pt idx="1694">
                  <c:v>12.384</c:v>
                </c:pt>
                <c:pt idx="1695">
                  <c:v>12.381</c:v>
                </c:pt>
                <c:pt idx="1696">
                  <c:v>12.374000000000002</c:v>
                </c:pt>
                <c:pt idx="1697">
                  <c:v>12.395000000000012</c:v>
                </c:pt>
                <c:pt idx="1698">
                  <c:v>12.367000000000004</c:v>
                </c:pt>
                <c:pt idx="1699">
                  <c:v>12.368</c:v>
                </c:pt>
                <c:pt idx="1700">
                  <c:v>12.391</c:v>
                </c:pt>
                <c:pt idx="1701">
                  <c:v>12.393000000000002</c:v>
                </c:pt>
                <c:pt idx="1702">
                  <c:v>12.393000000000002</c:v>
                </c:pt>
                <c:pt idx="1703">
                  <c:v>12.401</c:v>
                </c:pt>
                <c:pt idx="1704">
                  <c:v>12.389000000000006</c:v>
                </c:pt>
                <c:pt idx="1705">
                  <c:v>12.392000000000012</c:v>
                </c:pt>
                <c:pt idx="1706">
                  <c:v>12.409000000000002</c:v>
                </c:pt>
                <c:pt idx="1707">
                  <c:v>12.398</c:v>
                </c:pt>
                <c:pt idx="1708">
                  <c:v>12.385000000000012</c:v>
                </c:pt>
                <c:pt idx="1709">
                  <c:v>12.404</c:v>
                </c:pt>
                <c:pt idx="1710">
                  <c:v>12.377000000000002</c:v>
                </c:pt>
                <c:pt idx="1711">
                  <c:v>12.381</c:v>
                </c:pt>
                <c:pt idx="1712">
                  <c:v>12.426</c:v>
                </c:pt>
                <c:pt idx="1713">
                  <c:v>12.38</c:v>
                </c:pt>
                <c:pt idx="1714">
                  <c:v>12.421000000000001</c:v>
                </c:pt>
                <c:pt idx="1715">
                  <c:v>12.407</c:v>
                </c:pt>
                <c:pt idx="1716">
                  <c:v>12.411</c:v>
                </c:pt>
                <c:pt idx="1717">
                  <c:v>12.418000000000001</c:v>
                </c:pt>
                <c:pt idx="1718">
                  <c:v>12.402000000000006</c:v>
                </c:pt>
                <c:pt idx="1719">
                  <c:v>12.417</c:v>
                </c:pt>
                <c:pt idx="1720">
                  <c:v>12.416</c:v>
                </c:pt>
                <c:pt idx="1721">
                  <c:v>12.42</c:v>
                </c:pt>
                <c:pt idx="1722">
                  <c:v>12.387</c:v>
                </c:pt>
                <c:pt idx="1723">
                  <c:v>12.408000000000001</c:v>
                </c:pt>
                <c:pt idx="1724">
                  <c:v>12.425000000000002</c:v>
                </c:pt>
                <c:pt idx="1725">
                  <c:v>12.384</c:v>
                </c:pt>
                <c:pt idx="1726">
                  <c:v>12.431000000000001</c:v>
                </c:pt>
                <c:pt idx="1727">
                  <c:v>12.397</c:v>
                </c:pt>
                <c:pt idx="1728">
                  <c:v>12.413</c:v>
                </c:pt>
                <c:pt idx="1729">
                  <c:v>12.425000000000002</c:v>
                </c:pt>
                <c:pt idx="1730">
                  <c:v>12.434000000000001</c:v>
                </c:pt>
                <c:pt idx="1731">
                  <c:v>12.418000000000001</c:v>
                </c:pt>
                <c:pt idx="1732">
                  <c:v>12.432</c:v>
                </c:pt>
                <c:pt idx="1733">
                  <c:v>12.417</c:v>
                </c:pt>
                <c:pt idx="1734">
                  <c:v>12.436</c:v>
                </c:pt>
                <c:pt idx="1735">
                  <c:v>12.43</c:v>
                </c:pt>
                <c:pt idx="1736">
                  <c:v>12.412000000000004</c:v>
                </c:pt>
                <c:pt idx="1737">
                  <c:v>12.426</c:v>
                </c:pt>
                <c:pt idx="1738">
                  <c:v>12.382000000000012</c:v>
                </c:pt>
                <c:pt idx="1739">
                  <c:v>12.39</c:v>
                </c:pt>
                <c:pt idx="1740">
                  <c:v>12.414</c:v>
                </c:pt>
                <c:pt idx="1741">
                  <c:v>12.404</c:v>
                </c:pt>
                <c:pt idx="1742">
                  <c:v>12.675000000000002</c:v>
                </c:pt>
                <c:pt idx="1743">
                  <c:v>12.758000000000001</c:v>
                </c:pt>
                <c:pt idx="1744">
                  <c:v>12.756</c:v>
                </c:pt>
                <c:pt idx="1745">
                  <c:v>12.746999999999998</c:v>
                </c:pt>
                <c:pt idx="1746">
                  <c:v>12.775</c:v>
                </c:pt>
                <c:pt idx="1747">
                  <c:v>12.762</c:v>
                </c:pt>
                <c:pt idx="1748">
                  <c:v>12.798999999999999</c:v>
                </c:pt>
                <c:pt idx="1749">
                  <c:v>12.774000000000001</c:v>
                </c:pt>
                <c:pt idx="1750">
                  <c:v>12.743999999999998</c:v>
                </c:pt>
                <c:pt idx="1751">
                  <c:v>12.742999999999999</c:v>
                </c:pt>
                <c:pt idx="1752">
                  <c:v>12.763</c:v>
                </c:pt>
                <c:pt idx="1753">
                  <c:v>12.745999999999999</c:v>
                </c:pt>
                <c:pt idx="1754">
                  <c:v>12.739999999999998</c:v>
                </c:pt>
                <c:pt idx="1755">
                  <c:v>12.731999999999999</c:v>
                </c:pt>
                <c:pt idx="1756">
                  <c:v>12.753</c:v>
                </c:pt>
                <c:pt idx="1757">
                  <c:v>12.725</c:v>
                </c:pt>
                <c:pt idx="1758">
                  <c:v>12.707999999999998</c:v>
                </c:pt>
                <c:pt idx="1759">
                  <c:v>12.713000000000001</c:v>
                </c:pt>
                <c:pt idx="1760">
                  <c:v>12.723000000000001</c:v>
                </c:pt>
                <c:pt idx="1761">
                  <c:v>12.717000000000001</c:v>
                </c:pt>
                <c:pt idx="1762">
                  <c:v>12.717999999999998</c:v>
                </c:pt>
                <c:pt idx="1763">
                  <c:v>12.699</c:v>
                </c:pt>
                <c:pt idx="1764">
                  <c:v>12.707000000000001</c:v>
                </c:pt>
                <c:pt idx="1765">
                  <c:v>12.706</c:v>
                </c:pt>
                <c:pt idx="1766">
                  <c:v>12.686</c:v>
                </c:pt>
                <c:pt idx="1767">
                  <c:v>12.716000000000001</c:v>
                </c:pt>
                <c:pt idx="1768">
                  <c:v>12.702</c:v>
                </c:pt>
                <c:pt idx="1769">
                  <c:v>12.695</c:v>
                </c:pt>
                <c:pt idx="1770">
                  <c:v>12.684000000000001</c:v>
                </c:pt>
                <c:pt idx="1771">
                  <c:v>12.717999999999998</c:v>
                </c:pt>
                <c:pt idx="1772">
                  <c:v>12.692</c:v>
                </c:pt>
                <c:pt idx="1773">
                  <c:v>12.697999999999999</c:v>
                </c:pt>
                <c:pt idx="1774">
                  <c:v>12.695</c:v>
                </c:pt>
                <c:pt idx="1775">
                  <c:v>12.689</c:v>
                </c:pt>
                <c:pt idx="1776">
                  <c:v>12.686</c:v>
                </c:pt>
                <c:pt idx="1777">
                  <c:v>12.667</c:v>
                </c:pt>
                <c:pt idx="1778">
                  <c:v>12.679</c:v>
                </c:pt>
                <c:pt idx="1779">
                  <c:v>12.68</c:v>
                </c:pt>
                <c:pt idx="1780">
                  <c:v>12.699</c:v>
                </c:pt>
                <c:pt idx="1781">
                  <c:v>12.689</c:v>
                </c:pt>
                <c:pt idx="1782">
                  <c:v>12.67</c:v>
                </c:pt>
                <c:pt idx="1783">
                  <c:v>12.699</c:v>
                </c:pt>
                <c:pt idx="1784">
                  <c:v>12.664</c:v>
                </c:pt>
                <c:pt idx="1785">
                  <c:v>12.687000000000001</c:v>
                </c:pt>
                <c:pt idx="1786">
                  <c:v>12.674000000000001</c:v>
                </c:pt>
                <c:pt idx="1787">
                  <c:v>12.682</c:v>
                </c:pt>
                <c:pt idx="1788">
                  <c:v>12.675000000000002</c:v>
                </c:pt>
                <c:pt idx="1789">
                  <c:v>12.693</c:v>
                </c:pt>
                <c:pt idx="1790">
                  <c:v>12.667</c:v>
                </c:pt>
                <c:pt idx="1791">
                  <c:v>12.675000000000002</c:v>
                </c:pt>
                <c:pt idx="1792">
                  <c:v>12.696</c:v>
                </c:pt>
                <c:pt idx="1793">
                  <c:v>12.645</c:v>
                </c:pt>
                <c:pt idx="1794">
                  <c:v>12.674000000000001</c:v>
                </c:pt>
                <c:pt idx="1795">
                  <c:v>12.712</c:v>
                </c:pt>
                <c:pt idx="1796">
                  <c:v>12.688000000000001</c:v>
                </c:pt>
                <c:pt idx="1797">
                  <c:v>12.67</c:v>
                </c:pt>
                <c:pt idx="1798">
                  <c:v>12.674000000000001</c:v>
                </c:pt>
                <c:pt idx="1799">
                  <c:v>12.697000000000001</c:v>
                </c:pt>
                <c:pt idx="1800">
                  <c:v>12.7</c:v>
                </c:pt>
                <c:pt idx="1801">
                  <c:v>12.685</c:v>
                </c:pt>
                <c:pt idx="1802">
                  <c:v>12.665000000000004</c:v>
                </c:pt>
                <c:pt idx="1803">
                  <c:v>12.689</c:v>
                </c:pt>
                <c:pt idx="1804">
                  <c:v>12.692</c:v>
                </c:pt>
                <c:pt idx="1805">
                  <c:v>12.664</c:v>
                </c:pt>
                <c:pt idx="1806">
                  <c:v>12.68</c:v>
                </c:pt>
                <c:pt idx="1807">
                  <c:v>12.684000000000001</c:v>
                </c:pt>
                <c:pt idx="1808">
                  <c:v>12.689</c:v>
                </c:pt>
                <c:pt idx="1809">
                  <c:v>12.723999999999998</c:v>
                </c:pt>
                <c:pt idx="1810">
                  <c:v>12.707999999999998</c:v>
                </c:pt>
                <c:pt idx="1811">
                  <c:v>12.696</c:v>
                </c:pt>
                <c:pt idx="1812">
                  <c:v>12.677</c:v>
                </c:pt>
                <c:pt idx="1813">
                  <c:v>12.713999999999999</c:v>
                </c:pt>
                <c:pt idx="1814">
                  <c:v>12.703000000000001</c:v>
                </c:pt>
                <c:pt idx="1815">
                  <c:v>12.686</c:v>
                </c:pt>
                <c:pt idx="1816">
                  <c:v>12.691000000000001</c:v>
                </c:pt>
                <c:pt idx="1817">
                  <c:v>12.718999999999999</c:v>
                </c:pt>
                <c:pt idx="1818">
                  <c:v>12.694000000000001</c:v>
                </c:pt>
                <c:pt idx="1819">
                  <c:v>12.675000000000002</c:v>
                </c:pt>
                <c:pt idx="1820">
                  <c:v>12.706</c:v>
                </c:pt>
                <c:pt idx="1821">
                  <c:v>12.729999999999999</c:v>
                </c:pt>
                <c:pt idx="1822">
                  <c:v>12.686</c:v>
                </c:pt>
                <c:pt idx="1823">
                  <c:v>12.722</c:v>
                </c:pt>
                <c:pt idx="1824">
                  <c:v>12.706</c:v>
                </c:pt>
                <c:pt idx="1825">
                  <c:v>12.729999999999999</c:v>
                </c:pt>
                <c:pt idx="1826">
                  <c:v>12.717999999999998</c:v>
                </c:pt>
                <c:pt idx="1827">
                  <c:v>12.693</c:v>
                </c:pt>
                <c:pt idx="1828">
                  <c:v>12.728999999999999</c:v>
                </c:pt>
                <c:pt idx="1829">
                  <c:v>12.720999999999998</c:v>
                </c:pt>
                <c:pt idx="1830">
                  <c:v>12.720999999999998</c:v>
                </c:pt>
                <c:pt idx="1831">
                  <c:v>12.737999999999998</c:v>
                </c:pt>
                <c:pt idx="1832">
                  <c:v>12.710999999999999</c:v>
                </c:pt>
                <c:pt idx="1833">
                  <c:v>12.731999999999999</c:v>
                </c:pt>
                <c:pt idx="1834">
                  <c:v>12.719999999999999</c:v>
                </c:pt>
                <c:pt idx="1835">
                  <c:v>12.726000000000001</c:v>
                </c:pt>
                <c:pt idx="1836">
                  <c:v>12.713000000000001</c:v>
                </c:pt>
                <c:pt idx="1837">
                  <c:v>12.737999999999998</c:v>
                </c:pt>
                <c:pt idx="1838">
                  <c:v>12.734999999999999</c:v>
                </c:pt>
                <c:pt idx="1839">
                  <c:v>12.733000000000001</c:v>
                </c:pt>
                <c:pt idx="1840">
                  <c:v>12.742999999999999</c:v>
                </c:pt>
                <c:pt idx="1841">
                  <c:v>12.728999999999999</c:v>
                </c:pt>
                <c:pt idx="1842">
                  <c:v>12.746999999999998</c:v>
                </c:pt>
                <c:pt idx="1843">
                  <c:v>12.730999999999998</c:v>
                </c:pt>
                <c:pt idx="1844">
                  <c:v>12.725</c:v>
                </c:pt>
                <c:pt idx="1845">
                  <c:v>12.742999999999999</c:v>
                </c:pt>
                <c:pt idx="1846">
                  <c:v>12.725</c:v>
                </c:pt>
                <c:pt idx="1847">
                  <c:v>12.727999999999998</c:v>
                </c:pt>
                <c:pt idx="1848">
                  <c:v>12.733000000000001</c:v>
                </c:pt>
                <c:pt idx="1849">
                  <c:v>12.747999999999999</c:v>
                </c:pt>
                <c:pt idx="1850">
                  <c:v>12.75</c:v>
                </c:pt>
                <c:pt idx="1851">
                  <c:v>12.755000000000004</c:v>
                </c:pt>
                <c:pt idx="1852">
                  <c:v>12.747999999999999</c:v>
                </c:pt>
                <c:pt idx="1853">
                  <c:v>12.742000000000001</c:v>
                </c:pt>
                <c:pt idx="1854">
                  <c:v>12.737999999999998</c:v>
                </c:pt>
                <c:pt idx="1855">
                  <c:v>12.736999999999998</c:v>
                </c:pt>
                <c:pt idx="1856">
                  <c:v>12.710999999999999</c:v>
                </c:pt>
                <c:pt idx="1857">
                  <c:v>12.749000000000001</c:v>
                </c:pt>
                <c:pt idx="1858">
                  <c:v>12.719999999999999</c:v>
                </c:pt>
                <c:pt idx="1859">
                  <c:v>12.726000000000001</c:v>
                </c:pt>
                <c:pt idx="1860">
                  <c:v>12.747999999999999</c:v>
                </c:pt>
                <c:pt idx="1861">
                  <c:v>12.734999999999999</c:v>
                </c:pt>
                <c:pt idx="1862">
                  <c:v>12.722</c:v>
                </c:pt>
                <c:pt idx="1863">
                  <c:v>12.733000000000001</c:v>
                </c:pt>
                <c:pt idx="1864">
                  <c:v>12.729999999999999</c:v>
                </c:pt>
                <c:pt idx="1865">
                  <c:v>12.745999999999999</c:v>
                </c:pt>
                <c:pt idx="1866">
                  <c:v>12.733999999999998</c:v>
                </c:pt>
                <c:pt idx="1867">
                  <c:v>12.744999999999999</c:v>
                </c:pt>
                <c:pt idx="1868">
                  <c:v>12.742999999999999</c:v>
                </c:pt>
                <c:pt idx="1869">
                  <c:v>12.733999999999998</c:v>
                </c:pt>
                <c:pt idx="1870">
                  <c:v>12.695</c:v>
                </c:pt>
                <c:pt idx="1871">
                  <c:v>12.736999999999998</c:v>
                </c:pt>
                <c:pt idx="1872">
                  <c:v>12.751000000000001</c:v>
                </c:pt>
                <c:pt idx="1873">
                  <c:v>12.742000000000001</c:v>
                </c:pt>
                <c:pt idx="1874">
                  <c:v>12.746999999999998</c:v>
                </c:pt>
                <c:pt idx="1875">
                  <c:v>12.725</c:v>
                </c:pt>
                <c:pt idx="1876">
                  <c:v>12.697999999999999</c:v>
                </c:pt>
                <c:pt idx="1877">
                  <c:v>12.713000000000001</c:v>
                </c:pt>
                <c:pt idx="1878">
                  <c:v>12.725</c:v>
                </c:pt>
                <c:pt idx="1879">
                  <c:v>12.709999999999999</c:v>
                </c:pt>
                <c:pt idx="1880">
                  <c:v>12.722</c:v>
                </c:pt>
                <c:pt idx="1881">
                  <c:v>12.730999999999998</c:v>
                </c:pt>
                <c:pt idx="1882">
                  <c:v>12.739999999999998</c:v>
                </c:pt>
                <c:pt idx="1883">
                  <c:v>12.719999999999999</c:v>
                </c:pt>
                <c:pt idx="1884">
                  <c:v>12.712</c:v>
                </c:pt>
                <c:pt idx="1885">
                  <c:v>12.713000000000001</c:v>
                </c:pt>
                <c:pt idx="1886">
                  <c:v>12.713999999999999</c:v>
                </c:pt>
                <c:pt idx="1887">
                  <c:v>12.709999999999999</c:v>
                </c:pt>
                <c:pt idx="1888">
                  <c:v>12.713000000000001</c:v>
                </c:pt>
                <c:pt idx="1889">
                  <c:v>12.713000000000001</c:v>
                </c:pt>
                <c:pt idx="1890">
                  <c:v>12.7</c:v>
                </c:pt>
                <c:pt idx="1891">
                  <c:v>12.709999999999999</c:v>
                </c:pt>
                <c:pt idx="1892">
                  <c:v>12.699</c:v>
                </c:pt>
                <c:pt idx="1893">
                  <c:v>12.703000000000001</c:v>
                </c:pt>
                <c:pt idx="1894">
                  <c:v>12.707000000000001</c:v>
                </c:pt>
                <c:pt idx="1895">
                  <c:v>12.703000000000001</c:v>
                </c:pt>
                <c:pt idx="1896">
                  <c:v>12.682</c:v>
                </c:pt>
                <c:pt idx="1897">
                  <c:v>12.709</c:v>
                </c:pt>
                <c:pt idx="1898">
                  <c:v>12.693</c:v>
                </c:pt>
                <c:pt idx="1899">
                  <c:v>12.706</c:v>
                </c:pt>
                <c:pt idx="1900">
                  <c:v>12.681000000000001</c:v>
                </c:pt>
                <c:pt idx="1901">
                  <c:v>12.683</c:v>
                </c:pt>
                <c:pt idx="1902">
                  <c:v>12.689</c:v>
                </c:pt>
                <c:pt idx="1903">
                  <c:v>12.688000000000001</c:v>
                </c:pt>
                <c:pt idx="1904">
                  <c:v>12.665000000000004</c:v>
                </c:pt>
                <c:pt idx="1905">
                  <c:v>12.679</c:v>
                </c:pt>
                <c:pt idx="1906">
                  <c:v>12.693</c:v>
                </c:pt>
                <c:pt idx="1907">
                  <c:v>12.665000000000004</c:v>
                </c:pt>
                <c:pt idx="1908">
                  <c:v>12.659000000000002</c:v>
                </c:pt>
                <c:pt idx="1909">
                  <c:v>12.673</c:v>
                </c:pt>
                <c:pt idx="1910">
                  <c:v>12.674000000000001</c:v>
                </c:pt>
                <c:pt idx="1911">
                  <c:v>12.640999999999998</c:v>
                </c:pt>
                <c:pt idx="1912">
                  <c:v>12.668000000000001</c:v>
                </c:pt>
                <c:pt idx="1913">
                  <c:v>12.662000000000004</c:v>
                </c:pt>
                <c:pt idx="1914">
                  <c:v>12.643999999999998</c:v>
                </c:pt>
                <c:pt idx="1915">
                  <c:v>12.641999999999999</c:v>
                </c:pt>
                <c:pt idx="1916">
                  <c:v>12.637999999999998</c:v>
                </c:pt>
                <c:pt idx="1917">
                  <c:v>12.627000000000001</c:v>
                </c:pt>
                <c:pt idx="1918">
                  <c:v>12.633999999999999</c:v>
                </c:pt>
                <c:pt idx="1919">
                  <c:v>12.632</c:v>
                </c:pt>
                <c:pt idx="1920">
                  <c:v>12.623000000000001</c:v>
                </c:pt>
                <c:pt idx="1921">
                  <c:v>12.624000000000001</c:v>
                </c:pt>
                <c:pt idx="1922">
                  <c:v>12.597</c:v>
                </c:pt>
                <c:pt idx="1923">
                  <c:v>12.623000000000001</c:v>
                </c:pt>
                <c:pt idx="1924">
                  <c:v>12.616</c:v>
                </c:pt>
                <c:pt idx="1925">
                  <c:v>12.607000000000001</c:v>
                </c:pt>
                <c:pt idx="1926">
                  <c:v>12.607000000000001</c:v>
                </c:pt>
                <c:pt idx="1927">
                  <c:v>12.579000000000002</c:v>
                </c:pt>
                <c:pt idx="1928">
                  <c:v>12.608000000000001</c:v>
                </c:pt>
                <c:pt idx="1929">
                  <c:v>12.603</c:v>
                </c:pt>
                <c:pt idx="1930">
                  <c:v>12.582000000000004</c:v>
                </c:pt>
                <c:pt idx="1931">
                  <c:v>12.588000000000001</c:v>
                </c:pt>
                <c:pt idx="1932">
                  <c:v>12.561</c:v>
                </c:pt>
                <c:pt idx="1933">
                  <c:v>12.58</c:v>
                </c:pt>
                <c:pt idx="1934">
                  <c:v>12.555000000000012</c:v>
                </c:pt>
                <c:pt idx="1935">
                  <c:v>12.572000000000006</c:v>
                </c:pt>
                <c:pt idx="1936">
                  <c:v>12.551</c:v>
                </c:pt>
                <c:pt idx="1937">
                  <c:v>12.546000000000001</c:v>
                </c:pt>
                <c:pt idx="1938">
                  <c:v>12.545</c:v>
                </c:pt>
                <c:pt idx="1939">
                  <c:v>12.543999999999999</c:v>
                </c:pt>
                <c:pt idx="1940">
                  <c:v>12.516</c:v>
                </c:pt>
                <c:pt idx="1941">
                  <c:v>12.518000000000001</c:v>
                </c:pt>
                <c:pt idx="1942">
                  <c:v>12.52</c:v>
                </c:pt>
                <c:pt idx="1943">
                  <c:v>12.529</c:v>
                </c:pt>
                <c:pt idx="1944">
                  <c:v>12.51</c:v>
                </c:pt>
                <c:pt idx="1945">
                  <c:v>12.503</c:v>
                </c:pt>
                <c:pt idx="1946">
                  <c:v>12.535</c:v>
                </c:pt>
                <c:pt idx="1947">
                  <c:v>12.474</c:v>
                </c:pt>
                <c:pt idx="1948">
                  <c:v>12.488</c:v>
                </c:pt>
                <c:pt idx="1949">
                  <c:v>12.481</c:v>
                </c:pt>
                <c:pt idx="1950">
                  <c:v>12.485000000000012</c:v>
                </c:pt>
                <c:pt idx="1951">
                  <c:v>12.451000000000002</c:v>
                </c:pt>
                <c:pt idx="1952">
                  <c:v>12.468</c:v>
                </c:pt>
                <c:pt idx="1953">
                  <c:v>12.472000000000012</c:v>
                </c:pt>
                <c:pt idx="1954">
                  <c:v>12.466000000000006</c:v>
                </c:pt>
                <c:pt idx="1955">
                  <c:v>12.457000000000004</c:v>
                </c:pt>
                <c:pt idx="1956">
                  <c:v>12.431000000000001</c:v>
                </c:pt>
                <c:pt idx="1957">
                  <c:v>12.421000000000001</c:v>
                </c:pt>
                <c:pt idx="1958">
                  <c:v>12.402000000000006</c:v>
                </c:pt>
                <c:pt idx="1959">
                  <c:v>12.427</c:v>
                </c:pt>
                <c:pt idx="1960">
                  <c:v>12.385000000000012</c:v>
                </c:pt>
                <c:pt idx="1961">
                  <c:v>12.393000000000002</c:v>
                </c:pt>
                <c:pt idx="1962">
                  <c:v>12.412000000000004</c:v>
                </c:pt>
                <c:pt idx="1963">
                  <c:v>12.396000000000004</c:v>
                </c:pt>
                <c:pt idx="1964">
                  <c:v>12.375000000000014</c:v>
                </c:pt>
                <c:pt idx="1965">
                  <c:v>12.356000000000014</c:v>
                </c:pt>
                <c:pt idx="1966">
                  <c:v>12.356000000000014</c:v>
                </c:pt>
                <c:pt idx="1967">
                  <c:v>12.347</c:v>
                </c:pt>
                <c:pt idx="1968">
                  <c:v>12.352000000000015</c:v>
                </c:pt>
                <c:pt idx="1969">
                  <c:v>12.349</c:v>
                </c:pt>
                <c:pt idx="1970">
                  <c:v>12.358000000000002</c:v>
                </c:pt>
                <c:pt idx="1971">
                  <c:v>12.349</c:v>
                </c:pt>
                <c:pt idx="1972">
                  <c:v>12.318</c:v>
                </c:pt>
                <c:pt idx="1973">
                  <c:v>12.337</c:v>
                </c:pt>
                <c:pt idx="1974">
                  <c:v>12.345000000000002</c:v>
                </c:pt>
                <c:pt idx="1975">
                  <c:v>12.307</c:v>
                </c:pt>
                <c:pt idx="1976">
                  <c:v>12.346</c:v>
                </c:pt>
                <c:pt idx="1977">
                  <c:v>12.331</c:v>
                </c:pt>
                <c:pt idx="1978">
                  <c:v>12.313000000000002</c:v>
                </c:pt>
                <c:pt idx="1979">
                  <c:v>12.293000000000001</c:v>
                </c:pt>
                <c:pt idx="1980">
                  <c:v>12.295</c:v>
                </c:pt>
                <c:pt idx="1981">
                  <c:v>12.314</c:v>
                </c:pt>
                <c:pt idx="1982">
                  <c:v>12.297999999999998</c:v>
                </c:pt>
                <c:pt idx="1983">
                  <c:v>12.287999999999998</c:v>
                </c:pt>
                <c:pt idx="1984">
                  <c:v>12.297999999999998</c:v>
                </c:pt>
                <c:pt idx="1985">
                  <c:v>12.274000000000001</c:v>
                </c:pt>
                <c:pt idx="1986">
                  <c:v>12.292</c:v>
                </c:pt>
                <c:pt idx="1987">
                  <c:v>12.267000000000001</c:v>
                </c:pt>
                <c:pt idx="1988">
                  <c:v>12.290999999999999</c:v>
                </c:pt>
                <c:pt idx="1989">
                  <c:v>12.286</c:v>
                </c:pt>
                <c:pt idx="1990">
                  <c:v>12.282</c:v>
                </c:pt>
                <c:pt idx="1991">
                  <c:v>12.249000000000001</c:v>
                </c:pt>
                <c:pt idx="1992">
                  <c:v>12.27</c:v>
                </c:pt>
                <c:pt idx="1993">
                  <c:v>12.247999999999999</c:v>
                </c:pt>
                <c:pt idx="1994">
                  <c:v>12.239999999999998</c:v>
                </c:pt>
                <c:pt idx="1995">
                  <c:v>12.259</c:v>
                </c:pt>
                <c:pt idx="1996">
                  <c:v>12.26</c:v>
                </c:pt>
                <c:pt idx="1997">
                  <c:v>12.25</c:v>
                </c:pt>
                <c:pt idx="1998">
                  <c:v>12.252000000000002</c:v>
                </c:pt>
                <c:pt idx="1999">
                  <c:v>12.247999999999999</c:v>
                </c:pt>
                <c:pt idx="2000">
                  <c:v>12.237999999999998</c:v>
                </c:pt>
                <c:pt idx="2001">
                  <c:v>12.233000000000001</c:v>
                </c:pt>
                <c:pt idx="2002">
                  <c:v>12.247999999999999</c:v>
                </c:pt>
                <c:pt idx="2003">
                  <c:v>12.218999999999999</c:v>
                </c:pt>
                <c:pt idx="2004">
                  <c:v>12.199</c:v>
                </c:pt>
                <c:pt idx="2005">
                  <c:v>12.231999999999999</c:v>
                </c:pt>
                <c:pt idx="2006">
                  <c:v>12.202</c:v>
                </c:pt>
                <c:pt idx="2007">
                  <c:v>12.207000000000001</c:v>
                </c:pt>
                <c:pt idx="2008">
                  <c:v>12.195</c:v>
                </c:pt>
                <c:pt idx="2009">
                  <c:v>12.229999999999999</c:v>
                </c:pt>
                <c:pt idx="2010">
                  <c:v>12.203000000000001</c:v>
                </c:pt>
                <c:pt idx="2011">
                  <c:v>12.192</c:v>
                </c:pt>
                <c:pt idx="2012">
                  <c:v>12.197000000000001</c:v>
                </c:pt>
                <c:pt idx="2013">
                  <c:v>12.220999999999998</c:v>
                </c:pt>
                <c:pt idx="2014">
                  <c:v>12.183</c:v>
                </c:pt>
                <c:pt idx="2015">
                  <c:v>12.197999999999999</c:v>
                </c:pt>
                <c:pt idx="2016">
                  <c:v>12.207000000000001</c:v>
                </c:pt>
                <c:pt idx="2017">
                  <c:v>12.179</c:v>
                </c:pt>
                <c:pt idx="2018">
                  <c:v>12.169</c:v>
                </c:pt>
                <c:pt idx="2019">
                  <c:v>12.194000000000001</c:v>
                </c:pt>
                <c:pt idx="2020">
                  <c:v>12.210999999999999</c:v>
                </c:pt>
                <c:pt idx="2021">
                  <c:v>12.202</c:v>
                </c:pt>
                <c:pt idx="2022">
                  <c:v>12.169</c:v>
                </c:pt>
                <c:pt idx="2023">
                  <c:v>12.182</c:v>
                </c:pt>
                <c:pt idx="2024">
                  <c:v>12.203000000000001</c:v>
                </c:pt>
                <c:pt idx="2025">
                  <c:v>12.181000000000001</c:v>
                </c:pt>
                <c:pt idx="2026">
                  <c:v>12.177</c:v>
                </c:pt>
                <c:pt idx="2027">
                  <c:v>12.199</c:v>
                </c:pt>
                <c:pt idx="2028">
                  <c:v>12.159000000000002</c:v>
                </c:pt>
                <c:pt idx="2029">
                  <c:v>12.159000000000002</c:v>
                </c:pt>
                <c:pt idx="2030">
                  <c:v>12.167</c:v>
                </c:pt>
                <c:pt idx="2031">
                  <c:v>12.196</c:v>
                </c:pt>
                <c:pt idx="2032">
                  <c:v>12.163</c:v>
                </c:pt>
                <c:pt idx="2033">
                  <c:v>12.147999999999998</c:v>
                </c:pt>
                <c:pt idx="2034">
                  <c:v>12.161</c:v>
                </c:pt>
                <c:pt idx="2035">
                  <c:v>12.184000000000001</c:v>
                </c:pt>
                <c:pt idx="2036">
                  <c:v>12.167</c:v>
                </c:pt>
                <c:pt idx="2037">
                  <c:v>12.16</c:v>
                </c:pt>
                <c:pt idx="2038">
                  <c:v>12.161</c:v>
                </c:pt>
                <c:pt idx="2039">
                  <c:v>12.136000000000001</c:v>
                </c:pt>
                <c:pt idx="2040">
                  <c:v>12.164</c:v>
                </c:pt>
                <c:pt idx="2041">
                  <c:v>12.155000000000006</c:v>
                </c:pt>
                <c:pt idx="2042">
                  <c:v>12.162000000000004</c:v>
                </c:pt>
                <c:pt idx="2043">
                  <c:v>12.157</c:v>
                </c:pt>
                <c:pt idx="2044">
                  <c:v>12.154</c:v>
                </c:pt>
                <c:pt idx="2045">
                  <c:v>12.165000000000004</c:v>
                </c:pt>
                <c:pt idx="2046">
                  <c:v>12.163</c:v>
                </c:pt>
                <c:pt idx="2047">
                  <c:v>12.139999999999999</c:v>
                </c:pt>
                <c:pt idx="2048">
                  <c:v>12.146999999999998</c:v>
                </c:pt>
                <c:pt idx="2049">
                  <c:v>12.152000000000006</c:v>
                </c:pt>
                <c:pt idx="2050">
                  <c:v>12.126000000000001</c:v>
                </c:pt>
                <c:pt idx="2051">
                  <c:v>12.146999999999998</c:v>
                </c:pt>
                <c:pt idx="2052">
                  <c:v>12.132</c:v>
                </c:pt>
                <c:pt idx="2053">
                  <c:v>12.169</c:v>
                </c:pt>
                <c:pt idx="2054">
                  <c:v>12.126000000000001</c:v>
                </c:pt>
                <c:pt idx="2055">
                  <c:v>12.143999999999998</c:v>
                </c:pt>
                <c:pt idx="2056">
                  <c:v>12.168000000000001</c:v>
                </c:pt>
                <c:pt idx="2057">
                  <c:v>12.129999999999999</c:v>
                </c:pt>
                <c:pt idx="2058">
                  <c:v>12.130999999999998</c:v>
                </c:pt>
                <c:pt idx="2059">
                  <c:v>12.108000000000001</c:v>
                </c:pt>
                <c:pt idx="2060">
                  <c:v>12.169</c:v>
                </c:pt>
                <c:pt idx="2061">
                  <c:v>12.136000000000001</c:v>
                </c:pt>
                <c:pt idx="2062">
                  <c:v>12.136000000000001</c:v>
                </c:pt>
                <c:pt idx="2063">
                  <c:v>12.132</c:v>
                </c:pt>
                <c:pt idx="2064">
                  <c:v>12.146000000000001</c:v>
                </c:pt>
                <c:pt idx="2065">
                  <c:v>12.146000000000001</c:v>
                </c:pt>
                <c:pt idx="2066">
                  <c:v>12.130999999999998</c:v>
                </c:pt>
                <c:pt idx="2067">
                  <c:v>12.143999999999998</c:v>
                </c:pt>
                <c:pt idx="2068">
                  <c:v>12.155000000000006</c:v>
                </c:pt>
                <c:pt idx="2069">
                  <c:v>12.140999999999998</c:v>
                </c:pt>
                <c:pt idx="2070">
                  <c:v>12.140999999999998</c:v>
                </c:pt>
                <c:pt idx="2071">
                  <c:v>12.165000000000004</c:v>
                </c:pt>
                <c:pt idx="2072">
                  <c:v>12.151</c:v>
                </c:pt>
                <c:pt idx="2073">
                  <c:v>12.136999999999999</c:v>
                </c:pt>
                <c:pt idx="2074">
                  <c:v>12.140999999999998</c:v>
                </c:pt>
                <c:pt idx="2075">
                  <c:v>12.165000000000004</c:v>
                </c:pt>
                <c:pt idx="2076">
                  <c:v>12.123000000000001</c:v>
                </c:pt>
                <c:pt idx="2077">
                  <c:v>12.140999999999998</c:v>
                </c:pt>
                <c:pt idx="2078">
                  <c:v>12.166</c:v>
                </c:pt>
                <c:pt idx="2079">
                  <c:v>12.158000000000001</c:v>
                </c:pt>
                <c:pt idx="2080">
                  <c:v>12.122</c:v>
                </c:pt>
                <c:pt idx="2081">
                  <c:v>12.152000000000006</c:v>
                </c:pt>
                <c:pt idx="2082">
                  <c:v>12.109</c:v>
                </c:pt>
                <c:pt idx="2083">
                  <c:v>12.152000000000006</c:v>
                </c:pt>
                <c:pt idx="2084">
                  <c:v>12.148999999999999</c:v>
                </c:pt>
                <c:pt idx="2085">
                  <c:v>12.154</c:v>
                </c:pt>
                <c:pt idx="2086">
                  <c:v>12.133999999999999</c:v>
                </c:pt>
                <c:pt idx="2087">
                  <c:v>12.136000000000001</c:v>
                </c:pt>
                <c:pt idx="2088">
                  <c:v>12.127999999999998</c:v>
                </c:pt>
                <c:pt idx="2089">
                  <c:v>12.164</c:v>
                </c:pt>
                <c:pt idx="2090">
                  <c:v>12.135</c:v>
                </c:pt>
                <c:pt idx="2091">
                  <c:v>12.141999999999999</c:v>
                </c:pt>
                <c:pt idx="2092">
                  <c:v>12.168000000000001</c:v>
                </c:pt>
                <c:pt idx="2093">
                  <c:v>12.151</c:v>
                </c:pt>
                <c:pt idx="2094">
                  <c:v>12.151</c:v>
                </c:pt>
                <c:pt idx="2095">
                  <c:v>12.136000000000001</c:v>
                </c:pt>
                <c:pt idx="2096">
                  <c:v>12.169</c:v>
                </c:pt>
                <c:pt idx="2097">
                  <c:v>12.156000000000002</c:v>
                </c:pt>
                <c:pt idx="2098">
                  <c:v>12.163</c:v>
                </c:pt>
                <c:pt idx="2099">
                  <c:v>12.153</c:v>
                </c:pt>
                <c:pt idx="2100">
                  <c:v>12.158000000000001</c:v>
                </c:pt>
                <c:pt idx="2101">
                  <c:v>12.165000000000004</c:v>
                </c:pt>
                <c:pt idx="2102">
                  <c:v>12.165000000000004</c:v>
                </c:pt>
                <c:pt idx="2103">
                  <c:v>12.166</c:v>
                </c:pt>
                <c:pt idx="2104">
                  <c:v>12.152000000000006</c:v>
                </c:pt>
                <c:pt idx="2105">
                  <c:v>12.146999999999998</c:v>
                </c:pt>
                <c:pt idx="2106">
                  <c:v>12.16</c:v>
                </c:pt>
                <c:pt idx="2107">
                  <c:v>12.169</c:v>
                </c:pt>
                <c:pt idx="2108">
                  <c:v>12.148999999999999</c:v>
                </c:pt>
                <c:pt idx="2109">
                  <c:v>12.157</c:v>
                </c:pt>
                <c:pt idx="2110">
                  <c:v>12.168000000000001</c:v>
                </c:pt>
                <c:pt idx="2111">
                  <c:v>12.162000000000004</c:v>
                </c:pt>
                <c:pt idx="2112">
                  <c:v>12.154</c:v>
                </c:pt>
                <c:pt idx="2113">
                  <c:v>12.164</c:v>
                </c:pt>
                <c:pt idx="2114">
                  <c:v>12.171000000000001</c:v>
                </c:pt>
                <c:pt idx="2115">
                  <c:v>12.197999999999999</c:v>
                </c:pt>
                <c:pt idx="2116">
                  <c:v>12.163</c:v>
                </c:pt>
                <c:pt idx="2117">
                  <c:v>12.164</c:v>
                </c:pt>
                <c:pt idx="2118">
                  <c:v>12.155000000000006</c:v>
                </c:pt>
                <c:pt idx="2119">
                  <c:v>12.176</c:v>
                </c:pt>
                <c:pt idx="2120">
                  <c:v>12.164</c:v>
                </c:pt>
                <c:pt idx="2121">
                  <c:v>12.205</c:v>
                </c:pt>
                <c:pt idx="2122">
                  <c:v>12.183</c:v>
                </c:pt>
                <c:pt idx="2123">
                  <c:v>12.154</c:v>
                </c:pt>
                <c:pt idx="2124">
                  <c:v>12.191000000000001</c:v>
                </c:pt>
                <c:pt idx="2125">
                  <c:v>12.183</c:v>
                </c:pt>
                <c:pt idx="2126">
                  <c:v>12.206</c:v>
                </c:pt>
                <c:pt idx="2127">
                  <c:v>12.147999999999998</c:v>
                </c:pt>
                <c:pt idx="2128">
                  <c:v>12.207999999999998</c:v>
                </c:pt>
                <c:pt idx="2129">
                  <c:v>12.176</c:v>
                </c:pt>
                <c:pt idx="2130">
                  <c:v>12.191000000000001</c:v>
                </c:pt>
                <c:pt idx="2131">
                  <c:v>12.18</c:v>
                </c:pt>
                <c:pt idx="2132">
                  <c:v>12.197000000000001</c:v>
                </c:pt>
                <c:pt idx="2133">
                  <c:v>12.172000000000002</c:v>
                </c:pt>
                <c:pt idx="2134">
                  <c:v>12.2</c:v>
                </c:pt>
                <c:pt idx="2135">
                  <c:v>12.212</c:v>
                </c:pt>
                <c:pt idx="2136">
                  <c:v>12.168000000000001</c:v>
                </c:pt>
                <c:pt idx="2137">
                  <c:v>12.188000000000001</c:v>
                </c:pt>
                <c:pt idx="2138">
                  <c:v>12.187000000000001</c:v>
                </c:pt>
                <c:pt idx="2139">
                  <c:v>12.219999999999999</c:v>
                </c:pt>
                <c:pt idx="2140">
                  <c:v>12.184000000000001</c:v>
                </c:pt>
                <c:pt idx="2141">
                  <c:v>12.209</c:v>
                </c:pt>
                <c:pt idx="2142">
                  <c:v>12.196</c:v>
                </c:pt>
                <c:pt idx="2143">
                  <c:v>12.226000000000001</c:v>
                </c:pt>
                <c:pt idx="2144">
                  <c:v>12.188000000000001</c:v>
                </c:pt>
                <c:pt idx="2145">
                  <c:v>12.193</c:v>
                </c:pt>
                <c:pt idx="2146">
                  <c:v>12.223999999999998</c:v>
                </c:pt>
                <c:pt idx="2147">
                  <c:v>12.219999999999999</c:v>
                </c:pt>
                <c:pt idx="2148">
                  <c:v>12.205</c:v>
                </c:pt>
                <c:pt idx="2149">
                  <c:v>12.217000000000001</c:v>
                </c:pt>
                <c:pt idx="2150">
                  <c:v>12.233999999999998</c:v>
                </c:pt>
                <c:pt idx="2151">
                  <c:v>12.213000000000001</c:v>
                </c:pt>
                <c:pt idx="2152">
                  <c:v>12.219999999999999</c:v>
                </c:pt>
                <c:pt idx="2153">
                  <c:v>12.233999999999998</c:v>
                </c:pt>
                <c:pt idx="2154">
                  <c:v>12.237999999999998</c:v>
                </c:pt>
                <c:pt idx="2155">
                  <c:v>12.209999999999999</c:v>
                </c:pt>
                <c:pt idx="2156">
                  <c:v>12.230999999999998</c:v>
                </c:pt>
                <c:pt idx="2157">
                  <c:v>12.233000000000001</c:v>
                </c:pt>
                <c:pt idx="2158">
                  <c:v>12.209999999999999</c:v>
                </c:pt>
                <c:pt idx="2159">
                  <c:v>12.218999999999999</c:v>
                </c:pt>
                <c:pt idx="2160">
                  <c:v>12.254</c:v>
                </c:pt>
                <c:pt idx="2161">
                  <c:v>12.218999999999999</c:v>
                </c:pt>
                <c:pt idx="2162">
                  <c:v>12.225</c:v>
                </c:pt>
                <c:pt idx="2163">
                  <c:v>12.242000000000001</c:v>
                </c:pt>
                <c:pt idx="2164">
                  <c:v>12.239000000000001</c:v>
                </c:pt>
                <c:pt idx="2165">
                  <c:v>12.219999999999999</c:v>
                </c:pt>
                <c:pt idx="2166">
                  <c:v>12.231999999999999</c:v>
                </c:pt>
                <c:pt idx="2167">
                  <c:v>12.266</c:v>
                </c:pt>
                <c:pt idx="2168">
                  <c:v>12.228999999999999</c:v>
                </c:pt>
                <c:pt idx="2169">
                  <c:v>12.244999999999999</c:v>
                </c:pt>
                <c:pt idx="2170">
                  <c:v>12.251000000000001</c:v>
                </c:pt>
                <c:pt idx="2171">
                  <c:v>12.277999999999999</c:v>
                </c:pt>
                <c:pt idx="2172">
                  <c:v>12.255000000000004</c:v>
                </c:pt>
                <c:pt idx="2173">
                  <c:v>12.259</c:v>
                </c:pt>
                <c:pt idx="2174">
                  <c:v>12.258000000000001</c:v>
                </c:pt>
                <c:pt idx="2175">
                  <c:v>12.268000000000001</c:v>
                </c:pt>
                <c:pt idx="2176">
                  <c:v>12.25</c:v>
                </c:pt>
                <c:pt idx="2177">
                  <c:v>12.257</c:v>
                </c:pt>
                <c:pt idx="2178">
                  <c:v>12.259</c:v>
                </c:pt>
                <c:pt idx="2179">
                  <c:v>12.279</c:v>
                </c:pt>
                <c:pt idx="2180">
                  <c:v>12.254</c:v>
                </c:pt>
                <c:pt idx="2181">
                  <c:v>12.271000000000001</c:v>
                </c:pt>
                <c:pt idx="2182">
                  <c:v>12.287999999999998</c:v>
                </c:pt>
                <c:pt idx="2183">
                  <c:v>12.28</c:v>
                </c:pt>
                <c:pt idx="2184">
                  <c:v>12.287999999999998</c:v>
                </c:pt>
                <c:pt idx="2185">
                  <c:v>12.282</c:v>
                </c:pt>
                <c:pt idx="2186">
                  <c:v>12.303000000000004</c:v>
                </c:pt>
                <c:pt idx="2187">
                  <c:v>12.279</c:v>
                </c:pt>
                <c:pt idx="2188">
                  <c:v>12.27</c:v>
                </c:pt>
                <c:pt idx="2189">
                  <c:v>12.266</c:v>
                </c:pt>
                <c:pt idx="2190">
                  <c:v>12.293999999999999</c:v>
                </c:pt>
                <c:pt idx="2191">
                  <c:v>12.283000000000001</c:v>
                </c:pt>
                <c:pt idx="2192">
                  <c:v>12.279</c:v>
                </c:pt>
                <c:pt idx="2193">
                  <c:v>12.303000000000004</c:v>
                </c:pt>
                <c:pt idx="2194">
                  <c:v>12.281000000000001</c:v>
                </c:pt>
                <c:pt idx="2195">
                  <c:v>12.283000000000001</c:v>
                </c:pt>
                <c:pt idx="2196">
                  <c:v>12.267000000000001</c:v>
                </c:pt>
                <c:pt idx="2197">
                  <c:v>12.303000000000004</c:v>
                </c:pt>
                <c:pt idx="2198">
                  <c:v>12.277999999999999</c:v>
                </c:pt>
                <c:pt idx="2199">
                  <c:v>12.293000000000001</c:v>
                </c:pt>
                <c:pt idx="2200">
                  <c:v>12.317</c:v>
                </c:pt>
                <c:pt idx="2201">
                  <c:v>12.315000000000012</c:v>
                </c:pt>
                <c:pt idx="2202">
                  <c:v>12.326000000000002</c:v>
                </c:pt>
                <c:pt idx="2203">
                  <c:v>12.32</c:v>
                </c:pt>
                <c:pt idx="2204">
                  <c:v>12.309000000000006</c:v>
                </c:pt>
                <c:pt idx="2205">
                  <c:v>12.304</c:v>
                </c:pt>
                <c:pt idx="2206">
                  <c:v>12.281000000000001</c:v>
                </c:pt>
                <c:pt idx="2207">
                  <c:v>12.316000000000004</c:v>
                </c:pt>
                <c:pt idx="2208">
                  <c:v>12.308</c:v>
                </c:pt>
                <c:pt idx="2209">
                  <c:v>12.312000000000006</c:v>
                </c:pt>
                <c:pt idx="2210">
                  <c:v>12.318</c:v>
                </c:pt>
                <c:pt idx="2211">
                  <c:v>12.327</c:v>
                </c:pt>
                <c:pt idx="2212">
                  <c:v>12.296000000000001</c:v>
                </c:pt>
                <c:pt idx="2213">
                  <c:v>12.313000000000002</c:v>
                </c:pt>
                <c:pt idx="2214">
                  <c:v>12.329000000000002</c:v>
                </c:pt>
                <c:pt idx="2215">
                  <c:v>12.313000000000002</c:v>
                </c:pt>
                <c:pt idx="2216">
                  <c:v>12.321</c:v>
                </c:pt>
                <c:pt idx="2217">
                  <c:v>12.337</c:v>
                </c:pt>
                <c:pt idx="2218">
                  <c:v>12.345000000000002</c:v>
                </c:pt>
                <c:pt idx="2219">
                  <c:v>12.326000000000002</c:v>
                </c:pt>
                <c:pt idx="2220">
                  <c:v>12.358000000000002</c:v>
                </c:pt>
                <c:pt idx="2221">
                  <c:v>12.341000000000001</c:v>
                </c:pt>
                <c:pt idx="2222">
                  <c:v>12.354000000000006</c:v>
                </c:pt>
                <c:pt idx="2223">
                  <c:v>12.318</c:v>
                </c:pt>
                <c:pt idx="2224">
                  <c:v>12.363000000000012</c:v>
                </c:pt>
                <c:pt idx="2225">
                  <c:v>12.332000000000004</c:v>
                </c:pt>
                <c:pt idx="2226">
                  <c:v>12.351000000000004</c:v>
                </c:pt>
                <c:pt idx="2227">
                  <c:v>12.346</c:v>
                </c:pt>
                <c:pt idx="2228">
                  <c:v>12.337</c:v>
                </c:pt>
                <c:pt idx="2229">
                  <c:v>12.371</c:v>
                </c:pt>
                <c:pt idx="2230">
                  <c:v>12.348000000000001</c:v>
                </c:pt>
                <c:pt idx="2231">
                  <c:v>12.360000000000012</c:v>
                </c:pt>
                <c:pt idx="2232">
                  <c:v>12.344000000000001</c:v>
                </c:pt>
                <c:pt idx="2233">
                  <c:v>12.369000000000012</c:v>
                </c:pt>
                <c:pt idx="2234">
                  <c:v>12.332000000000004</c:v>
                </c:pt>
                <c:pt idx="2235">
                  <c:v>12.360000000000012</c:v>
                </c:pt>
                <c:pt idx="2236">
                  <c:v>12.368</c:v>
                </c:pt>
                <c:pt idx="2237">
                  <c:v>12.366000000000012</c:v>
                </c:pt>
                <c:pt idx="2238">
                  <c:v>12.350000000000012</c:v>
                </c:pt>
                <c:pt idx="2239">
                  <c:v>12.369000000000012</c:v>
                </c:pt>
                <c:pt idx="2240">
                  <c:v>12.373000000000006</c:v>
                </c:pt>
                <c:pt idx="2241">
                  <c:v>12.359000000000014</c:v>
                </c:pt>
                <c:pt idx="2242">
                  <c:v>12.388</c:v>
                </c:pt>
                <c:pt idx="2243">
                  <c:v>12.383000000000004</c:v>
                </c:pt>
                <c:pt idx="2244">
                  <c:v>12.382000000000012</c:v>
                </c:pt>
                <c:pt idx="2245">
                  <c:v>12.394</c:v>
                </c:pt>
                <c:pt idx="2246">
                  <c:v>12.375000000000014</c:v>
                </c:pt>
                <c:pt idx="2247">
                  <c:v>12.379000000000012</c:v>
                </c:pt>
                <c:pt idx="2248">
                  <c:v>12.388</c:v>
                </c:pt>
                <c:pt idx="2249">
                  <c:v>12.396000000000004</c:v>
                </c:pt>
                <c:pt idx="2250">
                  <c:v>12.389000000000006</c:v>
                </c:pt>
                <c:pt idx="2251">
                  <c:v>12.373000000000006</c:v>
                </c:pt>
                <c:pt idx="2252">
                  <c:v>12.376000000000014</c:v>
                </c:pt>
                <c:pt idx="2253">
                  <c:v>12.352000000000015</c:v>
                </c:pt>
                <c:pt idx="2254">
                  <c:v>12.385000000000012</c:v>
                </c:pt>
                <c:pt idx="2255">
                  <c:v>12.375000000000014</c:v>
                </c:pt>
                <c:pt idx="2256">
                  <c:v>12.377000000000002</c:v>
                </c:pt>
                <c:pt idx="2257">
                  <c:v>12.395000000000012</c:v>
                </c:pt>
                <c:pt idx="2258">
                  <c:v>12.399000000000004</c:v>
                </c:pt>
                <c:pt idx="2259">
                  <c:v>12.393000000000002</c:v>
                </c:pt>
                <c:pt idx="2260">
                  <c:v>12.391</c:v>
                </c:pt>
                <c:pt idx="2261">
                  <c:v>12.371</c:v>
                </c:pt>
                <c:pt idx="2262">
                  <c:v>12.399000000000004</c:v>
                </c:pt>
                <c:pt idx="2263">
                  <c:v>12.393000000000002</c:v>
                </c:pt>
                <c:pt idx="2264">
                  <c:v>12.396000000000004</c:v>
                </c:pt>
                <c:pt idx="2265">
                  <c:v>12.381</c:v>
                </c:pt>
                <c:pt idx="2266">
                  <c:v>12.414</c:v>
                </c:pt>
                <c:pt idx="2267">
                  <c:v>12.41</c:v>
                </c:pt>
                <c:pt idx="2268">
                  <c:v>12.398</c:v>
                </c:pt>
                <c:pt idx="2269">
                  <c:v>12.39</c:v>
                </c:pt>
                <c:pt idx="2270">
                  <c:v>12.403</c:v>
                </c:pt>
                <c:pt idx="2271">
                  <c:v>12.395000000000012</c:v>
                </c:pt>
                <c:pt idx="2272">
                  <c:v>12.399000000000004</c:v>
                </c:pt>
                <c:pt idx="2273">
                  <c:v>12.403</c:v>
                </c:pt>
                <c:pt idx="2274">
                  <c:v>12.39</c:v>
                </c:pt>
                <c:pt idx="2275">
                  <c:v>12.421000000000001</c:v>
                </c:pt>
                <c:pt idx="2276">
                  <c:v>12.374000000000002</c:v>
                </c:pt>
                <c:pt idx="2277">
                  <c:v>12.422000000000002</c:v>
                </c:pt>
                <c:pt idx="2278">
                  <c:v>12.404</c:v>
                </c:pt>
                <c:pt idx="2279">
                  <c:v>12.412000000000004</c:v>
                </c:pt>
                <c:pt idx="2280">
                  <c:v>12.417</c:v>
                </c:pt>
                <c:pt idx="2281">
                  <c:v>12.422000000000002</c:v>
                </c:pt>
                <c:pt idx="2282">
                  <c:v>12.419</c:v>
                </c:pt>
                <c:pt idx="2283">
                  <c:v>12.421000000000001</c:v>
                </c:pt>
                <c:pt idx="2284">
                  <c:v>12.412000000000004</c:v>
                </c:pt>
                <c:pt idx="2285">
                  <c:v>12.431000000000001</c:v>
                </c:pt>
                <c:pt idx="2286">
                  <c:v>12.422000000000002</c:v>
                </c:pt>
                <c:pt idx="2287">
                  <c:v>12.395000000000012</c:v>
                </c:pt>
                <c:pt idx="2288">
                  <c:v>12.436</c:v>
                </c:pt>
                <c:pt idx="2289">
                  <c:v>12.421000000000001</c:v>
                </c:pt>
                <c:pt idx="2290">
                  <c:v>12.41</c:v>
                </c:pt>
                <c:pt idx="2291">
                  <c:v>12.413</c:v>
                </c:pt>
                <c:pt idx="2292">
                  <c:v>12.414</c:v>
                </c:pt>
                <c:pt idx="2293">
                  <c:v>12.415000000000004</c:v>
                </c:pt>
                <c:pt idx="2294">
                  <c:v>12.41</c:v>
                </c:pt>
                <c:pt idx="2295">
                  <c:v>12.42</c:v>
                </c:pt>
                <c:pt idx="2296">
                  <c:v>12.451000000000002</c:v>
                </c:pt>
                <c:pt idx="2297">
                  <c:v>12.436</c:v>
                </c:pt>
                <c:pt idx="2298">
                  <c:v>12.418000000000001</c:v>
                </c:pt>
                <c:pt idx="2299">
                  <c:v>12.436</c:v>
                </c:pt>
                <c:pt idx="2300">
                  <c:v>12.458</c:v>
                </c:pt>
                <c:pt idx="2301">
                  <c:v>12.435</c:v>
                </c:pt>
                <c:pt idx="2302">
                  <c:v>12.429</c:v>
                </c:pt>
                <c:pt idx="2303">
                  <c:v>12.439</c:v>
                </c:pt>
                <c:pt idx="2304">
                  <c:v>12.429</c:v>
                </c:pt>
                <c:pt idx="2305">
                  <c:v>12.431000000000001</c:v>
                </c:pt>
                <c:pt idx="2306">
                  <c:v>12.432</c:v>
                </c:pt>
                <c:pt idx="2307">
                  <c:v>12.453000000000014</c:v>
                </c:pt>
                <c:pt idx="2308">
                  <c:v>12.458</c:v>
                </c:pt>
                <c:pt idx="2309">
                  <c:v>12.449</c:v>
                </c:pt>
                <c:pt idx="2310">
                  <c:v>12.441000000000001</c:v>
                </c:pt>
                <c:pt idx="2311">
                  <c:v>12.459000000000012</c:v>
                </c:pt>
                <c:pt idx="2312">
                  <c:v>12.447999999999999</c:v>
                </c:pt>
                <c:pt idx="2313">
                  <c:v>12.438000000000001</c:v>
                </c:pt>
                <c:pt idx="2314">
                  <c:v>12.447000000000001</c:v>
                </c:pt>
                <c:pt idx="2315">
                  <c:v>12.455000000000014</c:v>
                </c:pt>
                <c:pt idx="2316">
                  <c:v>12.454000000000002</c:v>
                </c:pt>
                <c:pt idx="2317">
                  <c:v>12.458</c:v>
                </c:pt>
                <c:pt idx="2318">
                  <c:v>12.450000000000006</c:v>
                </c:pt>
                <c:pt idx="2319">
                  <c:v>12.484</c:v>
                </c:pt>
                <c:pt idx="2320">
                  <c:v>12.46</c:v>
                </c:pt>
                <c:pt idx="2321">
                  <c:v>12.463000000000006</c:v>
                </c:pt>
                <c:pt idx="2322">
                  <c:v>12.486000000000002</c:v>
                </c:pt>
                <c:pt idx="2323">
                  <c:v>12.456000000000012</c:v>
                </c:pt>
                <c:pt idx="2324">
                  <c:v>12.446</c:v>
                </c:pt>
                <c:pt idx="2325">
                  <c:v>12.468</c:v>
                </c:pt>
                <c:pt idx="2326">
                  <c:v>12.452000000000014</c:v>
                </c:pt>
                <c:pt idx="2327">
                  <c:v>12.48</c:v>
                </c:pt>
                <c:pt idx="2328">
                  <c:v>12.48</c:v>
                </c:pt>
                <c:pt idx="2329">
                  <c:v>12.464</c:v>
                </c:pt>
                <c:pt idx="2330">
                  <c:v>12.445</c:v>
                </c:pt>
                <c:pt idx="2331">
                  <c:v>12.476000000000004</c:v>
                </c:pt>
                <c:pt idx="2332">
                  <c:v>12.482000000000006</c:v>
                </c:pt>
                <c:pt idx="2333">
                  <c:v>12.477</c:v>
                </c:pt>
                <c:pt idx="2334">
                  <c:v>12.496</c:v>
                </c:pt>
                <c:pt idx="2335">
                  <c:v>12.465000000000014</c:v>
                </c:pt>
                <c:pt idx="2336">
                  <c:v>12.469000000000012</c:v>
                </c:pt>
                <c:pt idx="2337">
                  <c:v>12.483000000000002</c:v>
                </c:pt>
                <c:pt idx="2338">
                  <c:v>12.487</c:v>
                </c:pt>
                <c:pt idx="2339">
                  <c:v>12.493</c:v>
                </c:pt>
                <c:pt idx="2340">
                  <c:v>12.453000000000014</c:v>
                </c:pt>
                <c:pt idx="2341">
                  <c:v>12.48</c:v>
                </c:pt>
                <c:pt idx="2342">
                  <c:v>12.481</c:v>
                </c:pt>
                <c:pt idx="2343">
                  <c:v>12.46</c:v>
                </c:pt>
                <c:pt idx="2344">
                  <c:v>12.473000000000004</c:v>
                </c:pt>
                <c:pt idx="2345">
                  <c:v>12.467000000000002</c:v>
                </c:pt>
                <c:pt idx="2346">
                  <c:v>12.504</c:v>
                </c:pt>
                <c:pt idx="2347">
                  <c:v>12.483000000000002</c:v>
                </c:pt>
                <c:pt idx="2348">
                  <c:v>12.494</c:v>
                </c:pt>
                <c:pt idx="2349">
                  <c:v>12.483000000000002</c:v>
                </c:pt>
                <c:pt idx="2350">
                  <c:v>12.483000000000002</c:v>
                </c:pt>
                <c:pt idx="2351">
                  <c:v>12.513</c:v>
                </c:pt>
                <c:pt idx="2352">
                  <c:v>12.449</c:v>
                </c:pt>
                <c:pt idx="2353">
                  <c:v>12.527999999999999</c:v>
                </c:pt>
                <c:pt idx="2354">
                  <c:v>12.503</c:v>
                </c:pt>
                <c:pt idx="2355">
                  <c:v>12.513</c:v>
                </c:pt>
                <c:pt idx="2356">
                  <c:v>12.484</c:v>
                </c:pt>
                <c:pt idx="2357">
                  <c:v>12.498000000000001</c:v>
                </c:pt>
                <c:pt idx="2358">
                  <c:v>12.489000000000004</c:v>
                </c:pt>
                <c:pt idx="2359">
                  <c:v>12.527000000000001</c:v>
                </c:pt>
                <c:pt idx="2360">
                  <c:v>12.507</c:v>
                </c:pt>
                <c:pt idx="2361">
                  <c:v>12.517000000000001</c:v>
                </c:pt>
                <c:pt idx="2362">
                  <c:v>12.511000000000001</c:v>
                </c:pt>
                <c:pt idx="2363">
                  <c:v>12.524000000000001</c:v>
                </c:pt>
                <c:pt idx="2364">
                  <c:v>12.487</c:v>
                </c:pt>
                <c:pt idx="2365">
                  <c:v>12.522</c:v>
                </c:pt>
                <c:pt idx="2366">
                  <c:v>12.518000000000001</c:v>
                </c:pt>
                <c:pt idx="2367">
                  <c:v>12.508000000000001</c:v>
                </c:pt>
                <c:pt idx="2368">
                  <c:v>12.513</c:v>
                </c:pt>
                <c:pt idx="2369">
                  <c:v>12.539</c:v>
                </c:pt>
                <c:pt idx="2370">
                  <c:v>12.49</c:v>
                </c:pt>
                <c:pt idx="2371">
                  <c:v>12.562000000000006</c:v>
                </c:pt>
                <c:pt idx="2372">
                  <c:v>12.557</c:v>
                </c:pt>
                <c:pt idx="2373">
                  <c:v>12.514000000000001</c:v>
                </c:pt>
                <c:pt idx="2374">
                  <c:v>12.543999999999999</c:v>
                </c:pt>
                <c:pt idx="2375">
                  <c:v>12.522</c:v>
                </c:pt>
                <c:pt idx="2376">
                  <c:v>12.583</c:v>
                </c:pt>
                <c:pt idx="2377">
                  <c:v>12.535</c:v>
                </c:pt>
                <c:pt idx="2378">
                  <c:v>12.543999999999999</c:v>
                </c:pt>
                <c:pt idx="2379">
                  <c:v>12.537999999999998</c:v>
                </c:pt>
                <c:pt idx="2380">
                  <c:v>12.553000000000004</c:v>
                </c:pt>
                <c:pt idx="2381">
                  <c:v>12.566000000000004</c:v>
                </c:pt>
                <c:pt idx="2382">
                  <c:v>12.553000000000004</c:v>
                </c:pt>
                <c:pt idx="2383">
                  <c:v>12.556000000000004</c:v>
                </c:pt>
                <c:pt idx="2384">
                  <c:v>12.539</c:v>
                </c:pt>
                <c:pt idx="2385">
                  <c:v>12.553000000000004</c:v>
                </c:pt>
                <c:pt idx="2386">
                  <c:v>12.545</c:v>
                </c:pt>
                <c:pt idx="2387">
                  <c:v>12.521000000000001</c:v>
                </c:pt>
                <c:pt idx="2388">
                  <c:v>12.523</c:v>
                </c:pt>
                <c:pt idx="2389">
                  <c:v>12.576000000000002</c:v>
                </c:pt>
                <c:pt idx="2390">
                  <c:v>12.537999999999998</c:v>
                </c:pt>
                <c:pt idx="2391">
                  <c:v>12.56</c:v>
                </c:pt>
                <c:pt idx="2392">
                  <c:v>12.601000000000001</c:v>
                </c:pt>
                <c:pt idx="2393">
                  <c:v>12.563000000000002</c:v>
                </c:pt>
                <c:pt idx="2394">
                  <c:v>12.554</c:v>
                </c:pt>
                <c:pt idx="2395">
                  <c:v>12.574</c:v>
                </c:pt>
                <c:pt idx="2396">
                  <c:v>12.617000000000001</c:v>
                </c:pt>
                <c:pt idx="2397">
                  <c:v>12.594000000000001</c:v>
                </c:pt>
                <c:pt idx="2398">
                  <c:v>12.771000000000001</c:v>
                </c:pt>
                <c:pt idx="2399">
                  <c:v>12.775</c:v>
                </c:pt>
                <c:pt idx="2400">
                  <c:v>12.743999999999998</c:v>
                </c:pt>
                <c:pt idx="2401">
                  <c:v>12.769</c:v>
                </c:pt>
                <c:pt idx="2402">
                  <c:v>12.731999999999999</c:v>
                </c:pt>
                <c:pt idx="2403">
                  <c:v>12.764000000000001</c:v>
                </c:pt>
                <c:pt idx="2404">
                  <c:v>12.751000000000001</c:v>
                </c:pt>
                <c:pt idx="2405">
                  <c:v>12.759</c:v>
                </c:pt>
                <c:pt idx="2406">
                  <c:v>12.756</c:v>
                </c:pt>
                <c:pt idx="2407">
                  <c:v>12.726999999999999</c:v>
                </c:pt>
                <c:pt idx="2408">
                  <c:v>12.739999999999998</c:v>
                </c:pt>
                <c:pt idx="2409">
                  <c:v>12.733000000000001</c:v>
                </c:pt>
                <c:pt idx="2410">
                  <c:v>12.728999999999999</c:v>
                </c:pt>
                <c:pt idx="2411">
                  <c:v>12.727999999999998</c:v>
                </c:pt>
                <c:pt idx="2412">
                  <c:v>12.723999999999998</c:v>
                </c:pt>
                <c:pt idx="2413">
                  <c:v>12.733999999999998</c:v>
                </c:pt>
                <c:pt idx="2414">
                  <c:v>12.706</c:v>
                </c:pt>
                <c:pt idx="2415">
                  <c:v>12.7</c:v>
                </c:pt>
                <c:pt idx="2416">
                  <c:v>12.697999999999999</c:v>
                </c:pt>
                <c:pt idx="2417">
                  <c:v>12.697000000000001</c:v>
                </c:pt>
                <c:pt idx="2418">
                  <c:v>12.672000000000002</c:v>
                </c:pt>
                <c:pt idx="2419">
                  <c:v>12.712</c:v>
                </c:pt>
                <c:pt idx="2420">
                  <c:v>12.709999999999999</c:v>
                </c:pt>
                <c:pt idx="2421">
                  <c:v>12.69</c:v>
                </c:pt>
                <c:pt idx="2422">
                  <c:v>12.685</c:v>
                </c:pt>
                <c:pt idx="2423">
                  <c:v>12.684000000000001</c:v>
                </c:pt>
                <c:pt idx="2424">
                  <c:v>12.716000000000001</c:v>
                </c:pt>
                <c:pt idx="2425">
                  <c:v>12.69</c:v>
                </c:pt>
                <c:pt idx="2426">
                  <c:v>12.692</c:v>
                </c:pt>
                <c:pt idx="2427">
                  <c:v>12.709</c:v>
                </c:pt>
                <c:pt idx="2428">
                  <c:v>12.694000000000001</c:v>
                </c:pt>
                <c:pt idx="2429">
                  <c:v>12.692</c:v>
                </c:pt>
                <c:pt idx="2430">
                  <c:v>12.692</c:v>
                </c:pt>
                <c:pt idx="2431">
                  <c:v>12.695</c:v>
                </c:pt>
                <c:pt idx="2432">
                  <c:v>12.663</c:v>
                </c:pt>
                <c:pt idx="2433">
                  <c:v>12.66</c:v>
                </c:pt>
                <c:pt idx="2434">
                  <c:v>12.695</c:v>
                </c:pt>
                <c:pt idx="2435">
                  <c:v>12.684000000000001</c:v>
                </c:pt>
                <c:pt idx="2436">
                  <c:v>12.696</c:v>
                </c:pt>
                <c:pt idx="2437">
                  <c:v>12.682</c:v>
                </c:pt>
                <c:pt idx="2438">
                  <c:v>12.7</c:v>
                </c:pt>
                <c:pt idx="2439">
                  <c:v>12.687000000000001</c:v>
                </c:pt>
                <c:pt idx="2440">
                  <c:v>12.703000000000001</c:v>
                </c:pt>
                <c:pt idx="2441">
                  <c:v>12.699</c:v>
                </c:pt>
                <c:pt idx="2442">
                  <c:v>12.673</c:v>
                </c:pt>
                <c:pt idx="2443">
                  <c:v>12.692</c:v>
                </c:pt>
                <c:pt idx="2444">
                  <c:v>12.691000000000001</c:v>
                </c:pt>
                <c:pt idx="2445">
                  <c:v>12.702</c:v>
                </c:pt>
                <c:pt idx="2446">
                  <c:v>12.710999999999999</c:v>
                </c:pt>
                <c:pt idx="2447">
                  <c:v>12.704000000000001</c:v>
                </c:pt>
                <c:pt idx="2448">
                  <c:v>12.717000000000001</c:v>
                </c:pt>
                <c:pt idx="2449">
                  <c:v>12.705</c:v>
                </c:pt>
                <c:pt idx="2450">
                  <c:v>12.687000000000001</c:v>
                </c:pt>
                <c:pt idx="2451">
                  <c:v>12.669</c:v>
                </c:pt>
                <c:pt idx="2452">
                  <c:v>12.731999999999999</c:v>
                </c:pt>
                <c:pt idx="2453">
                  <c:v>12.712</c:v>
                </c:pt>
                <c:pt idx="2454">
                  <c:v>12.726000000000001</c:v>
                </c:pt>
                <c:pt idx="2455">
                  <c:v>12.706</c:v>
                </c:pt>
                <c:pt idx="2456">
                  <c:v>12.717999999999998</c:v>
                </c:pt>
                <c:pt idx="2457">
                  <c:v>12.706</c:v>
                </c:pt>
                <c:pt idx="2458">
                  <c:v>12.719999999999999</c:v>
                </c:pt>
                <c:pt idx="2459">
                  <c:v>12.713999999999999</c:v>
                </c:pt>
                <c:pt idx="2460">
                  <c:v>12.729999999999999</c:v>
                </c:pt>
                <c:pt idx="2461">
                  <c:v>12.716000000000001</c:v>
                </c:pt>
                <c:pt idx="2462">
                  <c:v>12.717999999999998</c:v>
                </c:pt>
                <c:pt idx="2463">
                  <c:v>12.716000000000001</c:v>
                </c:pt>
                <c:pt idx="2464">
                  <c:v>12.694000000000001</c:v>
                </c:pt>
                <c:pt idx="2465">
                  <c:v>12.713000000000001</c:v>
                </c:pt>
                <c:pt idx="2466">
                  <c:v>12.742000000000001</c:v>
                </c:pt>
                <c:pt idx="2467">
                  <c:v>12.720999999999998</c:v>
                </c:pt>
                <c:pt idx="2468">
                  <c:v>12.736999999999998</c:v>
                </c:pt>
                <c:pt idx="2469">
                  <c:v>12.725</c:v>
                </c:pt>
                <c:pt idx="2470">
                  <c:v>12.712</c:v>
                </c:pt>
                <c:pt idx="2471">
                  <c:v>12.725</c:v>
                </c:pt>
                <c:pt idx="2472">
                  <c:v>12.747999999999999</c:v>
                </c:pt>
                <c:pt idx="2473">
                  <c:v>12.736999999999998</c:v>
                </c:pt>
                <c:pt idx="2474">
                  <c:v>12.736000000000001</c:v>
                </c:pt>
                <c:pt idx="2475">
                  <c:v>12.726999999999999</c:v>
                </c:pt>
                <c:pt idx="2476">
                  <c:v>12.723000000000001</c:v>
                </c:pt>
                <c:pt idx="2477">
                  <c:v>12.726000000000001</c:v>
                </c:pt>
                <c:pt idx="2478">
                  <c:v>12.753</c:v>
                </c:pt>
                <c:pt idx="2479">
                  <c:v>12.729999999999999</c:v>
                </c:pt>
                <c:pt idx="2480">
                  <c:v>12.754</c:v>
                </c:pt>
                <c:pt idx="2481">
                  <c:v>12.777999999999999</c:v>
                </c:pt>
                <c:pt idx="2482">
                  <c:v>12.759</c:v>
                </c:pt>
                <c:pt idx="2483">
                  <c:v>12.729999999999999</c:v>
                </c:pt>
                <c:pt idx="2484">
                  <c:v>12.753</c:v>
                </c:pt>
                <c:pt idx="2485">
                  <c:v>12.737999999999998</c:v>
                </c:pt>
                <c:pt idx="2486">
                  <c:v>12.740999999999998</c:v>
                </c:pt>
                <c:pt idx="2487">
                  <c:v>12.736000000000001</c:v>
                </c:pt>
                <c:pt idx="2488">
                  <c:v>12.743999999999998</c:v>
                </c:pt>
                <c:pt idx="2489">
                  <c:v>12.736999999999998</c:v>
                </c:pt>
                <c:pt idx="2490">
                  <c:v>12.747999999999999</c:v>
                </c:pt>
                <c:pt idx="2491">
                  <c:v>12.743999999999998</c:v>
                </c:pt>
                <c:pt idx="2492">
                  <c:v>12.739999999999998</c:v>
                </c:pt>
                <c:pt idx="2493">
                  <c:v>12.739000000000001</c:v>
                </c:pt>
                <c:pt idx="2494">
                  <c:v>12.739999999999998</c:v>
                </c:pt>
                <c:pt idx="2495">
                  <c:v>12.723000000000001</c:v>
                </c:pt>
                <c:pt idx="2496">
                  <c:v>12.740999999999998</c:v>
                </c:pt>
                <c:pt idx="2497">
                  <c:v>12.733000000000001</c:v>
                </c:pt>
                <c:pt idx="2498">
                  <c:v>12.729999999999999</c:v>
                </c:pt>
                <c:pt idx="2499">
                  <c:v>12.757</c:v>
                </c:pt>
                <c:pt idx="2500">
                  <c:v>12.736999999999998</c:v>
                </c:pt>
                <c:pt idx="2501">
                  <c:v>12.707000000000001</c:v>
                </c:pt>
                <c:pt idx="2502">
                  <c:v>12.717999999999998</c:v>
                </c:pt>
                <c:pt idx="2503">
                  <c:v>12.757</c:v>
                </c:pt>
                <c:pt idx="2504">
                  <c:v>12.713999999999999</c:v>
                </c:pt>
                <c:pt idx="2505">
                  <c:v>12.713000000000001</c:v>
                </c:pt>
                <c:pt idx="2506">
                  <c:v>12.717000000000001</c:v>
                </c:pt>
                <c:pt idx="2507">
                  <c:v>12.733000000000001</c:v>
                </c:pt>
                <c:pt idx="2508">
                  <c:v>12.733999999999998</c:v>
                </c:pt>
                <c:pt idx="2509">
                  <c:v>12.736999999999998</c:v>
                </c:pt>
                <c:pt idx="2510">
                  <c:v>12.702</c:v>
                </c:pt>
                <c:pt idx="2511">
                  <c:v>12.713999999999999</c:v>
                </c:pt>
                <c:pt idx="2512">
                  <c:v>12.719999999999999</c:v>
                </c:pt>
                <c:pt idx="2513">
                  <c:v>12.703000000000001</c:v>
                </c:pt>
                <c:pt idx="2514">
                  <c:v>12.687000000000001</c:v>
                </c:pt>
                <c:pt idx="2515">
                  <c:v>12.69</c:v>
                </c:pt>
                <c:pt idx="2516">
                  <c:v>12.707000000000001</c:v>
                </c:pt>
                <c:pt idx="2517">
                  <c:v>12.703000000000001</c:v>
                </c:pt>
                <c:pt idx="2518">
                  <c:v>12.712</c:v>
                </c:pt>
                <c:pt idx="2519">
                  <c:v>12.689</c:v>
                </c:pt>
                <c:pt idx="2520">
                  <c:v>12.697000000000001</c:v>
                </c:pt>
                <c:pt idx="2521">
                  <c:v>12.672000000000002</c:v>
                </c:pt>
                <c:pt idx="2522">
                  <c:v>12.709</c:v>
                </c:pt>
                <c:pt idx="2523">
                  <c:v>12.697000000000001</c:v>
                </c:pt>
                <c:pt idx="2524">
                  <c:v>12.671000000000001</c:v>
                </c:pt>
                <c:pt idx="2525">
                  <c:v>12.67</c:v>
                </c:pt>
                <c:pt idx="2526">
                  <c:v>12.694000000000001</c:v>
                </c:pt>
                <c:pt idx="2527">
                  <c:v>12.662000000000004</c:v>
                </c:pt>
                <c:pt idx="2528">
                  <c:v>12.677</c:v>
                </c:pt>
                <c:pt idx="2529">
                  <c:v>12.643000000000001</c:v>
                </c:pt>
                <c:pt idx="2530">
                  <c:v>12.657</c:v>
                </c:pt>
                <c:pt idx="2531">
                  <c:v>12.651</c:v>
                </c:pt>
                <c:pt idx="2532">
                  <c:v>12.648999999999999</c:v>
                </c:pt>
                <c:pt idx="2533">
                  <c:v>12.635</c:v>
                </c:pt>
                <c:pt idx="2534">
                  <c:v>12.624000000000001</c:v>
                </c:pt>
                <c:pt idx="2535">
                  <c:v>12.633000000000001</c:v>
                </c:pt>
                <c:pt idx="2536">
                  <c:v>12.671000000000001</c:v>
                </c:pt>
                <c:pt idx="2537">
                  <c:v>12.624000000000001</c:v>
                </c:pt>
                <c:pt idx="2538">
                  <c:v>12.604000000000001</c:v>
                </c:pt>
                <c:pt idx="2539">
                  <c:v>12.633999999999999</c:v>
                </c:pt>
                <c:pt idx="2540">
                  <c:v>12.614000000000001</c:v>
                </c:pt>
                <c:pt idx="2541">
                  <c:v>12.6</c:v>
                </c:pt>
                <c:pt idx="2542">
                  <c:v>12.599</c:v>
                </c:pt>
                <c:pt idx="2543">
                  <c:v>12.596</c:v>
                </c:pt>
                <c:pt idx="2544">
                  <c:v>12.583</c:v>
                </c:pt>
                <c:pt idx="2545">
                  <c:v>12.573</c:v>
                </c:pt>
                <c:pt idx="2546">
                  <c:v>12.56</c:v>
                </c:pt>
                <c:pt idx="2547">
                  <c:v>12.542</c:v>
                </c:pt>
                <c:pt idx="2548">
                  <c:v>12.552000000000012</c:v>
                </c:pt>
                <c:pt idx="2549">
                  <c:v>12.56</c:v>
                </c:pt>
                <c:pt idx="2550">
                  <c:v>12.524000000000001</c:v>
                </c:pt>
                <c:pt idx="2551">
                  <c:v>12.515000000000002</c:v>
                </c:pt>
                <c:pt idx="2552">
                  <c:v>12.517000000000001</c:v>
                </c:pt>
                <c:pt idx="2553">
                  <c:v>12.501000000000001</c:v>
                </c:pt>
                <c:pt idx="2554">
                  <c:v>12.496</c:v>
                </c:pt>
                <c:pt idx="2555">
                  <c:v>12.502000000000002</c:v>
                </c:pt>
                <c:pt idx="2556">
                  <c:v>12.482000000000006</c:v>
                </c:pt>
                <c:pt idx="2557">
                  <c:v>12.466000000000006</c:v>
                </c:pt>
                <c:pt idx="2558">
                  <c:v>12.476000000000004</c:v>
                </c:pt>
                <c:pt idx="2559">
                  <c:v>12.465000000000014</c:v>
                </c:pt>
                <c:pt idx="2560">
                  <c:v>12.436</c:v>
                </c:pt>
                <c:pt idx="2561">
                  <c:v>12.444000000000001</c:v>
                </c:pt>
                <c:pt idx="2562">
                  <c:v>12.453000000000014</c:v>
                </c:pt>
                <c:pt idx="2563">
                  <c:v>12.429</c:v>
                </c:pt>
                <c:pt idx="2564">
                  <c:v>12.412000000000004</c:v>
                </c:pt>
                <c:pt idx="2565">
                  <c:v>12.426</c:v>
                </c:pt>
                <c:pt idx="2566">
                  <c:v>12.404</c:v>
                </c:pt>
                <c:pt idx="2567">
                  <c:v>12.415000000000004</c:v>
                </c:pt>
                <c:pt idx="2568">
                  <c:v>12.379000000000012</c:v>
                </c:pt>
                <c:pt idx="2569">
                  <c:v>12.385000000000012</c:v>
                </c:pt>
                <c:pt idx="2570">
                  <c:v>12.393000000000002</c:v>
                </c:pt>
                <c:pt idx="2571">
                  <c:v>12.385000000000012</c:v>
                </c:pt>
                <c:pt idx="2572">
                  <c:v>12.382000000000012</c:v>
                </c:pt>
                <c:pt idx="2573">
                  <c:v>12.371</c:v>
                </c:pt>
                <c:pt idx="2574">
                  <c:v>12.375000000000014</c:v>
                </c:pt>
                <c:pt idx="2575">
                  <c:v>12.349</c:v>
                </c:pt>
                <c:pt idx="2576">
                  <c:v>12.336</c:v>
                </c:pt>
                <c:pt idx="2577">
                  <c:v>12.328000000000001</c:v>
                </c:pt>
                <c:pt idx="2578">
                  <c:v>12.332000000000004</c:v>
                </c:pt>
                <c:pt idx="2579">
                  <c:v>12.321</c:v>
                </c:pt>
                <c:pt idx="2580">
                  <c:v>12.311</c:v>
                </c:pt>
                <c:pt idx="2581">
                  <c:v>12.295</c:v>
                </c:pt>
                <c:pt idx="2582">
                  <c:v>12.31</c:v>
                </c:pt>
                <c:pt idx="2583">
                  <c:v>12.313000000000002</c:v>
                </c:pt>
                <c:pt idx="2584">
                  <c:v>12.311</c:v>
                </c:pt>
                <c:pt idx="2585">
                  <c:v>12.29</c:v>
                </c:pt>
                <c:pt idx="2586">
                  <c:v>12.289</c:v>
                </c:pt>
                <c:pt idx="2587">
                  <c:v>12.289</c:v>
                </c:pt>
                <c:pt idx="2588">
                  <c:v>12.272</c:v>
                </c:pt>
                <c:pt idx="2589">
                  <c:v>12.275</c:v>
                </c:pt>
                <c:pt idx="2590">
                  <c:v>12.285</c:v>
                </c:pt>
                <c:pt idx="2591">
                  <c:v>12.252000000000002</c:v>
                </c:pt>
                <c:pt idx="2592">
                  <c:v>12.27</c:v>
                </c:pt>
                <c:pt idx="2593">
                  <c:v>12.253</c:v>
                </c:pt>
                <c:pt idx="2594">
                  <c:v>12.234999999999999</c:v>
                </c:pt>
                <c:pt idx="2595">
                  <c:v>12.25</c:v>
                </c:pt>
                <c:pt idx="2596">
                  <c:v>12.230999999999998</c:v>
                </c:pt>
                <c:pt idx="2597">
                  <c:v>12.222</c:v>
                </c:pt>
                <c:pt idx="2598">
                  <c:v>12.236999999999998</c:v>
                </c:pt>
                <c:pt idx="2599">
                  <c:v>12.233999999999998</c:v>
                </c:pt>
                <c:pt idx="2600">
                  <c:v>12.233999999999998</c:v>
                </c:pt>
                <c:pt idx="2601">
                  <c:v>12.239999999999998</c:v>
                </c:pt>
                <c:pt idx="2602">
                  <c:v>12.223000000000001</c:v>
                </c:pt>
                <c:pt idx="2603">
                  <c:v>12.233000000000001</c:v>
                </c:pt>
                <c:pt idx="2604">
                  <c:v>12.233999999999998</c:v>
                </c:pt>
                <c:pt idx="2605">
                  <c:v>12.247999999999999</c:v>
                </c:pt>
                <c:pt idx="2606">
                  <c:v>12.242000000000001</c:v>
                </c:pt>
                <c:pt idx="2607">
                  <c:v>12.216000000000001</c:v>
                </c:pt>
                <c:pt idx="2608">
                  <c:v>12.223000000000001</c:v>
                </c:pt>
                <c:pt idx="2609">
                  <c:v>12.226999999999999</c:v>
                </c:pt>
                <c:pt idx="2610">
                  <c:v>12.212</c:v>
                </c:pt>
                <c:pt idx="2611">
                  <c:v>12.196</c:v>
                </c:pt>
                <c:pt idx="2612">
                  <c:v>12.179</c:v>
                </c:pt>
                <c:pt idx="2613">
                  <c:v>12.189</c:v>
                </c:pt>
                <c:pt idx="2614">
                  <c:v>12.176</c:v>
                </c:pt>
                <c:pt idx="2615">
                  <c:v>12.195</c:v>
                </c:pt>
                <c:pt idx="2616">
                  <c:v>12.204000000000001</c:v>
                </c:pt>
                <c:pt idx="2617">
                  <c:v>12.176</c:v>
                </c:pt>
                <c:pt idx="2618">
                  <c:v>12.17</c:v>
                </c:pt>
                <c:pt idx="2619">
                  <c:v>12.199</c:v>
                </c:pt>
                <c:pt idx="2620">
                  <c:v>12.18</c:v>
                </c:pt>
                <c:pt idx="2621">
                  <c:v>12.179</c:v>
                </c:pt>
                <c:pt idx="2622">
                  <c:v>12.162000000000004</c:v>
                </c:pt>
                <c:pt idx="2623">
                  <c:v>12.182</c:v>
                </c:pt>
                <c:pt idx="2624">
                  <c:v>12.17</c:v>
                </c:pt>
                <c:pt idx="2625">
                  <c:v>12.157</c:v>
                </c:pt>
                <c:pt idx="2626">
                  <c:v>12.15</c:v>
                </c:pt>
                <c:pt idx="2627">
                  <c:v>12.157</c:v>
                </c:pt>
                <c:pt idx="2628">
                  <c:v>12.163</c:v>
                </c:pt>
                <c:pt idx="2629">
                  <c:v>12.17</c:v>
                </c:pt>
                <c:pt idx="2630">
                  <c:v>12.164</c:v>
                </c:pt>
                <c:pt idx="2631">
                  <c:v>12.146999999999998</c:v>
                </c:pt>
                <c:pt idx="2632">
                  <c:v>12.153</c:v>
                </c:pt>
                <c:pt idx="2633">
                  <c:v>12.155000000000006</c:v>
                </c:pt>
                <c:pt idx="2634">
                  <c:v>12.167</c:v>
                </c:pt>
                <c:pt idx="2635">
                  <c:v>12.158000000000001</c:v>
                </c:pt>
                <c:pt idx="2636">
                  <c:v>12.156000000000002</c:v>
                </c:pt>
                <c:pt idx="2637">
                  <c:v>12.148999999999999</c:v>
                </c:pt>
                <c:pt idx="2638">
                  <c:v>12.133999999999999</c:v>
                </c:pt>
                <c:pt idx="2639">
                  <c:v>12.152000000000006</c:v>
                </c:pt>
                <c:pt idx="2640">
                  <c:v>12.129999999999999</c:v>
                </c:pt>
                <c:pt idx="2641">
                  <c:v>12.148999999999999</c:v>
                </c:pt>
                <c:pt idx="2642">
                  <c:v>12.140999999999998</c:v>
                </c:pt>
                <c:pt idx="2643">
                  <c:v>12.133000000000001</c:v>
                </c:pt>
                <c:pt idx="2644">
                  <c:v>12.124000000000001</c:v>
                </c:pt>
                <c:pt idx="2645">
                  <c:v>12.140999999999998</c:v>
                </c:pt>
                <c:pt idx="2646">
                  <c:v>12.135</c:v>
                </c:pt>
                <c:pt idx="2647">
                  <c:v>12.148999999999999</c:v>
                </c:pt>
                <c:pt idx="2648">
                  <c:v>12.125</c:v>
                </c:pt>
                <c:pt idx="2649">
                  <c:v>12.135</c:v>
                </c:pt>
                <c:pt idx="2650">
                  <c:v>12.140999999999998</c:v>
                </c:pt>
                <c:pt idx="2651">
                  <c:v>12.137999999999998</c:v>
                </c:pt>
                <c:pt idx="2652">
                  <c:v>12.133000000000001</c:v>
                </c:pt>
                <c:pt idx="2653">
                  <c:v>12.129</c:v>
                </c:pt>
                <c:pt idx="2654">
                  <c:v>12.133000000000001</c:v>
                </c:pt>
                <c:pt idx="2655">
                  <c:v>12.154</c:v>
                </c:pt>
                <c:pt idx="2656">
                  <c:v>12.138999999999999</c:v>
                </c:pt>
                <c:pt idx="2657">
                  <c:v>12.140999999999998</c:v>
                </c:pt>
                <c:pt idx="2658">
                  <c:v>12.146000000000001</c:v>
                </c:pt>
                <c:pt idx="2659">
                  <c:v>12.133999999999999</c:v>
                </c:pt>
                <c:pt idx="2660">
                  <c:v>12.136000000000001</c:v>
                </c:pt>
                <c:pt idx="2661">
                  <c:v>12.117000000000001</c:v>
                </c:pt>
                <c:pt idx="2662">
                  <c:v>12.135</c:v>
                </c:pt>
                <c:pt idx="2663">
                  <c:v>12.152000000000006</c:v>
                </c:pt>
                <c:pt idx="2664">
                  <c:v>12.143000000000001</c:v>
                </c:pt>
                <c:pt idx="2665">
                  <c:v>12.15</c:v>
                </c:pt>
                <c:pt idx="2666">
                  <c:v>12.164</c:v>
                </c:pt>
                <c:pt idx="2667">
                  <c:v>12.145</c:v>
                </c:pt>
                <c:pt idx="2668">
                  <c:v>12.174000000000001</c:v>
                </c:pt>
                <c:pt idx="2669">
                  <c:v>12.157</c:v>
                </c:pt>
                <c:pt idx="2670">
                  <c:v>12.143999999999998</c:v>
                </c:pt>
                <c:pt idx="2671">
                  <c:v>12.133999999999999</c:v>
                </c:pt>
                <c:pt idx="2672">
                  <c:v>12.117999999999999</c:v>
                </c:pt>
                <c:pt idx="2673">
                  <c:v>12.148999999999999</c:v>
                </c:pt>
                <c:pt idx="2674">
                  <c:v>12.164</c:v>
                </c:pt>
                <c:pt idx="2675">
                  <c:v>12.155000000000006</c:v>
                </c:pt>
                <c:pt idx="2676">
                  <c:v>12.153</c:v>
                </c:pt>
                <c:pt idx="2677">
                  <c:v>12.164</c:v>
                </c:pt>
                <c:pt idx="2678">
                  <c:v>12.174000000000001</c:v>
                </c:pt>
                <c:pt idx="2679">
                  <c:v>12.140999999999998</c:v>
                </c:pt>
                <c:pt idx="2680">
                  <c:v>12.16</c:v>
                </c:pt>
                <c:pt idx="2681">
                  <c:v>12.147999999999998</c:v>
                </c:pt>
                <c:pt idx="2682">
                  <c:v>12.176</c:v>
                </c:pt>
                <c:pt idx="2683">
                  <c:v>12.161</c:v>
                </c:pt>
                <c:pt idx="2684">
                  <c:v>12.139999999999999</c:v>
                </c:pt>
                <c:pt idx="2685">
                  <c:v>12.164</c:v>
                </c:pt>
                <c:pt idx="2686">
                  <c:v>12.166</c:v>
                </c:pt>
                <c:pt idx="2687">
                  <c:v>12.177</c:v>
                </c:pt>
                <c:pt idx="2688">
                  <c:v>12.161</c:v>
                </c:pt>
                <c:pt idx="2689">
                  <c:v>12.169</c:v>
                </c:pt>
                <c:pt idx="2690">
                  <c:v>12.155000000000006</c:v>
                </c:pt>
                <c:pt idx="2691">
                  <c:v>12.162000000000004</c:v>
                </c:pt>
                <c:pt idx="2692">
                  <c:v>12.172000000000002</c:v>
                </c:pt>
                <c:pt idx="2693">
                  <c:v>12.163</c:v>
                </c:pt>
                <c:pt idx="2694">
                  <c:v>12.182</c:v>
                </c:pt>
                <c:pt idx="2695">
                  <c:v>12.182</c:v>
                </c:pt>
                <c:pt idx="2696">
                  <c:v>12.189</c:v>
                </c:pt>
                <c:pt idx="2697">
                  <c:v>12.213999999999999</c:v>
                </c:pt>
                <c:pt idx="2698">
                  <c:v>12.185</c:v>
                </c:pt>
                <c:pt idx="2699">
                  <c:v>12.192</c:v>
                </c:pt>
                <c:pt idx="2700">
                  <c:v>12.195</c:v>
                </c:pt>
                <c:pt idx="2701">
                  <c:v>12.196</c:v>
                </c:pt>
                <c:pt idx="2702">
                  <c:v>12.209999999999999</c:v>
                </c:pt>
                <c:pt idx="2703">
                  <c:v>12.191000000000001</c:v>
                </c:pt>
                <c:pt idx="2704">
                  <c:v>12.187000000000001</c:v>
                </c:pt>
                <c:pt idx="2705">
                  <c:v>12.185</c:v>
                </c:pt>
                <c:pt idx="2706">
                  <c:v>12.233000000000001</c:v>
                </c:pt>
                <c:pt idx="2707">
                  <c:v>12.223999999999998</c:v>
                </c:pt>
                <c:pt idx="2708">
                  <c:v>12.229999999999999</c:v>
                </c:pt>
                <c:pt idx="2709">
                  <c:v>12.199</c:v>
                </c:pt>
                <c:pt idx="2710">
                  <c:v>12.210999999999999</c:v>
                </c:pt>
                <c:pt idx="2711">
                  <c:v>12.217999999999998</c:v>
                </c:pt>
                <c:pt idx="2712">
                  <c:v>12.263</c:v>
                </c:pt>
                <c:pt idx="2713">
                  <c:v>12.239000000000001</c:v>
                </c:pt>
                <c:pt idx="2714">
                  <c:v>12.249000000000001</c:v>
                </c:pt>
                <c:pt idx="2715">
                  <c:v>12.244999999999999</c:v>
                </c:pt>
                <c:pt idx="2716">
                  <c:v>12.226999999999999</c:v>
                </c:pt>
                <c:pt idx="2717">
                  <c:v>12.236000000000001</c:v>
                </c:pt>
                <c:pt idx="2718">
                  <c:v>12.246999999999998</c:v>
                </c:pt>
                <c:pt idx="2719">
                  <c:v>12.244999999999999</c:v>
                </c:pt>
                <c:pt idx="2720">
                  <c:v>12.257</c:v>
                </c:pt>
                <c:pt idx="2721">
                  <c:v>12.234999999999999</c:v>
                </c:pt>
                <c:pt idx="2722">
                  <c:v>12.233000000000001</c:v>
                </c:pt>
                <c:pt idx="2723">
                  <c:v>12.27</c:v>
                </c:pt>
                <c:pt idx="2724">
                  <c:v>12.242999999999999</c:v>
                </c:pt>
                <c:pt idx="2725">
                  <c:v>12.227999999999998</c:v>
                </c:pt>
                <c:pt idx="2726">
                  <c:v>12.267000000000001</c:v>
                </c:pt>
                <c:pt idx="2727">
                  <c:v>12.247999999999999</c:v>
                </c:pt>
                <c:pt idx="2728">
                  <c:v>12.26</c:v>
                </c:pt>
                <c:pt idx="2729">
                  <c:v>12.275</c:v>
                </c:pt>
                <c:pt idx="2730">
                  <c:v>12.263</c:v>
                </c:pt>
                <c:pt idx="2731">
                  <c:v>12.285</c:v>
                </c:pt>
                <c:pt idx="2732">
                  <c:v>12.282</c:v>
                </c:pt>
                <c:pt idx="2733">
                  <c:v>12.275</c:v>
                </c:pt>
                <c:pt idx="2734">
                  <c:v>12.284000000000001</c:v>
                </c:pt>
                <c:pt idx="2735">
                  <c:v>12.263</c:v>
                </c:pt>
                <c:pt idx="2736">
                  <c:v>12.292</c:v>
                </c:pt>
                <c:pt idx="2737">
                  <c:v>12.289</c:v>
                </c:pt>
                <c:pt idx="2738">
                  <c:v>12.273</c:v>
                </c:pt>
                <c:pt idx="2739">
                  <c:v>12.285</c:v>
                </c:pt>
                <c:pt idx="2740">
                  <c:v>12.297999999999998</c:v>
                </c:pt>
                <c:pt idx="2741">
                  <c:v>12.298999999999999</c:v>
                </c:pt>
                <c:pt idx="2742">
                  <c:v>12.277000000000001</c:v>
                </c:pt>
                <c:pt idx="2743">
                  <c:v>12.292</c:v>
                </c:pt>
                <c:pt idx="2744">
                  <c:v>12.290999999999999</c:v>
                </c:pt>
                <c:pt idx="2745">
                  <c:v>12.31</c:v>
                </c:pt>
                <c:pt idx="2746">
                  <c:v>12.297000000000001</c:v>
                </c:pt>
                <c:pt idx="2747">
                  <c:v>12.289</c:v>
                </c:pt>
                <c:pt idx="2748">
                  <c:v>12.322000000000006</c:v>
                </c:pt>
                <c:pt idx="2749">
                  <c:v>12.328000000000001</c:v>
                </c:pt>
                <c:pt idx="2750">
                  <c:v>12.312000000000006</c:v>
                </c:pt>
                <c:pt idx="2751">
                  <c:v>12.308</c:v>
                </c:pt>
                <c:pt idx="2752">
                  <c:v>12.327</c:v>
                </c:pt>
                <c:pt idx="2753">
                  <c:v>12.308</c:v>
                </c:pt>
                <c:pt idx="2754">
                  <c:v>12.324</c:v>
                </c:pt>
                <c:pt idx="2755">
                  <c:v>12.322000000000006</c:v>
                </c:pt>
                <c:pt idx="2756">
                  <c:v>12.322000000000006</c:v>
                </c:pt>
                <c:pt idx="2757">
                  <c:v>12.323</c:v>
                </c:pt>
                <c:pt idx="2758">
                  <c:v>12.328000000000001</c:v>
                </c:pt>
                <c:pt idx="2759">
                  <c:v>12.342000000000002</c:v>
                </c:pt>
                <c:pt idx="2760">
                  <c:v>12.341000000000001</c:v>
                </c:pt>
                <c:pt idx="2761">
                  <c:v>12.321</c:v>
                </c:pt>
                <c:pt idx="2762">
                  <c:v>12.359000000000014</c:v>
                </c:pt>
                <c:pt idx="2763">
                  <c:v>12.344000000000001</c:v>
                </c:pt>
                <c:pt idx="2764">
                  <c:v>12.351000000000004</c:v>
                </c:pt>
                <c:pt idx="2765">
                  <c:v>12.339</c:v>
                </c:pt>
                <c:pt idx="2766">
                  <c:v>12.353000000000012</c:v>
                </c:pt>
                <c:pt idx="2767">
                  <c:v>12.366000000000012</c:v>
                </c:pt>
                <c:pt idx="2768">
                  <c:v>12.363000000000012</c:v>
                </c:pt>
                <c:pt idx="2769">
                  <c:v>12.381</c:v>
                </c:pt>
                <c:pt idx="2770">
                  <c:v>12.360000000000012</c:v>
                </c:pt>
                <c:pt idx="2771">
                  <c:v>12.402000000000006</c:v>
                </c:pt>
                <c:pt idx="2772">
                  <c:v>12.354000000000006</c:v>
                </c:pt>
                <c:pt idx="2773">
                  <c:v>12.38</c:v>
                </c:pt>
                <c:pt idx="2774">
                  <c:v>12.389000000000006</c:v>
                </c:pt>
                <c:pt idx="2775">
                  <c:v>12.349</c:v>
                </c:pt>
                <c:pt idx="2776">
                  <c:v>12.38</c:v>
                </c:pt>
                <c:pt idx="2777">
                  <c:v>12.373000000000006</c:v>
                </c:pt>
                <c:pt idx="2778">
                  <c:v>12.374000000000002</c:v>
                </c:pt>
                <c:pt idx="2779">
                  <c:v>12.348000000000001</c:v>
                </c:pt>
                <c:pt idx="2780">
                  <c:v>12.392000000000012</c:v>
                </c:pt>
                <c:pt idx="2781">
                  <c:v>12.381</c:v>
                </c:pt>
                <c:pt idx="2782">
                  <c:v>12.353000000000012</c:v>
                </c:pt>
                <c:pt idx="2783">
                  <c:v>12.395000000000012</c:v>
                </c:pt>
                <c:pt idx="2784">
                  <c:v>12.366000000000012</c:v>
                </c:pt>
                <c:pt idx="2785">
                  <c:v>12.377000000000002</c:v>
                </c:pt>
                <c:pt idx="2786">
                  <c:v>12.401</c:v>
                </c:pt>
                <c:pt idx="2787">
                  <c:v>12.404</c:v>
                </c:pt>
                <c:pt idx="2788">
                  <c:v>12.416</c:v>
                </c:pt>
                <c:pt idx="2789">
                  <c:v>12.369000000000012</c:v>
                </c:pt>
                <c:pt idx="2790">
                  <c:v>12.39</c:v>
                </c:pt>
                <c:pt idx="2791">
                  <c:v>12.41</c:v>
                </c:pt>
                <c:pt idx="2792">
                  <c:v>12.416</c:v>
                </c:pt>
                <c:pt idx="2793">
                  <c:v>12.399000000000004</c:v>
                </c:pt>
                <c:pt idx="2794">
                  <c:v>12.424000000000001</c:v>
                </c:pt>
                <c:pt idx="2795">
                  <c:v>12.393000000000002</c:v>
                </c:pt>
                <c:pt idx="2796">
                  <c:v>12.401</c:v>
                </c:pt>
                <c:pt idx="2797">
                  <c:v>12.403</c:v>
                </c:pt>
                <c:pt idx="2798">
                  <c:v>12.392000000000012</c:v>
                </c:pt>
                <c:pt idx="2799">
                  <c:v>12.42</c:v>
                </c:pt>
                <c:pt idx="2800">
                  <c:v>12.418000000000001</c:v>
                </c:pt>
                <c:pt idx="2801">
                  <c:v>12.402000000000006</c:v>
                </c:pt>
                <c:pt idx="2802">
                  <c:v>12.417</c:v>
                </c:pt>
                <c:pt idx="2803">
                  <c:v>12.417</c:v>
                </c:pt>
                <c:pt idx="2804">
                  <c:v>12.442</c:v>
                </c:pt>
                <c:pt idx="2805">
                  <c:v>12.422000000000002</c:v>
                </c:pt>
                <c:pt idx="2806">
                  <c:v>12.418000000000001</c:v>
                </c:pt>
                <c:pt idx="2807">
                  <c:v>12.411</c:v>
                </c:pt>
                <c:pt idx="2808">
                  <c:v>12.429</c:v>
                </c:pt>
                <c:pt idx="2809">
                  <c:v>12.453000000000014</c:v>
                </c:pt>
                <c:pt idx="2810">
                  <c:v>12.429</c:v>
                </c:pt>
                <c:pt idx="2811">
                  <c:v>12.43</c:v>
                </c:pt>
                <c:pt idx="2812">
                  <c:v>12.44</c:v>
                </c:pt>
                <c:pt idx="2813">
                  <c:v>12.453000000000014</c:v>
                </c:pt>
                <c:pt idx="2814">
                  <c:v>12.426</c:v>
                </c:pt>
                <c:pt idx="2815">
                  <c:v>12.453000000000014</c:v>
                </c:pt>
                <c:pt idx="2816">
                  <c:v>12.453000000000014</c:v>
                </c:pt>
                <c:pt idx="2817">
                  <c:v>12.44</c:v>
                </c:pt>
                <c:pt idx="2818">
                  <c:v>12.451000000000002</c:v>
                </c:pt>
                <c:pt idx="2819">
                  <c:v>12.454000000000002</c:v>
                </c:pt>
                <c:pt idx="2820">
                  <c:v>12.447999999999999</c:v>
                </c:pt>
                <c:pt idx="2821">
                  <c:v>12.445</c:v>
                </c:pt>
                <c:pt idx="2822">
                  <c:v>12.469000000000012</c:v>
                </c:pt>
                <c:pt idx="2823">
                  <c:v>12.438000000000001</c:v>
                </c:pt>
                <c:pt idx="2824">
                  <c:v>12.441000000000001</c:v>
                </c:pt>
                <c:pt idx="2825">
                  <c:v>12.478</c:v>
                </c:pt>
                <c:pt idx="2826">
                  <c:v>12.462000000000012</c:v>
                </c:pt>
                <c:pt idx="2827">
                  <c:v>12.443</c:v>
                </c:pt>
                <c:pt idx="2828">
                  <c:v>12.453000000000014</c:v>
                </c:pt>
                <c:pt idx="2829">
                  <c:v>12.456000000000012</c:v>
                </c:pt>
                <c:pt idx="2830">
                  <c:v>12.474</c:v>
                </c:pt>
                <c:pt idx="2831">
                  <c:v>12.467000000000002</c:v>
                </c:pt>
                <c:pt idx="2832">
                  <c:v>12.474</c:v>
                </c:pt>
                <c:pt idx="2833">
                  <c:v>12.478</c:v>
                </c:pt>
                <c:pt idx="2834">
                  <c:v>12.462000000000012</c:v>
                </c:pt>
                <c:pt idx="2835">
                  <c:v>12.437000000000001</c:v>
                </c:pt>
                <c:pt idx="2836">
                  <c:v>12.511000000000001</c:v>
                </c:pt>
                <c:pt idx="2837">
                  <c:v>12.485000000000012</c:v>
                </c:pt>
                <c:pt idx="2838">
                  <c:v>12.483000000000002</c:v>
                </c:pt>
                <c:pt idx="2839">
                  <c:v>12.461</c:v>
                </c:pt>
                <c:pt idx="2840">
                  <c:v>12.466000000000006</c:v>
                </c:pt>
                <c:pt idx="2841">
                  <c:v>12.493</c:v>
                </c:pt>
                <c:pt idx="2842">
                  <c:v>12.48</c:v>
                </c:pt>
                <c:pt idx="2843">
                  <c:v>12.512</c:v>
                </c:pt>
                <c:pt idx="2844">
                  <c:v>12.47</c:v>
                </c:pt>
                <c:pt idx="2845">
                  <c:v>12.482000000000006</c:v>
                </c:pt>
                <c:pt idx="2846">
                  <c:v>12.501000000000001</c:v>
                </c:pt>
                <c:pt idx="2847">
                  <c:v>12.489000000000004</c:v>
                </c:pt>
                <c:pt idx="2848">
                  <c:v>12.466000000000006</c:v>
                </c:pt>
                <c:pt idx="2849">
                  <c:v>12.5</c:v>
                </c:pt>
                <c:pt idx="2850">
                  <c:v>12.479000000000006</c:v>
                </c:pt>
                <c:pt idx="2851">
                  <c:v>12.511000000000001</c:v>
                </c:pt>
                <c:pt idx="2852">
                  <c:v>12.494</c:v>
                </c:pt>
                <c:pt idx="2853">
                  <c:v>12.48</c:v>
                </c:pt>
                <c:pt idx="2854">
                  <c:v>12.512</c:v>
                </c:pt>
                <c:pt idx="2855">
                  <c:v>12.5</c:v>
                </c:pt>
                <c:pt idx="2856">
                  <c:v>12.496</c:v>
                </c:pt>
                <c:pt idx="2857">
                  <c:v>12.504</c:v>
                </c:pt>
                <c:pt idx="2858">
                  <c:v>12.496</c:v>
                </c:pt>
                <c:pt idx="2859">
                  <c:v>12.504</c:v>
                </c:pt>
                <c:pt idx="2860">
                  <c:v>12.51</c:v>
                </c:pt>
                <c:pt idx="2861">
                  <c:v>12.508000000000001</c:v>
                </c:pt>
                <c:pt idx="2862">
                  <c:v>12.511000000000001</c:v>
                </c:pt>
                <c:pt idx="2863">
                  <c:v>12.547999999999998</c:v>
                </c:pt>
                <c:pt idx="2864">
                  <c:v>12.504</c:v>
                </c:pt>
                <c:pt idx="2865">
                  <c:v>12.522</c:v>
                </c:pt>
                <c:pt idx="2866">
                  <c:v>12.494</c:v>
                </c:pt>
                <c:pt idx="2867">
                  <c:v>12.514000000000001</c:v>
                </c:pt>
                <c:pt idx="2868">
                  <c:v>12.542</c:v>
                </c:pt>
                <c:pt idx="2869">
                  <c:v>12.548999999999999</c:v>
                </c:pt>
                <c:pt idx="2870">
                  <c:v>12.505000000000004</c:v>
                </c:pt>
                <c:pt idx="2871">
                  <c:v>12.526</c:v>
                </c:pt>
                <c:pt idx="2872">
                  <c:v>12.566000000000004</c:v>
                </c:pt>
                <c:pt idx="2873">
                  <c:v>12.509</c:v>
                </c:pt>
                <c:pt idx="2874">
                  <c:v>12.533000000000001</c:v>
                </c:pt>
                <c:pt idx="2875">
                  <c:v>12.565000000000012</c:v>
                </c:pt>
                <c:pt idx="2876">
                  <c:v>12.55</c:v>
                </c:pt>
                <c:pt idx="2877">
                  <c:v>12.531000000000001</c:v>
                </c:pt>
                <c:pt idx="2878">
                  <c:v>12.547999999999998</c:v>
                </c:pt>
                <c:pt idx="2879">
                  <c:v>12.535</c:v>
                </c:pt>
                <c:pt idx="2880">
                  <c:v>12.502000000000002</c:v>
                </c:pt>
                <c:pt idx="2881">
                  <c:v>12.578000000000001</c:v>
                </c:pt>
                <c:pt idx="2882">
                  <c:v>12.542</c:v>
                </c:pt>
                <c:pt idx="2883">
                  <c:v>12.583</c:v>
                </c:pt>
                <c:pt idx="2884">
                  <c:v>12.563000000000002</c:v>
                </c:pt>
                <c:pt idx="2885">
                  <c:v>12.723000000000001</c:v>
                </c:pt>
                <c:pt idx="2886">
                  <c:v>12.753</c:v>
                </c:pt>
                <c:pt idx="2887">
                  <c:v>12.815000000000012</c:v>
                </c:pt>
                <c:pt idx="2888">
                  <c:v>12.795</c:v>
                </c:pt>
                <c:pt idx="2889">
                  <c:v>12.766</c:v>
                </c:pt>
                <c:pt idx="2890">
                  <c:v>12.786</c:v>
                </c:pt>
                <c:pt idx="2891">
                  <c:v>12.77</c:v>
                </c:pt>
                <c:pt idx="2892">
                  <c:v>12.733999999999998</c:v>
                </c:pt>
                <c:pt idx="2893">
                  <c:v>12.728999999999999</c:v>
                </c:pt>
                <c:pt idx="2894">
                  <c:v>12.753</c:v>
                </c:pt>
                <c:pt idx="2895">
                  <c:v>12.705</c:v>
                </c:pt>
                <c:pt idx="2896">
                  <c:v>12.773</c:v>
                </c:pt>
                <c:pt idx="2897">
                  <c:v>12.739000000000001</c:v>
                </c:pt>
                <c:pt idx="2898">
                  <c:v>12.737999999999998</c:v>
                </c:pt>
                <c:pt idx="2899">
                  <c:v>12.755000000000004</c:v>
                </c:pt>
                <c:pt idx="2900">
                  <c:v>12.753</c:v>
                </c:pt>
                <c:pt idx="2901">
                  <c:v>12.769</c:v>
                </c:pt>
                <c:pt idx="2902">
                  <c:v>12.797999999999998</c:v>
                </c:pt>
                <c:pt idx="2903">
                  <c:v>12.757</c:v>
                </c:pt>
                <c:pt idx="2904">
                  <c:v>12.809000000000006</c:v>
                </c:pt>
                <c:pt idx="2905">
                  <c:v>12.785</c:v>
                </c:pt>
                <c:pt idx="2906">
                  <c:v>12.787000000000001</c:v>
                </c:pt>
                <c:pt idx="2907">
                  <c:v>12.781000000000001</c:v>
                </c:pt>
                <c:pt idx="2908">
                  <c:v>12.766</c:v>
                </c:pt>
                <c:pt idx="2909">
                  <c:v>12.745999999999999</c:v>
                </c:pt>
                <c:pt idx="2910">
                  <c:v>12.739999999999998</c:v>
                </c:pt>
                <c:pt idx="2911">
                  <c:v>12.740999999999998</c:v>
                </c:pt>
                <c:pt idx="2912">
                  <c:v>12.731999999999999</c:v>
                </c:pt>
                <c:pt idx="2913">
                  <c:v>12.719999999999999</c:v>
                </c:pt>
                <c:pt idx="2914">
                  <c:v>12.720999999999998</c:v>
                </c:pt>
                <c:pt idx="2915">
                  <c:v>12.712</c:v>
                </c:pt>
                <c:pt idx="2916">
                  <c:v>12.716000000000001</c:v>
                </c:pt>
                <c:pt idx="2917">
                  <c:v>12.739999999999998</c:v>
                </c:pt>
                <c:pt idx="2918">
                  <c:v>12.715</c:v>
                </c:pt>
                <c:pt idx="2919">
                  <c:v>12.707999999999998</c:v>
                </c:pt>
                <c:pt idx="2920">
                  <c:v>12.713999999999999</c:v>
                </c:pt>
                <c:pt idx="2921">
                  <c:v>12.693</c:v>
                </c:pt>
                <c:pt idx="2922">
                  <c:v>12.683</c:v>
                </c:pt>
                <c:pt idx="2923">
                  <c:v>12.689</c:v>
                </c:pt>
                <c:pt idx="2924">
                  <c:v>12.701000000000001</c:v>
                </c:pt>
                <c:pt idx="2925">
                  <c:v>12.654</c:v>
                </c:pt>
                <c:pt idx="2926">
                  <c:v>12.643999999999998</c:v>
                </c:pt>
                <c:pt idx="2927">
                  <c:v>12.606</c:v>
                </c:pt>
                <c:pt idx="2928">
                  <c:v>12.609</c:v>
                </c:pt>
                <c:pt idx="2929">
                  <c:v>12.583</c:v>
                </c:pt>
                <c:pt idx="2930">
                  <c:v>12.579000000000002</c:v>
                </c:pt>
                <c:pt idx="2931">
                  <c:v>12.525</c:v>
                </c:pt>
                <c:pt idx="2932">
                  <c:v>12.705</c:v>
                </c:pt>
                <c:pt idx="2933">
                  <c:v>12.701000000000001</c:v>
                </c:pt>
                <c:pt idx="2934">
                  <c:v>12.691000000000001</c:v>
                </c:pt>
                <c:pt idx="2935">
                  <c:v>12.697999999999999</c:v>
                </c:pt>
                <c:pt idx="2936">
                  <c:v>12.697000000000001</c:v>
                </c:pt>
                <c:pt idx="2937">
                  <c:v>12.686</c:v>
                </c:pt>
                <c:pt idx="2938">
                  <c:v>12.7</c:v>
                </c:pt>
                <c:pt idx="2939">
                  <c:v>12.682</c:v>
                </c:pt>
                <c:pt idx="2940">
                  <c:v>12.67</c:v>
                </c:pt>
                <c:pt idx="2941">
                  <c:v>12.669</c:v>
                </c:pt>
                <c:pt idx="2942">
                  <c:v>12.671000000000001</c:v>
                </c:pt>
                <c:pt idx="2943">
                  <c:v>12.657</c:v>
                </c:pt>
                <c:pt idx="2944">
                  <c:v>12.662000000000004</c:v>
                </c:pt>
                <c:pt idx="2945">
                  <c:v>12.658000000000001</c:v>
                </c:pt>
                <c:pt idx="2946">
                  <c:v>12.662000000000004</c:v>
                </c:pt>
                <c:pt idx="2947">
                  <c:v>12.645</c:v>
                </c:pt>
                <c:pt idx="2948">
                  <c:v>12.638999999999999</c:v>
                </c:pt>
                <c:pt idx="2949">
                  <c:v>12.648999999999999</c:v>
                </c:pt>
                <c:pt idx="2950">
                  <c:v>12.639999999999999</c:v>
                </c:pt>
                <c:pt idx="2951">
                  <c:v>12.627999999999998</c:v>
                </c:pt>
                <c:pt idx="2952">
                  <c:v>12.626000000000001</c:v>
                </c:pt>
                <c:pt idx="2953">
                  <c:v>12.619</c:v>
                </c:pt>
                <c:pt idx="2954">
                  <c:v>12.619</c:v>
                </c:pt>
                <c:pt idx="2955">
                  <c:v>12.605</c:v>
                </c:pt>
                <c:pt idx="2956">
                  <c:v>12.608000000000001</c:v>
                </c:pt>
                <c:pt idx="2957">
                  <c:v>12.594000000000001</c:v>
                </c:pt>
                <c:pt idx="2958">
                  <c:v>12.599</c:v>
                </c:pt>
                <c:pt idx="2959">
                  <c:v>12.581</c:v>
                </c:pt>
                <c:pt idx="2960">
                  <c:v>12.57</c:v>
                </c:pt>
                <c:pt idx="2961">
                  <c:v>12.547999999999998</c:v>
                </c:pt>
                <c:pt idx="2962">
                  <c:v>12.537999999999998</c:v>
                </c:pt>
                <c:pt idx="2963">
                  <c:v>12.531000000000001</c:v>
                </c:pt>
                <c:pt idx="2964">
                  <c:v>12.526</c:v>
                </c:pt>
                <c:pt idx="2965">
                  <c:v>12.536</c:v>
                </c:pt>
                <c:pt idx="2966">
                  <c:v>12.51</c:v>
                </c:pt>
                <c:pt idx="2967">
                  <c:v>12.503</c:v>
                </c:pt>
                <c:pt idx="2968">
                  <c:v>12.488</c:v>
                </c:pt>
                <c:pt idx="2969">
                  <c:v>12.489000000000004</c:v>
                </c:pt>
                <c:pt idx="2970">
                  <c:v>12.473000000000004</c:v>
                </c:pt>
                <c:pt idx="2971">
                  <c:v>12.466000000000006</c:v>
                </c:pt>
                <c:pt idx="2972">
                  <c:v>12.452000000000014</c:v>
                </c:pt>
                <c:pt idx="2973">
                  <c:v>12.451000000000002</c:v>
                </c:pt>
                <c:pt idx="2974">
                  <c:v>12.439</c:v>
                </c:pt>
                <c:pt idx="2975">
                  <c:v>12.427</c:v>
                </c:pt>
                <c:pt idx="2976">
                  <c:v>12.415000000000004</c:v>
                </c:pt>
                <c:pt idx="2977">
                  <c:v>12.393000000000002</c:v>
                </c:pt>
                <c:pt idx="2978">
                  <c:v>12.394</c:v>
                </c:pt>
                <c:pt idx="2979">
                  <c:v>12.388</c:v>
                </c:pt>
                <c:pt idx="2980">
                  <c:v>12.378</c:v>
                </c:pt>
                <c:pt idx="2981">
                  <c:v>12.376000000000014</c:v>
                </c:pt>
                <c:pt idx="2982">
                  <c:v>12.356000000000014</c:v>
                </c:pt>
                <c:pt idx="2983">
                  <c:v>12.358000000000002</c:v>
                </c:pt>
                <c:pt idx="2984">
                  <c:v>12.343</c:v>
                </c:pt>
                <c:pt idx="2985">
                  <c:v>12.342000000000002</c:v>
                </c:pt>
                <c:pt idx="2986">
                  <c:v>12.344000000000001</c:v>
                </c:pt>
                <c:pt idx="2987">
                  <c:v>12.334</c:v>
                </c:pt>
                <c:pt idx="2988">
                  <c:v>12.337</c:v>
                </c:pt>
                <c:pt idx="2989">
                  <c:v>12.322000000000006</c:v>
                </c:pt>
                <c:pt idx="2990">
                  <c:v>12.317</c:v>
                </c:pt>
                <c:pt idx="2991">
                  <c:v>12.301</c:v>
                </c:pt>
                <c:pt idx="2992">
                  <c:v>12.289</c:v>
                </c:pt>
                <c:pt idx="2993">
                  <c:v>12.286</c:v>
                </c:pt>
                <c:pt idx="2994">
                  <c:v>12.282</c:v>
                </c:pt>
                <c:pt idx="2995">
                  <c:v>12.275</c:v>
                </c:pt>
                <c:pt idx="2996">
                  <c:v>12.274000000000001</c:v>
                </c:pt>
                <c:pt idx="2997">
                  <c:v>12.268000000000001</c:v>
                </c:pt>
                <c:pt idx="2998">
                  <c:v>12.255000000000004</c:v>
                </c:pt>
                <c:pt idx="2999">
                  <c:v>12.242999999999999</c:v>
                </c:pt>
                <c:pt idx="3000">
                  <c:v>12.245999999999999</c:v>
                </c:pt>
                <c:pt idx="3001">
                  <c:v>12.236000000000001</c:v>
                </c:pt>
                <c:pt idx="3002">
                  <c:v>12.244999999999999</c:v>
                </c:pt>
                <c:pt idx="3003">
                  <c:v>12.233000000000001</c:v>
                </c:pt>
                <c:pt idx="3004">
                  <c:v>12.226999999999999</c:v>
                </c:pt>
                <c:pt idx="3005">
                  <c:v>12.225</c:v>
                </c:pt>
                <c:pt idx="3006">
                  <c:v>12.218999999999999</c:v>
                </c:pt>
                <c:pt idx="3007">
                  <c:v>12.213999999999999</c:v>
                </c:pt>
                <c:pt idx="3008">
                  <c:v>12.213000000000001</c:v>
                </c:pt>
                <c:pt idx="3009">
                  <c:v>12.207000000000001</c:v>
                </c:pt>
                <c:pt idx="3010">
                  <c:v>12.2</c:v>
                </c:pt>
                <c:pt idx="3011">
                  <c:v>12.2</c:v>
                </c:pt>
                <c:pt idx="3012">
                  <c:v>12.188000000000001</c:v>
                </c:pt>
                <c:pt idx="3013">
                  <c:v>12.196</c:v>
                </c:pt>
                <c:pt idx="3014">
                  <c:v>12.203000000000001</c:v>
                </c:pt>
                <c:pt idx="3015">
                  <c:v>12.184000000000001</c:v>
                </c:pt>
                <c:pt idx="3016">
                  <c:v>12.201000000000001</c:v>
                </c:pt>
                <c:pt idx="3017">
                  <c:v>12.201000000000001</c:v>
                </c:pt>
                <c:pt idx="3018">
                  <c:v>12.19</c:v>
                </c:pt>
                <c:pt idx="3019">
                  <c:v>12.19</c:v>
                </c:pt>
                <c:pt idx="3020">
                  <c:v>12.191000000000001</c:v>
                </c:pt>
                <c:pt idx="3021">
                  <c:v>12.184000000000001</c:v>
                </c:pt>
                <c:pt idx="3022">
                  <c:v>12.181000000000001</c:v>
                </c:pt>
                <c:pt idx="3023">
                  <c:v>12.18</c:v>
                </c:pt>
                <c:pt idx="3024">
                  <c:v>12.179</c:v>
                </c:pt>
                <c:pt idx="3025">
                  <c:v>12.182</c:v>
                </c:pt>
                <c:pt idx="3026">
                  <c:v>12.197999999999999</c:v>
                </c:pt>
                <c:pt idx="3027">
                  <c:v>12.2</c:v>
                </c:pt>
                <c:pt idx="3028">
                  <c:v>12.203000000000001</c:v>
                </c:pt>
                <c:pt idx="3029">
                  <c:v>12.197999999999999</c:v>
                </c:pt>
                <c:pt idx="3030">
                  <c:v>12.197999999999999</c:v>
                </c:pt>
                <c:pt idx="3031">
                  <c:v>12.194000000000001</c:v>
                </c:pt>
                <c:pt idx="3032">
                  <c:v>12.202</c:v>
                </c:pt>
                <c:pt idx="3033">
                  <c:v>12.213999999999999</c:v>
                </c:pt>
                <c:pt idx="3034">
                  <c:v>12.205</c:v>
                </c:pt>
                <c:pt idx="3035">
                  <c:v>12.215</c:v>
                </c:pt>
                <c:pt idx="3036">
                  <c:v>12.213000000000001</c:v>
                </c:pt>
                <c:pt idx="3037">
                  <c:v>12.223000000000001</c:v>
                </c:pt>
                <c:pt idx="3038">
                  <c:v>12.219999999999999</c:v>
                </c:pt>
                <c:pt idx="3039">
                  <c:v>12.228999999999999</c:v>
                </c:pt>
                <c:pt idx="3040">
                  <c:v>12.230999999999998</c:v>
                </c:pt>
                <c:pt idx="3041">
                  <c:v>12.225</c:v>
                </c:pt>
                <c:pt idx="3042">
                  <c:v>12.244999999999999</c:v>
                </c:pt>
                <c:pt idx="3043">
                  <c:v>12.236999999999998</c:v>
                </c:pt>
                <c:pt idx="3044">
                  <c:v>12.244999999999999</c:v>
                </c:pt>
                <c:pt idx="3045">
                  <c:v>12.251000000000001</c:v>
                </c:pt>
                <c:pt idx="3046">
                  <c:v>12.259</c:v>
                </c:pt>
                <c:pt idx="3047">
                  <c:v>12.264000000000001</c:v>
                </c:pt>
                <c:pt idx="3048">
                  <c:v>12.273</c:v>
                </c:pt>
                <c:pt idx="3049">
                  <c:v>12.263</c:v>
                </c:pt>
                <c:pt idx="3050">
                  <c:v>12.276</c:v>
                </c:pt>
                <c:pt idx="3051">
                  <c:v>12.286</c:v>
                </c:pt>
                <c:pt idx="3052">
                  <c:v>12.272</c:v>
                </c:pt>
                <c:pt idx="3053">
                  <c:v>12.29</c:v>
                </c:pt>
                <c:pt idx="3054">
                  <c:v>12.284000000000001</c:v>
                </c:pt>
                <c:pt idx="3055">
                  <c:v>12.28</c:v>
                </c:pt>
                <c:pt idx="3056">
                  <c:v>12.292</c:v>
                </c:pt>
                <c:pt idx="3057">
                  <c:v>12.308</c:v>
                </c:pt>
                <c:pt idx="3058">
                  <c:v>12.31</c:v>
                </c:pt>
                <c:pt idx="3059">
                  <c:v>12.321</c:v>
                </c:pt>
                <c:pt idx="3060">
                  <c:v>12.321</c:v>
                </c:pt>
                <c:pt idx="3061">
                  <c:v>12.319000000000004</c:v>
                </c:pt>
                <c:pt idx="3062">
                  <c:v>12.329000000000002</c:v>
                </c:pt>
                <c:pt idx="3063">
                  <c:v>12.350000000000012</c:v>
                </c:pt>
                <c:pt idx="3064">
                  <c:v>12.329000000000002</c:v>
                </c:pt>
                <c:pt idx="3065">
                  <c:v>12.333</c:v>
                </c:pt>
                <c:pt idx="3066">
                  <c:v>12.344000000000001</c:v>
                </c:pt>
                <c:pt idx="3067">
                  <c:v>12.356000000000014</c:v>
                </c:pt>
                <c:pt idx="3068">
                  <c:v>12.360000000000012</c:v>
                </c:pt>
                <c:pt idx="3069">
                  <c:v>12.347</c:v>
                </c:pt>
                <c:pt idx="3070">
                  <c:v>12.373000000000006</c:v>
                </c:pt>
                <c:pt idx="3071">
                  <c:v>12.368</c:v>
                </c:pt>
                <c:pt idx="3072">
                  <c:v>12.370000000000006</c:v>
                </c:pt>
                <c:pt idx="3073">
                  <c:v>12.382000000000012</c:v>
                </c:pt>
                <c:pt idx="3074">
                  <c:v>12.383000000000004</c:v>
                </c:pt>
                <c:pt idx="3075">
                  <c:v>12.394</c:v>
                </c:pt>
                <c:pt idx="3076">
                  <c:v>12.370000000000006</c:v>
                </c:pt>
                <c:pt idx="3077">
                  <c:v>12.398</c:v>
                </c:pt>
                <c:pt idx="3078">
                  <c:v>12.371</c:v>
                </c:pt>
                <c:pt idx="3079">
                  <c:v>12.648999999999999</c:v>
                </c:pt>
                <c:pt idx="3080">
                  <c:v>12.629</c:v>
                </c:pt>
                <c:pt idx="3081">
                  <c:v>12.639999999999999</c:v>
                </c:pt>
                <c:pt idx="3082">
                  <c:v>12.638999999999999</c:v>
                </c:pt>
                <c:pt idx="3083">
                  <c:v>12.693</c:v>
                </c:pt>
                <c:pt idx="3084">
                  <c:v>12.646000000000001</c:v>
                </c:pt>
                <c:pt idx="3085">
                  <c:v>12.612</c:v>
                </c:pt>
                <c:pt idx="3086">
                  <c:v>12.615</c:v>
                </c:pt>
                <c:pt idx="3087">
                  <c:v>12.613</c:v>
                </c:pt>
                <c:pt idx="3088">
                  <c:v>12.608000000000001</c:v>
                </c:pt>
                <c:pt idx="3089">
                  <c:v>12.582000000000004</c:v>
                </c:pt>
                <c:pt idx="3090">
                  <c:v>12.617000000000001</c:v>
                </c:pt>
                <c:pt idx="3091">
                  <c:v>12.582000000000004</c:v>
                </c:pt>
                <c:pt idx="3092">
                  <c:v>12.578000000000001</c:v>
                </c:pt>
                <c:pt idx="3093">
                  <c:v>12.583</c:v>
                </c:pt>
                <c:pt idx="3094">
                  <c:v>12.553000000000004</c:v>
                </c:pt>
                <c:pt idx="3095">
                  <c:v>12.581</c:v>
                </c:pt>
                <c:pt idx="3096">
                  <c:v>12.626000000000001</c:v>
                </c:pt>
                <c:pt idx="3097">
                  <c:v>12.571</c:v>
                </c:pt>
                <c:pt idx="3098">
                  <c:v>12.616</c:v>
                </c:pt>
                <c:pt idx="3099">
                  <c:v>12.543999999999999</c:v>
                </c:pt>
                <c:pt idx="3100">
                  <c:v>12.545</c:v>
                </c:pt>
                <c:pt idx="3101">
                  <c:v>12.536</c:v>
                </c:pt>
                <c:pt idx="3102">
                  <c:v>12.576000000000002</c:v>
                </c:pt>
                <c:pt idx="3103">
                  <c:v>12.571</c:v>
                </c:pt>
                <c:pt idx="3104">
                  <c:v>12.571</c:v>
                </c:pt>
                <c:pt idx="3105">
                  <c:v>12.522</c:v>
                </c:pt>
                <c:pt idx="3106">
                  <c:v>12.506</c:v>
                </c:pt>
                <c:pt idx="3107">
                  <c:v>12.467000000000002</c:v>
                </c:pt>
                <c:pt idx="3108">
                  <c:v>12.48</c:v>
                </c:pt>
                <c:pt idx="3109">
                  <c:v>12.496</c:v>
                </c:pt>
                <c:pt idx="3110">
                  <c:v>12.54</c:v>
                </c:pt>
                <c:pt idx="3111">
                  <c:v>12.454000000000002</c:v>
                </c:pt>
                <c:pt idx="3112">
                  <c:v>12.49</c:v>
                </c:pt>
                <c:pt idx="3113">
                  <c:v>12.481</c:v>
                </c:pt>
                <c:pt idx="3114">
                  <c:v>12.464</c:v>
                </c:pt>
                <c:pt idx="3115">
                  <c:v>12.467000000000002</c:v>
                </c:pt>
                <c:pt idx="3116">
                  <c:v>12.432</c:v>
                </c:pt>
                <c:pt idx="3117">
                  <c:v>12.446</c:v>
                </c:pt>
                <c:pt idx="3118">
                  <c:v>12.399000000000004</c:v>
                </c:pt>
                <c:pt idx="3119">
                  <c:v>12.422000000000002</c:v>
                </c:pt>
                <c:pt idx="3120">
                  <c:v>12.456000000000012</c:v>
                </c:pt>
                <c:pt idx="3121">
                  <c:v>12.44</c:v>
                </c:pt>
                <c:pt idx="3122">
                  <c:v>12.393000000000002</c:v>
                </c:pt>
                <c:pt idx="3123">
                  <c:v>12.466000000000006</c:v>
                </c:pt>
                <c:pt idx="3124">
                  <c:v>12.399000000000004</c:v>
                </c:pt>
                <c:pt idx="3125">
                  <c:v>12.423</c:v>
                </c:pt>
                <c:pt idx="3126">
                  <c:v>12.391</c:v>
                </c:pt>
                <c:pt idx="3127">
                  <c:v>12.393000000000002</c:v>
                </c:pt>
                <c:pt idx="3128">
                  <c:v>12.347</c:v>
                </c:pt>
                <c:pt idx="3129">
                  <c:v>12.262</c:v>
                </c:pt>
                <c:pt idx="3130">
                  <c:v>12.259</c:v>
                </c:pt>
                <c:pt idx="3131">
                  <c:v>12.234999999999999</c:v>
                </c:pt>
                <c:pt idx="3132">
                  <c:v>12.262</c:v>
                </c:pt>
                <c:pt idx="3133">
                  <c:v>12.253</c:v>
                </c:pt>
                <c:pt idx="3134">
                  <c:v>12.236000000000001</c:v>
                </c:pt>
                <c:pt idx="3135">
                  <c:v>12.267000000000001</c:v>
                </c:pt>
                <c:pt idx="3136">
                  <c:v>12.257</c:v>
                </c:pt>
                <c:pt idx="3137">
                  <c:v>12.223000000000001</c:v>
                </c:pt>
                <c:pt idx="3138">
                  <c:v>12.233000000000001</c:v>
                </c:pt>
                <c:pt idx="3139">
                  <c:v>12.253</c:v>
                </c:pt>
                <c:pt idx="3140">
                  <c:v>12.233000000000001</c:v>
                </c:pt>
                <c:pt idx="3141">
                  <c:v>12.229999999999999</c:v>
                </c:pt>
                <c:pt idx="3142">
                  <c:v>12.26</c:v>
                </c:pt>
                <c:pt idx="3143">
                  <c:v>12.28</c:v>
                </c:pt>
                <c:pt idx="3144">
                  <c:v>12.277999999999999</c:v>
                </c:pt>
                <c:pt idx="3145">
                  <c:v>12.277999999999999</c:v>
                </c:pt>
                <c:pt idx="3146">
                  <c:v>12.257</c:v>
                </c:pt>
                <c:pt idx="3147">
                  <c:v>12.213000000000001</c:v>
                </c:pt>
                <c:pt idx="3148">
                  <c:v>12.225</c:v>
                </c:pt>
                <c:pt idx="3149">
                  <c:v>12.25</c:v>
                </c:pt>
                <c:pt idx="3150">
                  <c:v>12.243999999999998</c:v>
                </c:pt>
                <c:pt idx="3151">
                  <c:v>12.302000000000012</c:v>
                </c:pt>
                <c:pt idx="3152">
                  <c:v>12.252000000000002</c:v>
                </c:pt>
                <c:pt idx="3153">
                  <c:v>12.275</c:v>
                </c:pt>
                <c:pt idx="3154">
                  <c:v>12.274000000000001</c:v>
                </c:pt>
                <c:pt idx="3155">
                  <c:v>12.321</c:v>
                </c:pt>
                <c:pt idx="3156">
                  <c:v>12.287000000000001</c:v>
                </c:pt>
                <c:pt idx="3157">
                  <c:v>12.289</c:v>
                </c:pt>
                <c:pt idx="3158">
                  <c:v>12.304</c:v>
                </c:pt>
                <c:pt idx="3159">
                  <c:v>12.336</c:v>
                </c:pt>
                <c:pt idx="3160">
                  <c:v>12.259</c:v>
                </c:pt>
                <c:pt idx="3161">
                  <c:v>12.277000000000001</c:v>
                </c:pt>
                <c:pt idx="3162">
                  <c:v>12.321</c:v>
                </c:pt>
                <c:pt idx="3163">
                  <c:v>12.360000000000012</c:v>
                </c:pt>
                <c:pt idx="3164">
                  <c:v>12.302000000000012</c:v>
                </c:pt>
                <c:pt idx="3165">
                  <c:v>12.311</c:v>
                </c:pt>
                <c:pt idx="3166">
                  <c:v>12.356000000000014</c:v>
                </c:pt>
                <c:pt idx="3167">
                  <c:v>12.381</c:v>
                </c:pt>
                <c:pt idx="3168">
                  <c:v>12.39</c:v>
                </c:pt>
                <c:pt idx="3169">
                  <c:v>12.416</c:v>
                </c:pt>
                <c:pt idx="3170">
                  <c:v>12.406000000000002</c:v>
                </c:pt>
                <c:pt idx="3171">
                  <c:v>12.473000000000004</c:v>
                </c:pt>
                <c:pt idx="3172">
                  <c:v>12.458</c:v>
                </c:pt>
                <c:pt idx="3173">
                  <c:v>12.458</c:v>
                </c:pt>
                <c:pt idx="3174">
                  <c:v>12.501000000000001</c:v>
                </c:pt>
                <c:pt idx="3175">
                  <c:v>12.524000000000001</c:v>
                </c:pt>
                <c:pt idx="6000">
                  <c:v>12.705</c:v>
                </c:pt>
                <c:pt idx="6001">
                  <c:v>12.692</c:v>
                </c:pt>
                <c:pt idx="6002">
                  <c:v>12.697000000000001</c:v>
                </c:pt>
                <c:pt idx="6003">
                  <c:v>12.687000000000001</c:v>
                </c:pt>
                <c:pt idx="6004">
                  <c:v>12.691000000000001</c:v>
                </c:pt>
                <c:pt idx="6005">
                  <c:v>12.683</c:v>
                </c:pt>
                <c:pt idx="6006">
                  <c:v>12.685</c:v>
                </c:pt>
                <c:pt idx="6007">
                  <c:v>12.671000000000001</c:v>
                </c:pt>
                <c:pt idx="6008">
                  <c:v>12.68</c:v>
                </c:pt>
                <c:pt idx="6009">
                  <c:v>12.658000000000001</c:v>
                </c:pt>
                <c:pt idx="6010">
                  <c:v>12.652000000000006</c:v>
                </c:pt>
                <c:pt idx="6011">
                  <c:v>12.651</c:v>
                </c:pt>
                <c:pt idx="6012">
                  <c:v>12.659000000000002</c:v>
                </c:pt>
                <c:pt idx="6013">
                  <c:v>12.639999999999999</c:v>
                </c:pt>
                <c:pt idx="6014">
                  <c:v>12.637999999999998</c:v>
                </c:pt>
                <c:pt idx="6015">
                  <c:v>12.626000000000001</c:v>
                </c:pt>
                <c:pt idx="6016">
                  <c:v>12.625</c:v>
                </c:pt>
                <c:pt idx="6017">
                  <c:v>12.632</c:v>
                </c:pt>
                <c:pt idx="6018">
                  <c:v>12.617999999999999</c:v>
                </c:pt>
                <c:pt idx="6019">
                  <c:v>12.611000000000001</c:v>
                </c:pt>
                <c:pt idx="6020">
                  <c:v>12.608000000000001</c:v>
                </c:pt>
                <c:pt idx="6021">
                  <c:v>12.6</c:v>
                </c:pt>
                <c:pt idx="6022">
                  <c:v>12.592000000000002</c:v>
                </c:pt>
                <c:pt idx="6023">
                  <c:v>12.577</c:v>
                </c:pt>
                <c:pt idx="6024">
                  <c:v>12.589</c:v>
                </c:pt>
                <c:pt idx="6025">
                  <c:v>12.57</c:v>
                </c:pt>
                <c:pt idx="6026">
                  <c:v>12.571</c:v>
                </c:pt>
                <c:pt idx="6027">
                  <c:v>12.562000000000006</c:v>
                </c:pt>
                <c:pt idx="6028">
                  <c:v>12.547000000000001</c:v>
                </c:pt>
                <c:pt idx="6029">
                  <c:v>12.551</c:v>
                </c:pt>
                <c:pt idx="6030">
                  <c:v>12.537999999999998</c:v>
                </c:pt>
                <c:pt idx="6031">
                  <c:v>12.542</c:v>
                </c:pt>
                <c:pt idx="6032">
                  <c:v>12.53</c:v>
                </c:pt>
                <c:pt idx="6033">
                  <c:v>12.534000000000001</c:v>
                </c:pt>
                <c:pt idx="6034">
                  <c:v>12.526</c:v>
                </c:pt>
                <c:pt idx="6035">
                  <c:v>12.515000000000002</c:v>
                </c:pt>
                <c:pt idx="6036">
                  <c:v>12.507</c:v>
                </c:pt>
                <c:pt idx="6037">
                  <c:v>12.493</c:v>
                </c:pt>
                <c:pt idx="6038">
                  <c:v>12.494</c:v>
                </c:pt>
                <c:pt idx="6039">
                  <c:v>12.494</c:v>
                </c:pt>
                <c:pt idx="6040">
                  <c:v>12.473000000000004</c:v>
                </c:pt>
                <c:pt idx="6041">
                  <c:v>12.475000000000012</c:v>
                </c:pt>
                <c:pt idx="6042">
                  <c:v>12.462000000000012</c:v>
                </c:pt>
                <c:pt idx="6043">
                  <c:v>12.461</c:v>
                </c:pt>
                <c:pt idx="6044">
                  <c:v>12.451000000000002</c:v>
                </c:pt>
                <c:pt idx="6045">
                  <c:v>12.44</c:v>
                </c:pt>
                <c:pt idx="6046">
                  <c:v>12.441000000000001</c:v>
                </c:pt>
                <c:pt idx="6047">
                  <c:v>12.427</c:v>
                </c:pt>
                <c:pt idx="6048">
                  <c:v>12.422000000000002</c:v>
                </c:pt>
                <c:pt idx="6049">
                  <c:v>12.42</c:v>
                </c:pt>
                <c:pt idx="6050">
                  <c:v>12.417</c:v>
                </c:pt>
                <c:pt idx="6051">
                  <c:v>12.411</c:v>
                </c:pt>
                <c:pt idx="6052">
                  <c:v>12.399000000000004</c:v>
                </c:pt>
                <c:pt idx="6053">
                  <c:v>12.399000000000004</c:v>
                </c:pt>
                <c:pt idx="6054">
                  <c:v>12.383000000000004</c:v>
                </c:pt>
                <c:pt idx="6055">
                  <c:v>12.377000000000002</c:v>
                </c:pt>
                <c:pt idx="6056">
                  <c:v>12.371</c:v>
                </c:pt>
                <c:pt idx="6057">
                  <c:v>12.361000000000002</c:v>
                </c:pt>
                <c:pt idx="6058">
                  <c:v>12.356000000000014</c:v>
                </c:pt>
                <c:pt idx="6059">
                  <c:v>12.346</c:v>
                </c:pt>
                <c:pt idx="6060">
                  <c:v>12.344000000000001</c:v>
                </c:pt>
                <c:pt idx="6061">
                  <c:v>12.326000000000002</c:v>
                </c:pt>
                <c:pt idx="6062">
                  <c:v>12.331</c:v>
                </c:pt>
                <c:pt idx="6063">
                  <c:v>12.328000000000001</c:v>
                </c:pt>
                <c:pt idx="6064">
                  <c:v>12.317</c:v>
                </c:pt>
                <c:pt idx="6065">
                  <c:v>12.306000000000004</c:v>
                </c:pt>
                <c:pt idx="6066">
                  <c:v>12.305000000000012</c:v>
                </c:pt>
                <c:pt idx="6067">
                  <c:v>12.295</c:v>
                </c:pt>
                <c:pt idx="6068">
                  <c:v>12.293000000000001</c:v>
                </c:pt>
                <c:pt idx="6069">
                  <c:v>12.292</c:v>
                </c:pt>
                <c:pt idx="6070">
                  <c:v>12.285</c:v>
                </c:pt>
                <c:pt idx="6071">
                  <c:v>12.271000000000001</c:v>
                </c:pt>
                <c:pt idx="6072">
                  <c:v>12.268000000000001</c:v>
                </c:pt>
                <c:pt idx="6073">
                  <c:v>12.26</c:v>
                </c:pt>
                <c:pt idx="6074">
                  <c:v>12.243999999999998</c:v>
                </c:pt>
                <c:pt idx="6075">
                  <c:v>12.261000000000001</c:v>
                </c:pt>
                <c:pt idx="6076">
                  <c:v>12.254</c:v>
                </c:pt>
                <c:pt idx="6077">
                  <c:v>12.245999999999999</c:v>
                </c:pt>
                <c:pt idx="6078">
                  <c:v>12.229999999999999</c:v>
                </c:pt>
                <c:pt idx="6079">
                  <c:v>12.239000000000001</c:v>
                </c:pt>
                <c:pt idx="6080">
                  <c:v>12.237999999999998</c:v>
                </c:pt>
                <c:pt idx="6081">
                  <c:v>12.239000000000001</c:v>
                </c:pt>
                <c:pt idx="6082">
                  <c:v>12.226000000000001</c:v>
                </c:pt>
                <c:pt idx="6083">
                  <c:v>12.237999999999998</c:v>
                </c:pt>
                <c:pt idx="6084">
                  <c:v>12.230999999999998</c:v>
                </c:pt>
                <c:pt idx="6085">
                  <c:v>12.225</c:v>
                </c:pt>
                <c:pt idx="6086">
                  <c:v>12.220999999999998</c:v>
                </c:pt>
                <c:pt idx="6087">
                  <c:v>12.217999999999998</c:v>
                </c:pt>
                <c:pt idx="6088">
                  <c:v>12.209999999999999</c:v>
                </c:pt>
                <c:pt idx="6089">
                  <c:v>12.213999999999999</c:v>
                </c:pt>
                <c:pt idx="6090">
                  <c:v>12.226999999999999</c:v>
                </c:pt>
                <c:pt idx="6091">
                  <c:v>12.219999999999999</c:v>
                </c:pt>
                <c:pt idx="6092">
                  <c:v>12.216000000000001</c:v>
                </c:pt>
                <c:pt idx="6093">
                  <c:v>12.219999999999999</c:v>
                </c:pt>
                <c:pt idx="6094">
                  <c:v>12.217999999999998</c:v>
                </c:pt>
                <c:pt idx="6095">
                  <c:v>12.216000000000001</c:v>
                </c:pt>
                <c:pt idx="6096">
                  <c:v>12.223000000000001</c:v>
                </c:pt>
                <c:pt idx="6097">
                  <c:v>12.222</c:v>
                </c:pt>
                <c:pt idx="6098">
                  <c:v>12.223000000000001</c:v>
                </c:pt>
                <c:pt idx="6099">
                  <c:v>12.216000000000001</c:v>
                </c:pt>
                <c:pt idx="6100">
                  <c:v>12.222</c:v>
                </c:pt>
                <c:pt idx="6101">
                  <c:v>12.233999999999998</c:v>
                </c:pt>
                <c:pt idx="6102">
                  <c:v>12.229999999999999</c:v>
                </c:pt>
                <c:pt idx="6103">
                  <c:v>12.236000000000001</c:v>
                </c:pt>
                <c:pt idx="6104">
                  <c:v>12.229999999999999</c:v>
                </c:pt>
                <c:pt idx="6105">
                  <c:v>12.230999999999998</c:v>
                </c:pt>
                <c:pt idx="6106">
                  <c:v>12.236000000000001</c:v>
                </c:pt>
                <c:pt idx="6107">
                  <c:v>12.233000000000001</c:v>
                </c:pt>
                <c:pt idx="6108">
                  <c:v>12.240999999999998</c:v>
                </c:pt>
                <c:pt idx="6109">
                  <c:v>12.236000000000001</c:v>
                </c:pt>
                <c:pt idx="6110">
                  <c:v>12.255000000000004</c:v>
                </c:pt>
                <c:pt idx="6111">
                  <c:v>12.253</c:v>
                </c:pt>
                <c:pt idx="6112">
                  <c:v>12.245999999999999</c:v>
                </c:pt>
                <c:pt idx="6113">
                  <c:v>12.255000000000004</c:v>
                </c:pt>
                <c:pt idx="6114">
                  <c:v>12.268000000000001</c:v>
                </c:pt>
                <c:pt idx="6115">
                  <c:v>12.267000000000001</c:v>
                </c:pt>
                <c:pt idx="6116">
                  <c:v>12.268000000000001</c:v>
                </c:pt>
                <c:pt idx="6117">
                  <c:v>12.262</c:v>
                </c:pt>
                <c:pt idx="6118">
                  <c:v>12.269</c:v>
                </c:pt>
                <c:pt idx="6119">
                  <c:v>12.274000000000001</c:v>
                </c:pt>
                <c:pt idx="6120">
                  <c:v>12.28</c:v>
                </c:pt>
                <c:pt idx="6121">
                  <c:v>12.285</c:v>
                </c:pt>
                <c:pt idx="6122">
                  <c:v>12.296000000000001</c:v>
                </c:pt>
                <c:pt idx="6123">
                  <c:v>12.281000000000001</c:v>
                </c:pt>
                <c:pt idx="6124">
                  <c:v>12.290999999999999</c:v>
                </c:pt>
                <c:pt idx="6125">
                  <c:v>12.297999999999998</c:v>
                </c:pt>
                <c:pt idx="6126">
                  <c:v>12.301</c:v>
                </c:pt>
                <c:pt idx="6127">
                  <c:v>12.307</c:v>
                </c:pt>
                <c:pt idx="6128">
                  <c:v>12.509</c:v>
                </c:pt>
                <c:pt idx="6129">
                  <c:v>12.483000000000002</c:v>
                </c:pt>
                <c:pt idx="6130">
                  <c:v>12.482000000000006</c:v>
                </c:pt>
                <c:pt idx="6131">
                  <c:v>12.477</c:v>
                </c:pt>
                <c:pt idx="6132">
                  <c:v>12.507</c:v>
                </c:pt>
                <c:pt idx="6133">
                  <c:v>12.445</c:v>
                </c:pt>
                <c:pt idx="6134">
                  <c:v>12.454000000000002</c:v>
                </c:pt>
                <c:pt idx="6135">
                  <c:v>12.443</c:v>
                </c:pt>
                <c:pt idx="6136">
                  <c:v>12.411</c:v>
                </c:pt>
                <c:pt idx="6137">
                  <c:v>12.404</c:v>
                </c:pt>
                <c:pt idx="6138">
                  <c:v>12.404</c:v>
                </c:pt>
                <c:pt idx="6139">
                  <c:v>12.396000000000004</c:v>
                </c:pt>
                <c:pt idx="6140">
                  <c:v>12.349</c:v>
                </c:pt>
                <c:pt idx="6141">
                  <c:v>12.373000000000006</c:v>
                </c:pt>
                <c:pt idx="6142">
                  <c:v>12.34</c:v>
                </c:pt>
                <c:pt idx="6143">
                  <c:v>12.34</c:v>
                </c:pt>
                <c:pt idx="6144">
                  <c:v>12.317</c:v>
                </c:pt>
                <c:pt idx="6145">
                  <c:v>12.309000000000006</c:v>
                </c:pt>
                <c:pt idx="6146">
                  <c:v>12.3</c:v>
                </c:pt>
                <c:pt idx="6147">
                  <c:v>12.283000000000001</c:v>
                </c:pt>
                <c:pt idx="6148">
                  <c:v>12.275</c:v>
                </c:pt>
                <c:pt idx="6149">
                  <c:v>12.267000000000001</c:v>
                </c:pt>
                <c:pt idx="6150">
                  <c:v>12.261000000000001</c:v>
                </c:pt>
                <c:pt idx="6151">
                  <c:v>12.236999999999998</c:v>
                </c:pt>
                <c:pt idx="6152">
                  <c:v>12.239000000000001</c:v>
                </c:pt>
                <c:pt idx="6153">
                  <c:v>12.226999999999999</c:v>
                </c:pt>
                <c:pt idx="6154">
                  <c:v>12.199</c:v>
                </c:pt>
                <c:pt idx="6155">
                  <c:v>12.193</c:v>
                </c:pt>
                <c:pt idx="6156">
                  <c:v>12.176</c:v>
                </c:pt>
                <c:pt idx="6157">
                  <c:v>12.185</c:v>
                </c:pt>
                <c:pt idx="6158">
                  <c:v>12.184000000000001</c:v>
                </c:pt>
                <c:pt idx="6159">
                  <c:v>12.194000000000001</c:v>
                </c:pt>
                <c:pt idx="6160">
                  <c:v>12.174000000000001</c:v>
                </c:pt>
                <c:pt idx="6161">
                  <c:v>12.124000000000001</c:v>
                </c:pt>
                <c:pt idx="6162">
                  <c:v>12.187000000000001</c:v>
                </c:pt>
                <c:pt idx="6163">
                  <c:v>12.168000000000001</c:v>
                </c:pt>
                <c:pt idx="6164">
                  <c:v>12.163</c:v>
                </c:pt>
                <c:pt idx="6165">
                  <c:v>12.19</c:v>
                </c:pt>
                <c:pt idx="6166">
                  <c:v>12.133999999999999</c:v>
                </c:pt>
                <c:pt idx="6167">
                  <c:v>12.164</c:v>
                </c:pt>
                <c:pt idx="6168">
                  <c:v>12.165000000000004</c:v>
                </c:pt>
                <c:pt idx="6169">
                  <c:v>12.172000000000002</c:v>
                </c:pt>
                <c:pt idx="6170">
                  <c:v>12.181000000000001</c:v>
                </c:pt>
                <c:pt idx="6171">
                  <c:v>12.189</c:v>
                </c:pt>
                <c:pt idx="6172">
                  <c:v>12.164</c:v>
                </c:pt>
                <c:pt idx="6173">
                  <c:v>12.179</c:v>
                </c:pt>
                <c:pt idx="6174">
                  <c:v>12.187000000000001</c:v>
                </c:pt>
                <c:pt idx="6175">
                  <c:v>12.197000000000001</c:v>
                </c:pt>
                <c:pt idx="6176">
                  <c:v>12.191000000000001</c:v>
                </c:pt>
                <c:pt idx="6177">
                  <c:v>12.212</c:v>
                </c:pt>
                <c:pt idx="6178">
                  <c:v>12.179</c:v>
                </c:pt>
                <c:pt idx="6179">
                  <c:v>12.199</c:v>
                </c:pt>
                <c:pt idx="6180">
                  <c:v>12.186</c:v>
                </c:pt>
                <c:pt idx="6181">
                  <c:v>12.242000000000001</c:v>
                </c:pt>
                <c:pt idx="6182">
                  <c:v>12.256</c:v>
                </c:pt>
                <c:pt idx="6183">
                  <c:v>12.226000000000001</c:v>
                </c:pt>
                <c:pt idx="6184">
                  <c:v>12.240999999999998</c:v>
                </c:pt>
                <c:pt idx="6185">
                  <c:v>12.308</c:v>
                </c:pt>
                <c:pt idx="6186">
                  <c:v>12.252000000000002</c:v>
                </c:pt>
                <c:pt idx="6187">
                  <c:v>12.353000000000012</c:v>
                </c:pt>
                <c:pt idx="6188">
                  <c:v>12.742000000000001</c:v>
                </c:pt>
                <c:pt idx="6189">
                  <c:v>12.764000000000001</c:v>
                </c:pt>
                <c:pt idx="6190">
                  <c:v>12.754</c:v>
                </c:pt>
                <c:pt idx="6191">
                  <c:v>12.757</c:v>
                </c:pt>
                <c:pt idx="6192">
                  <c:v>12.713999999999999</c:v>
                </c:pt>
                <c:pt idx="6193">
                  <c:v>12.726000000000001</c:v>
                </c:pt>
                <c:pt idx="6194">
                  <c:v>12.739999999999998</c:v>
                </c:pt>
                <c:pt idx="6195">
                  <c:v>12.755000000000004</c:v>
                </c:pt>
                <c:pt idx="6196">
                  <c:v>12.736000000000001</c:v>
                </c:pt>
                <c:pt idx="6197">
                  <c:v>12.728999999999999</c:v>
                </c:pt>
                <c:pt idx="6198">
                  <c:v>12.742000000000001</c:v>
                </c:pt>
                <c:pt idx="6199">
                  <c:v>12.739999999999998</c:v>
                </c:pt>
                <c:pt idx="6200">
                  <c:v>12.719999999999999</c:v>
                </c:pt>
                <c:pt idx="6201">
                  <c:v>12.729999999999999</c:v>
                </c:pt>
                <c:pt idx="6202">
                  <c:v>12.749000000000001</c:v>
                </c:pt>
                <c:pt idx="6203">
                  <c:v>12.730999999999998</c:v>
                </c:pt>
                <c:pt idx="6204">
                  <c:v>12.730999999999998</c:v>
                </c:pt>
                <c:pt idx="6205">
                  <c:v>12.739999999999998</c:v>
                </c:pt>
                <c:pt idx="6206">
                  <c:v>12.723000000000001</c:v>
                </c:pt>
                <c:pt idx="6207">
                  <c:v>12.744999999999999</c:v>
                </c:pt>
                <c:pt idx="6208">
                  <c:v>12.722</c:v>
                </c:pt>
                <c:pt idx="6209">
                  <c:v>12.730999999999998</c:v>
                </c:pt>
                <c:pt idx="6210">
                  <c:v>12.736999999999998</c:v>
                </c:pt>
                <c:pt idx="6211">
                  <c:v>12.713999999999999</c:v>
                </c:pt>
                <c:pt idx="6212">
                  <c:v>12.717000000000001</c:v>
                </c:pt>
                <c:pt idx="6213">
                  <c:v>12.716000000000001</c:v>
                </c:pt>
                <c:pt idx="6214">
                  <c:v>12.726999999999999</c:v>
                </c:pt>
                <c:pt idx="6215">
                  <c:v>12.713000000000001</c:v>
                </c:pt>
                <c:pt idx="6216">
                  <c:v>12.737999999999998</c:v>
                </c:pt>
                <c:pt idx="6217">
                  <c:v>12.734999999999999</c:v>
                </c:pt>
                <c:pt idx="6218">
                  <c:v>12.749000000000001</c:v>
                </c:pt>
                <c:pt idx="6219">
                  <c:v>12.729999999999999</c:v>
                </c:pt>
                <c:pt idx="6220">
                  <c:v>12.736999999999998</c:v>
                </c:pt>
                <c:pt idx="6221">
                  <c:v>12.758000000000001</c:v>
                </c:pt>
                <c:pt idx="6222">
                  <c:v>12.740999999999998</c:v>
                </c:pt>
                <c:pt idx="6223">
                  <c:v>12.739999999999998</c:v>
                </c:pt>
                <c:pt idx="6224">
                  <c:v>12.742000000000001</c:v>
                </c:pt>
                <c:pt idx="6225">
                  <c:v>12.753</c:v>
                </c:pt>
                <c:pt idx="6226">
                  <c:v>12.739000000000001</c:v>
                </c:pt>
                <c:pt idx="6227">
                  <c:v>12.723000000000001</c:v>
                </c:pt>
                <c:pt idx="6228">
                  <c:v>12.733000000000001</c:v>
                </c:pt>
                <c:pt idx="6229">
                  <c:v>12.739999999999998</c:v>
                </c:pt>
                <c:pt idx="6230">
                  <c:v>12.733999999999998</c:v>
                </c:pt>
                <c:pt idx="6231">
                  <c:v>12.727999999999998</c:v>
                </c:pt>
                <c:pt idx="6232">
                  <c:v>12.720999999999998</c:v>
                </c:pt>
                <c:pt idx="6233">
                  <c:v>12.736000000000001</c:v>
                </c:pt>
                <c:pt idx="6234">
                  <c:v>12.742999999999999</c:v>
                </c:pt>
                <c:pt idx="6235">
                  <c:v>12.767000000000001</c:v>
                </c:pt>
                <c:pt idx="6236">
                  <c:v>12.754</c:v>
                </c:pt>
                <c:pt idx="6237">
                  <c:v>12.734999999999999</c:v>
                </c:pt>
                <c:pt idx="6238">
                  <c:v>12.752000000000002</c:v>
                </c:pt>
                <c:pt idx="6239">
                  <c:v>12.752000000000002</c:v>
                </c:pt>
                <c:pt idx="6240">
                  <c:v>12.766</c:v>
                </c:pt>
                <c:pt idx="6241">
                  <c:v>12.76</c:v>
                </c:pt>
                <c:pt idx="6242">
                  <c:v>12.744999999999999</c:v>
                </c:pt>
                <c:pt idx="6243">
                  <c:v>12.753</c:v>
                </c:pt>
                <c:pt idx="6244">
                  <c:v>12.769</c:v>
                </c:pt>
                <c:pt idx="6245">
                  <c:v>12.771000000000001</c:v>
                </c:pt>
                <c:pt idx="6246">
                  <c:v>12.775</c:v>
                </c:pt>
                <c:pt idx="6247">
                  <c:v>12.759</c:v>
                </c:pt>
                <c:pt idx="6248">
                  <c:v>12.746999999999998</c:v>
                </c:pt>
                <c:pt idx="6249">
                  <c:v>12.761000000000001</c:v>
                </c:pt>
                <c:pt idx="6250">
                  <c:v>12.745999999999999</c:v>
                </c:pt>
                <c:pt idx="6251">
                  <c:v>12.754</c:v>
                </c:pt>
                <c:pt idx="6252">
                  <c:v>12.746999999999998</c:v>
                </c:pt>
                <c:pt idx="6253">
                  <c:v>12.77</c:v>
                </c:pt>
                <c:pt idx="6254">
                  <c:v>12.75</c:v>
                </c:pt>
                <c:pt idx="6255">
                  <c:v>12.758000000000001</c:v>
                </c:pt>
                <c:pt idx="6256">
                  <c:v>12.752000000000002</c:v>
                </c:pt>
                <c:pt idx="6257">
                  <c:v>12.752000000000002</c:v>
                </c:pt>
                <c:pt idx="6258">
                  <c:v>12.753</c:v>
                </c:pt>
                <c:pt idx="6259">
                  <c:v>12.766</c:v>
                </c:pt>
                <c:pt idx="6260">
                  <c:v>12.742000000000001</c:v>
                </c:pt>
                <c:pt idx="6261">
                  <c:v>12.746999999999998</c:v>
                </c:pt>
                <c:pt idx="6262">
                  <c:v>12.753</c:v>
                </c:pt>
                <c:pt idx="6263">
                  <c:v>12.744999999999999</c:v>
                </c:pt>
                <c:pt idx="6264">
                  <c:v>12.736999999999998</c:v>
                </c:pt>
                <c:pt idx="6265">
                  <c:v>12.771000000000001</c:v>
                </c:pt>
                <c:pt idx="6266">
                  <c:v>12.768000000000001</c:v>
                </c:pt>
                <c:pt idx="6267">
                  <c:v>12.729999999999999</c:v>
                </c:pt>
                <c:pt idx="6268">
                  <c:v>12.743999999999998</c:v>
                </c:pt>
                <c:pt idx="6269">
                  <c:v>12.767000000000001</c:v>
                </c:pt>
                <c:pt idx="6270">
                  <c:v>12.753</c:v>
                </c:pt>
                <c:pt idx="6271">
                  <c:v>12.751000000000001</c:v>
                </c:pt>
                <c:pt idx="6272">
                  <c:v>12.717999999999998</c:v>
                </c:pt>
                <c:pt idx="6273">
                  <c:v>12.755000000000004</c:v>
                </c:pt>
                <c:pt idx="6274">
                  <c:v>12.745999999999999</c:v>
                </c:pt>
                <c:pt idx="6275">
                  <c:v>12.747999999999999</c:v>
                </c:pt>
                <c:pt idx="6276">
                  <c:v>12.759</c:v>
                </c:pt>
                <c:pt idx="6277">
                  <c:v>12.740999999999998</c:v>
                </c:pt>
                <c:pt idx="6278">
                  <c:v>12.723999999999998</c:v>
                </c:pt>
                <c:pt idx="6279">
                  <c:v>12.743999999999998</c:v>
                </c:pt>
                <c:pt idx="6280">
                  <c:v>12.729999999999999</c:v>
                </c:pt>
                <c:pt idx="6281">
                  <c:v>12.731999999999999</c:v>
                </c:pt>
                <c:pt idx="6282">
                  <c:v>12.727999999999998</c:v>
                </c:pt>
                <c:pt idx="6283">
                  <c:v>12.718999999999999</c:v>
                </c:pt>
                <c:pt idx="6284">
                  <c:v>12.739000000000001</c:v>
                </c:pt>
                <c:pt idx="6285">
                  <c:v>12.742000000000001</c:v>
                </c:pt>
                <c:pt idx="6286">
                  <c:v>12.728999999999999</c:v>
                </c:pt>
                <c:pt idx="6287">
                  <c:v>12.733000000000001</c:v>
                </c:pt>
                <c:pt idx="6288">
                  <c:v>12.707999999999998</c:v>
                </c:pt>
                <c:pt idx="6289">
                  <c:v>12.709</c:v>
                </c:pt>
                <c:pt idx="6290">
                  <c:v>12.719999999999999</c:v>
                </c:pt>
                <c:pt idx="6291">
                  <c:v>12.697999999999999</c:v>
                </c:pt>
                <c:pt idx="6292">
                  <c:v>12.709</c:v>
                </c:pt>
                <c:pt idx="6293">
                  <c:v>12.681000000000001</c:v>
                </c:pt>
                <c:pt idx="6294">
                  <c:v>12.667</c:v>
                </c:pt>
                <c:pt idx="6295">
                  <c:v>12.694000000000001</c:v>
                </c:pt>
                <c:pt idx="6296">
                  <c:v>12.674000000000001</c:v>
                </c:pt>
                <c:pt idx="6297">
                  <c:v>12.684000000000001</c:v>
                </c:pt>
                <c:pt idx="6298">
                  <c:v>12.675000000000002</c:v>
                </c:pt>
                <c:pt idx="6299">
                  <c:v>12.67</c:v>
                </c:pt>
                <c:pt idx="6300">
                  <c:v>12.626000000000001</c:v>
                </c:pt>
                <c:pt idx="6301">
                  <c:v>12.653</c:v>
                </c:pt>
                <c:pt idx="6302">
                  <c:v>12.629</c:v>
                </c:pt>
                <c:pt idx="6303">
                  <c:v>12.635</c:v>
                </c:pt>
                <c:pt idx="6304">
                  <c:v>12.607000000000001</c:v>
                </c:pt>
                <c:pt idx="6305">
                  <c:v>12.625</c:v>
                </c:pt>
                <c:pt idx="6306">
                  <c:v>12.587</c:v>
                </c:pt>
                <c:pt idx="6307">
                  <c:v>12.611000000000001</c:v>
                </c:pt>
                <c:pt idx="6308">
                  <c:v>12.59</c:v>
                </c:pt>
                <c:pt idx="6309">
                  <c:v>12.566000000000004</c:v>
                </c:pt>
                <c:pt idx="6310">
                  <c:v>12.567</c:v>
                </c:pt>
                <c:pt idx="6311">
                  <c:v>12.558</c:v>
                </c:pt>
                <c:pt idx="6312">
                  <c:v>12.546000000000001</c:v>
                </c:pt>
                <c:pt idx="6313">
                  <c:v>12.537999999999998</c:v>
                </c:pt>
                <c:pt idx="6314">
                  <c:v>12.533000000000001</c:v>
                </c:pt>
                <c:pt idx="6315">
                  <c:v>12.512</c:v>
                </c:pt>
                <c:pt idx="6316">
                  <c:v>12.507</c:v>
                </c:pt>
                <c:pt idx="6317">
                  <c:v>12.505000000000004</c:v>
                </c:pt>
                <c:pt idx="6318">
                  <c:v>12.475000000000012</c:v>
                </c:pt>
                <c:pt idx="6319">
                  <c:v>12.495000000000006</c:v>
                </c:pt>
                <c:pt idx="6320">
                  <c:v>12.46</c:v>
                </c:pt>
                <c:pt idx="6321">
                  <c:v>12.44</c:v>
                </c:pt>
                <c:pt idx="6322">
                  <c:v>12.425000000000002</c:v>
                </c:pt>
                <c:pt idx="6323">
                  <c:v>12.421000000000001</c:v>
                </c:pt>
                <c:pt idx="6324">
                  <c:v>12.412000000000004</c:v>
                </c:pt>
                <c:pt idx="6325">
                  <c:v>12.413</c:v>
                </c:pt>
                <c:pt idx="6326">
                  <c:v>12.4</c:v>
                </c:pt>
                <c:pt idx="6327">
                  <c:v>12.391</c:v>
                </c:pt>
                <c:pt idx="6328">
                  <c:v>12.388</c:v>
                </c:pt>
                <c:pt idx="6329">
                  <c:v>12.382000000000012</c:v>
                </c:pt>
                <c:pt idx="6330">
                  <c:v>12.342000000000002</c:v>
                </c:pt>
                <c:pt idx="6331">
                  <c:v>12.338000000000001</c:v>
                </c:pt>
                <c:pt idx="6332">
                  <c:v>12.322000000000006</c:v>
                </c:pt>
                <c:pt idx="6333">
                  <c:v>12.315000000000012</c:v>
                </c:pt>
                <c:pt idx="6334">
                  <c:v>12.272</c:v>
                </c:pt>
                <c:pt idx="6335">
                  <c:v>12.311</c:v>
                </c:pt>
                <c:pt idx="6336">
                  <c:v>12.293000000000001</c:v>
                </c:pt>
                <c:pt idx="6337">
                  <c:v>12.296000000000001</c:v>
                </c:pt>
                <c:pt idx="6338">
                  <c:v>12.27</c:v>
                </c:pt>
                <c:pt idx="6339">
                  <c:v>12.256</c:v>
                </c:pt>
                <c:pt idx="6340">
                  <c:v>12.233999999999998</c:v>
                </c:pt>
                <c:pt idx="6341">
                  <c:v>12.27</c:v>
                </c:pt>
                <c:pt idx="6342">
                  <c:v>12.709999999999999</c:v>
                </c:pt>
                <c:pt idx="6343">
                  <c:v>12.759</c:v>
                </c:pt>
                <c:pt idx="6344">
                  <c:v>12.808</c:v>
                </c:pt>
                <c:pt idx="6345">
                  <c:v>12.742000000000001</c:v>
                </c:pt>
                <c:pt idx="6346">
                  <c:v>12.792</c:v>
                </c:pt>
                <c:pt idx="6347">
                  <c:v>12.755000000000004</c:v>
                </c:pt>
                <c:pt idx="6348">
                  <c:v>12.697000000000001</c:v>
                </c:pt>
                <c:pt idx="6349">
                  <c:v>12.776</c:v>
                </c:pt>
                <c:pt idx="6350">
                  <c:v>12.705</c:v>
                </c:pt>
                <c:pt idx="6351">
                  <c:v>12.573</c:v>
                </c:pt>
                <c:pt idx="6352">
                  <c:v>12.726000000000001</c:v>
                </c:pt>
                <c:pt idx="6353">
                  <c:v>12.730999999999998</c:v>
                </c:pt>
                <c:pt idx="6354">
                  <c:v>12.677</c:v>
                </c:pt>
                <c:pt idx="6355">
                  <c:v>12.671000000000001</c:v>
                </c:pt>
                <c:pt idx="6356">
                  <c:v>12.727999999999998</c:v>
                </c:pt>
                <c:pt idx="6357">
                  <c:v>12.762</c:v>
                </c:pt>
                <c:pt idx="6358">
                  <c:v>12.742000000000001</c:v>
                </c:pt>
                <c:pt idx="6359">
                  <c:v>12.726000000000001</c:v>
                </c:pt>
                <c:pt idx="6360">
                  <c:v>12.702</c:v>
                </c:pt>
                <c:pt idx="6361">
                  <c:v>12.722</c:v>
                </c:pt>
                <c:pt idx="6362">
                  <c:v>12.665000000000004</c:v>
                </c:pt>
                <c:pt idx="6363">
                  <c:v>12.754</c:v>
                </c:pt>
                <c:pt idx="6364">
                  <c:v>12.729999999999999</c:v>
                </c:pt>
                <c:pt idx="6365">
                  <c:v>12.725</c:v>
                </c:pt>
                <c:pt idx="6366">
                  <c:v>12.775</c:v>
                </c:pt>
                <c:pt idx="6367">
                  <c:v>12.723000000000001</c:v>
                </c:pt>
                <c:pt idx="6368">
                  <c:v>12.683</c:v>
                </c:pt>
                <c:pt idx="6369">
                  <c:v>12.756</c:v>
                </c:pt>
                <c:pt idx="6370">
                  <c:v>12.775</c:v>
                </c:pt>
                <c:pt idx="6371">
                  <c:v>12.753</c:v>
                </c:pt>
                <c:pt idx="6372">
                  <c:v>12.771000000000001</c:v>
                </c:pt>
                <c:pt idx="6373">
                  <c:v>12.743999999999998</c:v>
                </c:pt>
                <c:pt idx="6374">
                  <c:v>12.753</c:v>
                </c:pt>
                <c:pt idx="6375">
                  <c:v>12.758000000000001</c:v>
                </c:pt>
                <c:pt idx="6376">
                  <c:v>12.768000000000001</c:v>
                </c:pt>
                <c:pt idx="6377">
                  <c:v>12.730999999999998</c:v>
                </c:pt>
                <c:pt idx="6378">
                  <c:v>12.737999999999998</c:v>
                </c:pt>
                <c:pt idx="6379">
                  <c:v>12.707000000000001</c:v>
                </c:pt>
                <c:pt idx="6380">
                  <c:v>12.8</c:v>
                </c:pt>
                <c:pt idx="6381">
                  <c:v>12.718999999999999</c:v>
                </c:pt>
                <c:pt idx="6382">
                  <c:v>12.694000000000001</c:v>
                </c:pt>
                <c:pt idx="6383">
                  <c:v>12.658000000000001</c:v>
                </c:pt>
                <c:pt idx="6384">
                  <c:v>12.704000000000001</c:v>
                </c:pt>
                <c:pt idx="6385">
                  <c:v>12.793999999999999</c:v>
                </c:pt>
                <c:pt idx="6386">
                  <c:v>12.774000000000001</c:v>
                </c:pt>
                <c:pt idx="6387">
                  <c:v>12.808</c:v>
                </c:pt>
                <c:pt idx="6388">
                  <c:v>12.652000000000006</c:v>
                </c:pt>
                <c:pt idx="6389">
                  <c:v>12.815000000000012</c:v>
                </c:pt>
                <c:pt idx="6390">
                  <c:v>12.761000000000001</c:v>
                </c:pt>
                <c:pt idx="6391">
                  <c:v>12.784000000000001</c:v>
                </c:pt>
                <c:pt idx="6392">
                  <c:v>12.762</c:v>
                </c:pt>
                <c:pt idx="6393">
                  <c:v>12.797000000000001</c:v>
                </c:pt>
                <c:pt idx="6394">
                  <c:v>12.592000000000002</c:v>
                </c:pt>
                <c:pt idx="6395">
                  <c:v>12.717000000000001</c:v>
                </c:pt>
                <c:pt idx="6396">
                  <c:v>12.654</c:v>
                </c:pt>
                <c:pt idx="6397">
                  <c:v>12.811</c:v>
                </c:pt>
                <c:pt idx="6398">
                  <c:v>12.742999999999999</c:v>
                </c:pt>
                <c:pt idx="6399">
                  <c:v>12.856000000000014</c:v>
                </c:pt>
                <c:pt idx="6400">
                  <c:v>12.786</c:v>
                </c:pt>
                <c:pt idx="6401">
                  <c:v>12.876000000000014</c:v>
                </c:pt>
                <c:pt idx="6402">
                  <c:v>12.772</c:v>
                </c:pt>
                <c:pt idx="6403">
                  <c:v>12.8</c:v>
                </c:pt>
                <c:pt idx="6404">
                  <c:v>12.754</c:v>
                </c:pt>
                <c:pt idx="6405">
                  <c:v>12.786</c:v>
                </c:pt>
                <c:pt idx="6406">
                  <c:v>12.8</c:v>
                </c:pt>
                <c:pt idx="6407">
                  <c:v>12.842000000000002</c:v>
                </c:pt>
                <c:pt idx="6408">
                  <c:v>12.751000000000001</c:v>
                </c:pt>
                <c:pt idx="6409">
                  <c:v>12.814</c:v>
                </c:pt>
                <c:pt idx="6410">
                  <c:v>12.812000000000006</c:v>
                </c:pt>
                <c:pt idx="6411">
                  <c:v>12.804</c:v>
                </c:pt>
                <c:pt idx="6412">
                  <c:v>12.818</c:v>
                </c:pt>
                <c:pt idx="6413">
                  <c:v>12.753</c:v>
                </c:pt>
                <c:pt idx="6414">
                  <c:v>12.82</c:v>
                </c:pt>
                <c:pt idx="6415">
                  <c:v>12.736000000000001</c:v>
                </c:pt>
                <c:pt idx="6416">
                  <c:v>12.932</c:v>
                </c:pt>
                <c:pt idx="6417">
                  <c:v>12.786</c:v>
                </c:pt>
                <c:pt idx="6418">
                  <c:v>12.805000000000012</c:v>
                </c:pt>
                <c:pt idx="6419">
                  <c:v>12.761000000000001</c:v>
                </c:pt>
                <c:pt idx="6420">
                  <c:v>12.678000000000001</c:v>
                </c:pt>
                <c:pt idx="6421">
                  <c:v>12.797999999999998</c:v>
                </c:pt>
                <c:pt idx="6422">
                  <c:v>12.743999999999998</c:v>
                </c:pt>
                <c:pt idx="6423">
                  <c:v>12.769</c:v>
                </c:pt>
                <c:pt idx="6424">
                  <c:v>12.812000000000006</c:v>
                </c:pt>
                <c:pt idx="6425">
                  <c:v>12.779</c:v>
                </c:pt>
                <c:pt idx="6426">
                  <c:v>12.771000000000001</c:v>
                </c:pt>
                <c:pt idx="6427">
                  <c:v>12.762</c:v>
                </c:pt>
                <c:pt idx="6428">
                  <c:v>12.789</c:v>
                </c:pt>
                <c:pt idx="6429">
                  <c:v>12.77</c:v>
                </c:pt>
                <c:pt idx="6430">
                  <c:v>12.779</c:v>
                </c:pt>
                <c:pt idx="6431">
                  <c:v>12.758000000000001</c:v>
                </c:pt>
                <c:pt idx="6432">
                  <c:v>12.776</c:v>
                </c:pt>
                <c:pt idx="6433">
                  <c:v>12.758000000000001</c:v>
                </c:pt>
                <c:pt idx="6434">
                  <c:v>12.766</c:v>
                </c:pt>
                <c:pt idx="6435">
                  <c:v>12.782</c:v>
                </c:pt>
                <c:pt idx="6436">
                  <c:v>12.737999999999998</c:v>
                </c:pt>
                <c:pt idx="6437">
                  <c:v>12.746999999999998</c:v>
                </c:pt>
                <c:pt idx="6438">
                  <c:v>12.769</c:v>
                </c:pt>
                <c:pt idx="6439">
                  <c:v>12.742000000000001</c:v>
                </c:pt>
                <c:pt idx="6440">
                  <c:v>12.740999999999998</c:v>
                </c:pt>
                <c:pt idx="6441">
                  <c:v>12.744999999999999</c:v>
                </c:pt>
                <c:pt idx="6442">
                  <c:v>12.737999999999998</c:v>
                </c:pt>
                <c:pt idx="6443">
                  <c:v>12.728999999999999</c:v>
                </c:pt>
                <c:pt idx="6444">
                  <c:v>12.757</c:v>
                </c:pt>
                <c:pt idx="6445">
                  <c:v>12.743999999999998</c:v>
                </c:pt>
                <c:pt idx="6446">
                  <c:v>12.720999999999998</c:v>
                </c:pt>
                <c:pt idx="6447">
                  <c:v>12.736999999999998</c:v>
                </c:pt>
                <c:pt idx="6448">
                  <c:v>12.717000000000001</c:v>
                </c:pt>
                <c:pt idx="6449">
                  <c:v>12.77</c:v>
                </c:pt>
                <c:pt idx="6450">
                  <c:v>12.710999999999999</c:v>
                </c:pt>
                <c:pt idx="6451">
                  <c:v>12.739000000000001</c:v>
                </c:pt>
                <c:pt idx="6452">
                  <c:v>12.776</c:v>
                </c:pt>
                <c:pt idx="6453">
                  <c:v>12.679</c:v>
                </c:pt>
                <c:pt idx="6454">
                  <c:v>12.703000000000001</c:v>
                </c:pt>
                <c:pt idx="6455">
                  <c:v>12.68</c:v>
                </c:pt>
                <c:pt idx="6456">
                  <c:v>12.702</c:v>
                </c:pt>
                <c:pt idx="6457">
                  <c:v>12.659000000000002</c:v>
                </c:pt>
                <c:pt idx="6458">
                  <c:v>12.620999999999999</c:v>
                </c:pt>
                <c:pt idx="6459">
                  <c:v>12.648999999999999</c:v>
                </c:pt>
                <c:pt idx="6460">
                  <c:v>12.669</c:v>
                </c:pt>
                <c:pt idx="6461">
                  <c:v>12.636999999999999</c:v>
                </c:pt>
                <c:pt idx="6462">
                  <c:v>12.614000000000001</c:v>
                </c:pt>
                <c:pt idx="6463">
                  <c:v>12.636999999999999</c:v>
                </c:pt>
                <c:pt idx="6464">
                  <c:v>12.624000000000001</c:v>
                </c:pt>
                <c:pt idx="6465">
                  <c:v>12.623000000000001</c:v>
                </c:pt>
                <c:pt idx="6466">
                  <c:v>12.595000000000002</c:v>
                </c:pt>
                <c:pt idx="6467">
                  <c:v>12.617000000000001</c:v>
                </c:pt>
                <c:pt idx="6468">
                  <c:v>12.589</c:v>
                </c:pt>
                <c:pt idx="6469">
                  <c:v>12.57</c:v>
                </c:pt>
                <c:pt idx="6470">
                  <c:v>12.534000000000001</c:v>
                </c:pt>
                <c:pt idx="6471">
                  <c:v>12.522</c:v>
                </c:pt>
                <c:pt idx="6472">
                  <c:v>12.545</c:v>
                </c:pt>
                <c:pt idx="6473">
                  <c:v>12.517000000000001</c:v>
                </c:pt>
                <c:pt idx="6474">
                  <c:v>12.52</c:v>
                </c:pt>
                <c:pt idx="6475">
                  <c:v>12.501000000000001</c:v>
                </c:pt>
                <c:pt idx="6476">
                  <c:v>12.463000000000006</c:v>
                </c:pt>
                <c:pt idx="6477">
                  <c:v>12.449</c:v>
                </c:pt>
                <c:pt idx="6478">
                  <c:v>12.47</c:v>
                </c:pt>
                <c:pt idx="6479">
                  <c:v>12.469000000000012</c:v>
                </c:pt>
                <c:pt idx="6480">
                  <c:v>12.421000000000001</c:v>
                </c:pt>
                <c:pt idx="6481">
                  <c:v>12.431000000000001</c:v>
                </c:pt>
                <c:pt idx="6482">
                  <c:v>12.417</c:v>
                </c:pt>
                <c:pt idx="6483">
                  <c:v>12.388</c:v>
                </c:pt>
                <c:pt idx="6484">
                  <c:v>12.378</c:v>
                </c:pt>
                <c:pt idx="6485">
                  <c:v>12.402000000000006</c:v>
                </c:pt>
                <c:pt idx="6486">
                  <c:v>12.351000000000004</c:v>
                </c:pt>
                <c:pt idx="6487">
                  <c:v>12.346</c:v>
                </c:pt>
                <c:pt idx="6488">
                  <c:v>12.355000000000018</c:v>
                </c:pt>
                <c:pt idx="6489">
                  <c:v>12.31</c:v>
                </c:pt>
                <c:pt idx="6490">
                  <c:v>12.351000000000004</c:v>
                </c:pt>
                <c:pt idx="6491">
                  <c:v>12.303000000000004</c:v>
                </c:pt>
                <c:pt idx="6492">
                  <c:v>12.81</c:v>
                </c:pt>
                <c:pt idx="6493">
                  <c:v>12.75</c:v>
                </c:pt>
                <c:pt idx="6494">
                  <c:v>12.814</c:v>
                </c:pt>
                <c:pt idx="6495">
                  <c:v>12.805000000000012</c:v>
                </c:pt>
                <c:pt idx="6496">
                  <c:v>12.782</c:v>
                </c:pt>
                <c:pt idx="6497">
                  <c:v>12.795</c:v>
                </c:pt>
                <c:pt idx="6498">
                  <c:v>12.805000000000012</c:v>
                </c:pt>
                <c:pt idx="6499">
                  <c:v>12.782</c:v>
                </c:pt>
                <c:pt idx="6500">
                  <c:v>12.787999999999998</c:v>
                </c:pt>
                <c:pt idx="6501">
                  <c:v>12.786</c:v>
                </c:pt>
                <c:pt idx="6502">
                  <c:v>12.795</c:v>
                </c:pt>
                <c:pt idx="6503">
                  <c:v>12.81</c:v>
                </c:pt>
                <c:pt idx="6504">
                  <c:v>12.8</c:v>
                </c:pt>
                <c:pt idx="6505">
                  <c:v>12.8</c:v>
                </c:pt>
                <c:pt idx="6506">
                  <c:v>12.78</c:v>
                </c:pt>
                <c:pt idx="6507">
                  <c:v>12.801</c:v>
                </c:pt>
                <c:pt idx="6508">
                  <c:v>12.782</c:v>
                </c:pt>
                <c:pt idx="6509">
                  <c:v>12.777000000000001</c:v>
                </c:pt>
                <c:pt idx="6510">
                  <c:v>12.765000000000002</c:v>
                </c:pt>
                <c:pt idx="6511">
                  <c:v>12.798999999999999</c:v>
                </c:pt>
                <c:pt idx="6512">
                  <c:v>12.775</c:v>
                </c:pt>
                <c:pt idx="6513">
                  <c:v>12.787999999999998</c:v>
                </c:pt>
                <c:pt idx="6514">
                  <c:v>12.768000000000001</c:v>
                </c:pt>
                <c:pt idx="6515">
                  <c:v>12.764000000000001</c:v>
                </c:pt>
                <c:pt idx="6516">
                  <c:v>12.776</c:v>
                </c:pt>
                <c:pt idx="6517">
                  <c:v>12.781000000000001</c:v>
                </c:pt>
                <c:pt idx="6518">
                  <c:v>12.762</c:v>
                </c:pt>
                <c:pt idx="6519">
                  <c:v>12.761000000000001</c:v>
                </c:pt>
                <c:pt idx="6520">
                  <c:v>12.717000000000001</c:v>
                </c:pt>
                <c:pt idx="6521">
                  <c:v>12.762</c:v>
                </c:pt>
                <c:pt idx="6522">
                  <c:v>12.764000000000001</c:v>
                </c:pt>
                <c:pt idx="6523">
                  <c:v>12.745999999999999</c:v>
                </c:pt>
                <c:pt idx="6524">
                  <c:v>12.784000000000001</c:v>
                </c:pt>
                <c:pt idx="6525">
                  <c:v>12.749000000000001</c:v>
                </c:pt>
                <c:pt idx="6526">
                  <c:v>12.69</c:v>
                </c:pt>
                <c:pt idx="6527">
                  <c:v>12.776</c:v>
                </c:pt>
                <c:pt idx="6528">
                  <c:v>12.717999999999998</c:v>
                </c:pt>
                <c:pt idx="6529">
                  <c:v>12.737999999999998</c:v>
                </c:pt>
                <c:pt idx="6530">
                  <c:v>12.716000000000001</c:v>
                </c:pt>
                <c:pt idx="6531">
                  <c:v>12.737999999999998</c:v>
                </c:pt>
                <c:pt idx="6532">
                  <c:v>12.737999999999998</c:v>
                </c:pt>
                <c:pt idx="6533">
                  <c:v>12.728999999999999</c:v>
                </c:pt>
                <c:pt idx="6534">
                  <c:v>12.75</c:v>
                </c:pt>
                <c:pt idx="6535">
                  <c:v>12.726999999999999</c:v>
                </c:pt>
                <c:pt idx="6536">
                  <c:v>12.713000000000001</c:v>
                </c:pt>
                <c:pt idx="6537">
                  <c:v>12.742999999999999</c:v>
                </c:pt>
                <c:pt idx="6538">
                  <c:v>12.728999999999999</c:v>
                </c:pt>
                <c:pt idx="6539">
                  <c:v>12.717999999999998</c:v>
                </c:pt>
                <c:pt idx="6540">
                  <c:v>12.709999999999999</c:v>
                </c:pt>
                <c:pt idx="6541">
                  <c:v>12.739000000000001</c:v>
                </c:pt>
                <c:pt idx="6542">
                  <c:v>12.704000000000001</c:v>
                </c:pt>
                <c:pt idx="6543">
                  <c:v>12.727999999999998</c:v>
                </c:pt>
                <c:pt idx="6544">
                  <c:v>12.726999999999999</c:v>
                </c:pt>
                <c:pt idx="6545">
                  <c:v>12.743999999999998</c:v>
                </c:pt>
                <c:pt idx="6546">
                  <c:v>12.730999999999998</c:v>
                </c:pt>
                <c:pt idx="6547">
                  <c:v>12.710999999999999</c:v>
                </c:pt>
                <c:pt idx="6548">
                  <c:v>12.733999999999998</c:v>
                </c:pt>
                <c:pt idx="6549">
                  <c:v>12.767000000000001</c:v>
                </c:pt>
                <c:pt idx="6550">
                  <c:v>12.706</c:v>
                </c:pt>
                <c:pt idx="6551">
                  <c:v>12.722</c:v>
                </c:pt>
                <c:pt idx="6552">
                  <c:v>12.709999999999999</c:v>
                </c:pt>
                <c:pt idx="6553">
                  <c:v>12.726000000000001</c:v>
                </c:pt>
                <c:pt idx="6554">
                  <c:v>12.733000000000001</c:v>
                </c:pt>
                <c:pt idx="6555">
                  <c:v>12.737999999999998</c:v>
                </c:pt>
                <c:pt idx="6556">
                  <c:v>12.716000000000001</c:v>
                </c:pt>
                <c:pt idx="6557">
                  <c:v>12.730999999999998</c:v>
                </c:pt>
                <c:pt idx="6558">
                  <c:v>12.722</c:v>
                </c:pt>
                <c:pt idx="6559">
                  <c:v>12.769</c:v>
                </c:pt>
                <c:pt idx="6560">
                  <c:v>12.763</c:v>
                </c:pt>
                <c:pt idx="6561">
                  <c:v>12.753</c:v>
                </c:pt>
                <c:pt idx="6562">
                  <c:v>12.757</c:v>
                </c:pt>
                <c:pt idx="6563">
                  <c:v>12.747999999999999</c:v>
                </c:pt>
                <c:pt idx="6564">
                  <c:v>12.736999999999998</c:v>
                </c:pt>
                <c:pt idx="6565">
                  <c:v>12.76</c:v>
                </c:pt>
                <c:pt idx="6566">
                  <c:v>12.728999999999999</c:v>
                </c:pt>
                <c:pt idx="6567">
                  <c:v>12.758000000000001</c:v>
                </c:pt>
                <c:pt idx="6568">
                  <c:v>12.733000000000001</c:v>
                </c:pt>
                <c:pt idx="6569">
                  <c:v>12.759</c:v>
                </c:pt>
                <c:pt idx="6570">
                  <c:v>12.772</c:v>
                </c:pt>
                <c:pt idx="6571">
                  <c:v>12.782</c:v>
                </c:pt>
                <c:pt idx="6572">
                  <c:v>12.767000000000001</c:v>
                </c:pt>
                <c:pt idx="6573">
                  <c:v>12.77</c:v>
                </c:pt>
                <c:pt idx="6574">
                  <c:v>12.786</c:v>
                </c:pt>
                <c:pt idx="6575">
                  <c:v>12.78</c:v>
                </c:pt>
                <c:pt idx="6576">
                  <c:v>12.789</c:v>
                </c:pt>
                <c:pt idx="6577">
                  <c:v>12.775</c:v>
                </c:pt>
                <c:pt idx="6578">
                  <c:v>12.782</c:v>
                </c:pt>
                <c:pt idx="6579">
                  <c:v>12.785</c:v>
                </c:pt>
                <c:pt idx="6580">
                  <c:v>12.821</c:v>
                </c:pt>
                <c:pt idx="6581">
                  <c:v>12.771000000000001</c:v>
                </c:pt>
                <c:pt idx="6582">
                  <c:v>12.803000000000004</c:v>
                </c:pt>
                <c:pt idx="6583">
                  <c:v>12.795</c:v>
                </c:pt>
                <c:pt idx="6584">
                  <c:v>12.792</c:v>
                </c:pt>
                <c:pt idx="6585">
                  <c:v>12.793999999999999</c:v>
                </c:pt>
                <c:pt idx="6586">
                  <c:v>12.754</c:v>
                </c:pt>
                <c:pt idx="6587">
                  <c:v>12.826000000000002</c:v>
                </c:pt>
                <c:pt idx="6588">
                  <c:v>12.762</c:v>
                </c:pt>
                <c:pt idx="6589">
                  <c:v>12.819000000000004</c:v>
                </c:pt>
                <c:pt idx="6590">
                  <c:v>12.796000000000001</c:v>
                </c:pt>
                <c:pt idx="6591">
                  <c:v>12.825000000000006</c:v>
                </c:pt>
                <c:pt idx="6592">
                  <c:v>12.792</c:v>
                </c:pt>
                <c:pt idx="6593">
                  <c:v>12.775</c:v>
                </c:pt>
                <c:pt idx="6594">
                  <c:v>12.79</c:v>
                </c:pt>
                <c:pt idx="6595">
                  <c:v>12.789</c:v>
                </c:pt>
                <c:pt idx="6596">
                  <c:v>12.795</c:v>
                </c:pt>
                <c:pt idx="6597">
                  <c:v>12.819000000000004</c:v>
                </c:pt>
                <c:pt idx="6598">
                  <c:v>12.792</c:v>
                </c:pt>
                <c:pt idx="6599">
                  <c:v>12.808</c:v>
                </c:pt>
                <c:pt idx="6600">
                  <c:v>12.82</c:v>
                </c:pt>
                <c:pt idx="6601">
                  <c:v>12.826000000000002</c:v>
                </c:pt>
                <c:pt idx="6602">
                  <c:v>12.805000000000012</c:v>
                </c:pt>
                <c:pt idx="6603">
                  <c:v>12.804</c:v>
                </c:pt>
                <c:pt idx="6604">
                  <c:v>12.816000000000004</c:v>
                </c:pt>
                <c:pt idx="6605">
                  <c:v>12.783000000000001</c:v>
                </c:pt>
                <c:pt idx="6606">
                  <c:v>12.818</c:v>
                </c:pt>
                <c:pt idx="6607">
                  <c:v>12.851000000000004</c:v>
                </c:pt>
                <c:pt idx="6608">
                  <c:v>12.813000000000002</c:v>
                </c:pt>
                <c:pt idx="6609">
                  <c:v>12.834</c:v>
                </c:pt>
                <c:pt idx="6610">
                  <c:v>12.821</c:v>
                </c:pt>
                <c:pt idx="6611">
                  <c:v>12.805000000000012</c:v>
                </c:pt>
                <c:pt idx="6612">
                  <c:v>12.796000000000001</c:v>
                </c:pt>
                <c:pt idx="6613">
                  <c:v>12.823</c:v>
                </c:pt>
                <c:pt idx="6614">
                  <c:v>12.797999999999998</c:v>
                </c:pt>
                <c:pt idx="6615">
                  <c:v>12.83</c:v>
                </c:pt>
                <c:pt idx="6616">
                  <c:v>12.827</c:v>
                </c:pt>
                <c:pt idx="6617">
                  <c:v>12.829000000000002</c:v>
                </c:pt>
                <c:pt idx="6618">
                  <c:v>12.826000000000002</c:v>
                </c:pt>
                <c:pt idx="6619">
                  <c:v>12.812000000000006</c:v>
                </c:pt>
                <c:pt idx="6620">
                  <c:v>12.844000000000001</c:v>
                </c:pt>
                <c:pt idx="6621">
                  <c:v>12.797999999999998</c:v>
                </c:pt>
                <c:pt idx="6622">
                  <c:v>12.843</c:v>
                </c:pt>
                <c:pt idx="6623">
                  <c:v>12.798999999999999</c:v>
                </c:pt>
                <c:pt idx="6624">
                  <c:v>12.826000000000002</c:v>
                </c:pt>
                <c:pt idx="6625">
                  <c:v>12.814</c:v>
                </c:pt>
                <c:pt idx="6626">
                  <c:v>12.745999999999999</c:v>
                </c:pt>
                <c:pt idx="6627">
                  <c:v>12.761000000000001</c:v>
                </c:pt>
                <c:pt idx="6628">
                  <c:v>12.759</c:v>
                </c:pt>
                <c:pt idx="6629">
                  <c:v>12.758000000000001</c:v>
                </c:pt>
                <c:pt idx="6630">
                  <c:v>12.793999999999999</c:v>
                </c:pt>
                <c:pt idx="6631">
                  <c:v>12.786</c:v>
                </c:pt>
                <c:pt idx="6632">
                  <c:v>12.777000000000001</c:v>
                </c:pt>
                <c:pt idx="6633">
                  <c:v>12.79</c:v>
                </c:pt>
                <c:pt idx="6634">
                  <c:v>12.790999999999999</c:v>
                </c:pt>
                <c:pt idx="6635">
                  <c:v>12.753</c:v>
                </c:pt>
                <c:pt idx="6636">
                  <c:v>12.764000000000001</c:v>
                </c:pt>
                <c:pt idx="6637">
                  <c:v>12.777000000000001</c:v>
                </c:pt>
                <c:pt idx="6638">
                  <c:v>12.787000000000001</c:v>
                </c:pt>
                <c:pt idx="6639">
                  <c:v>12.757</c:v>
                </c:pt>
                <c:pt idx="6640">
                  <c:v>12.695</c:v>
                </c:pt>
                <c:pt idx="6641">
                  <c:v>12.765000000000002</c:v>
                </c:pt>
                <c:pt idx="6642">
                  <c:v>12.761000000000001</c:v>
                </c:pt>
                <c:pt idx="6643">
                  <c:v>12.706</c:v>
                </c:pt>
                <c:pt idx="6644">
                  <c:v>12.746999999999998</c:v>
                </c:pt>
                <c:pt idx="6645">
                  <c:v>12.709999999999999</c:v>
                </c:pt>
                <c:pt idx="6646">
                  <c:v>12.728999999999999</c:v>
                </c:pt>
                <c:pt idx="6647">
                  <c:v>12.817</c:v>
                </c:pt>
                <c:pt idx="6648">
                  <c:v>12.761000000000001</c:v>
                </c:pt>
                <c:pt idx="6649">
                  <c:v>12.856000000000014</c:v>
                </c:pt>
                <c:pt idx="6650">
                  <c:v>12.763</c:v>
                </c:pt>
                <c:pt idx="6651">
                  <c:v>12.746999999999998</c:v>
                </c:pt>
                <c:pt idx="6652">
                  <c:v>12.774000000000001</c:v>
                </c:pt>
                <c:pt idx="6653">
                  <c:v>12.845000000000002</c:v>
                </c:pt>
                <c:pt idx="6654">
                  <c:v>12.742999999999999</c:v>
                </c:pt>
                <c:pt idx="6655">
                  <c:v>12.82</c:v>
                </c:pt>
                <c:pt idx="6656">
                  <c:v>12.831</c:v>
                </c:pt>
                <c:pt idx="6657">
                  <c:v>12.823</c:v>
                </c:pt>
                <c:pt idx="6658">
                  <c:v>12.77</c:v>
                </c:pt>
                <c:pt idx="6659">
                  <c:v>12.717000000000001</c:v>
                </c:pt>
                <c:pt idx="6660">
                  <c:v>12.797000000000001</c:v>
                </c:pt>
                <c:pt idx="6661">
                  <c:v>12.79</c:v>
                </c:pt>
                <c:pt idx="6662">
                  <c:v>12.808</c:v>
                </c:pt>
                <c:pt idx="6663">
                  <c:v>12.793999999999999</c:v>
                </c:pt>
                <c:pt idx="6664">
                  <c:v>12.781000000000001</c:v>
                </c:pt>
                <c:pt idx="6665">
                  <c:v>12.84</c:v>
                </c:pt>
                <c:pt idx="6666">
                  <c:v>12.742000000000001</c:v>
                </c:pt>
                <c:pt idx="6667">
                  <c:v>12.792</c:v>
                </c:pt>
                <c:pt idx="6668">
                  <c:v>12.777000000000001</c:v>
                </c:pt>
                <c:pt idx="6669">
                  <c:v>12.801</c:v>
                </c:pt>
                <c:pt idx="6670">
                  <c:v>12.766</c:v>
                </c:pt>
                <c:pt idx="6671">
                  <c:v>12.771000000000001</c:v>
                </c:pt>
                <c:pt idx="6672">
                  <c:v>12.747999999999999</c:v>
                </c:pt>
                <c:pt idx="6673">
                  <c:v>12.79</c:v>
                </c:pt>
                <c:pt idx="6674">
                  <c:v>12.746999999999998</c:v>
                </c:pt>
                <c:pt idx="6675">
                  <c:v>12.776</c:v>
                </c:pt>
                <c:pt idx="6676">
                  <c:v>12.763</c:v>
                </c:pt>
                <c:pt idx="6677">
                  <c:v>12.743999999999998</c:v>
                </c:pt>
                <c:pt idx="6678">
                  <c:v>12.765000000000002</c:v>
                </c:pt>
                <c:pt idx="6679">
                  <c:v>12.789</c:v>
                </c:pt>
                <c:pt idx="6680">
                  <c:v>12.792</c:v>
                </c:pt>
                <c:pt idx="6681">
                  <c:v>12.769</c:v>
                </c:pt>
                <c:pt idx="6682">
                  <c:v>12.795</c:v>
                </c:pt>
                <c:pt idx="6683">
                  <c:v>12.739999999999998</c:v>
                </c:pt>
                <c:pt idx="6684">
                  <c:v>12.743999999999998</c:v>
                </c:pt>
                <c:pt idx="6685">
                  <c:v>12.785</c:v>
                </c:pt>
                <c:pt idx="6686">
                  <c:v>12.749000000000001</c:v>
                </c:pt>
                <c:pt idx="6687">
                  <c:v>12.736000000000001</c:v>
                </c:pt>
                <c:pt idx="6688">
                  <c:v>12.697999999999999</c:v>
                </c:pt>
                <c:pt idx="6689">
                  <c:v>12.69</c:v>
                </c:pt>
                <c:pt idx="6690">
                  <c:v>12.646000000000001</c:v>
                </c:pt>
                <c:pt idx="6691">
                  <c:v>12.752000000000002</c:v>
                </c:pt>
                <c:pt idx="6692">
                  <c:v>12.707999999999998</c:v>
                </c:pt>
                <c:pt idx="6693">
                  <c:v>12.697000000000001</c:v>
                </c:pt>
                <c:pt idx="6694">
                  <c:v>12.754</c:v>
                </c:pt>
                <c:pt idx="6695">
                  <c:v>12.739000000000001</c:v>
                </c:pt>
                <c:pt idx="6696">
                  <c:v>12.667</c:v>
                </c:pt>
                <c:pt idx="6697">
                  <c:v>12.686</c:v>
                </c:pt>
                <c:pt idx="6698">
                  <c:v>12.733000000000001</c:v>
                </c:pt>
                <c:pt idx="6699">
                  <c:v>12.784000000000001</c:v>
                </c:pt>
                <c:pt idx="6700">
                  <c:v>12.755000000000004</c:v>
                </c:pt>
                <c:pt idx="6701">
                  <c:v>12.668000000000001</c:v>
                </c:pt>
                <c:pt idx="6702">
                  <c:v>12.737999999999998</c:v>
                </c:pt>
                <c:pt idx="6703">
                  <c:v>12.707999999999998</c:v>
                </c:pt>
                <c:pt idx="6704">
                  <c:v>12.736999999999998</c:v>
                </c:pt>
                <c:pt idx="6705">
                  <c:v>12.710999999999999</c:v>
                </c:pt>
                <c:pt idx="6706">
                  <c:v>12.697999999999999</c:v>
                </c:pt>
                <c:pt idx="6707">
                  <c:v>12.731999999999999</c:v>
                </c:pt>
                <c:pt idx="6708">
                  <c:v>12.676</c:v>
                </c:pt>
                <c:pt idx="6709">
                  <c:v>12.69</c:v>
                </c:pt>
                <c:pt idx="6710">
                  <c:v>12.768000000000001</c:v>
                </c:pt>
                <c:pt idx="6711">
                  <c:v>12.681000000000001</c:v>
                </c:pt>
                <c:pt idx="6712">
                  <c:v>12.723000000000001</c:v>
                </c:pt>
                <c:pt idx="6713">
                  <c:v>12.726000000000001</c:v>
                </c:pt>
                <c:pt idx="6714">
                  <c:v>12.718999999999999</c:v>
                </c:pt>
                <c:pt idx="6715">
                  <c:v>12.736999999999998</c:v>
                </c:pt>
                <c:pt idx="6716">
                  <c:v>12.731999999999999</c:v>
                </c:pt>
                <c:pt idx="6717">
                  <c:v>12.749000000000001</c:v>
                </c:pt>
                <c:pt idx="6718">
                  <c:v>12.761000000000001</c:v>
                </c:pt>
                <c:pt idx="6719">
                  <c:v>12.758000000000001</c:v>
                </c:pt>
                <c:pt idx="6720">
                  <c:v>12.731999999999999</c:v>
                </c:pt>
                <c:pt idx="6721">
                  <c:v>12.727999999999998</c:v>
                </c:pt>
                <c:pt idx="6722">
                  <c:v>12.739000000000001</c:v>
                </c:pt>
                <c:pt idx="6723">
                  <c:v>12.753</c:v>
                </c:pt>
                <c:pt idx="6724">
                  <c:v>12.769</c:v>
                </c:pt>
                <c:pt idx="6725">
                  <c:v>12.766</c:v>
                </c:pt>
                <c:pt idx="6726">
                  <c:v>12.766</c:v>
                </c:pt>
                <c:pt idx="6727">
                  <c:v>12.747999999999999</c:v>
                </c:pt>
                <c:pt idx="6728">
                  <c:v>12.733999999999998</c:v>
                </c:pt>
                <c:pt idx="6729">
                  <c:v>12.763</c:v>
                </c:pt>
                <c:pt idx="6730">
                  <c:v>12.781000000000001</c:v>
                </c:pt>
                <c:pt idx="6731">
                  <c:v>12.727999999999998</c:v>
                </c:pt>
                <c:pt idx="6732">
                  <c:v>12.801</c:v>
                </c:pt>
                <c:pt idx="6733">
                  <c:v>12.742000000000001</c:v>
                </c:pt>
                <c:pt idx="6734">
                  <c:v>12.8</c:v>
                </c:pt>
                <c:pt idx="6735">
                  <c:v>12.723999999999998</c:v>
                </c:pt>
                <c:pt idx="6736">
                  <c:v>12.759</c:v>
                </c:pt>
                <c:pt idx="6737">
                  <c:v>12.785</c:v>
                </c:pt>
                <c:pt idx="6738">
                  <c:v>12.782</c:v>
                </c:pt>
                <c:pt idx="6739">
                  <c:v>12.764000000000001</c:v>
                </c:pt>
                <c:pt idx="6740">
                  <c:v>12.747999999999999</c:v>
                </c:pt>
                <c:pt idx="6741">
                  <c:v>12.828000000000001</c:v>
                </c:pt>
                <c:pt idx="6742">
                  <c:v>12.841000000000001</c:v>
                </c:pt>
                <c:pt idx="6743">
                  <c:v>12.78</c:v>
                </c:pt>
                <c:pt idx="6744">
                  <c:v>12.81</c:v>
                </c:pt>
                <c:pt idx="6745">
                  <c:v>12.784000000000001</c:v>
                </c:pt>
                <c:pt idx="6746">
                  <c:v>12.848000000000001</c:v>
                </c:pt>
                <c:pt idx="6747">
                  <c:v>12.771000000000001</c:v>
                </c:pt>
                <c:pt idx="6748">
                  <c:v>12.815000000000012</c:v>
                </c:pt>
                <c:pt idx="6749">
                  <c:v>12.804</c:v>
                </c:pt>
                <c:pt idx="6750">
                  <c:v>12.807</c:v>
                </c:pt>
                <c:pt idx="6751">
                  <c:v>12.787999999999998</c:v>
                </c:pt>
                <c:pt idx="6752">
                  <c:v>12.81</c:v>
                </c:pt>
                <c:pt idx="6753">
                  <c:v>12.805000000000012</c:v>
                </c:pt>
                <c:pt idx="6754">
                  <c:v>12.815000000000012</c:v>
                </c:pt>
                <c:pt idx="6755">
                  <c:v>12.813000000000002</c:v>
                </c:pt>
                <c:pt idx="6756">
                  <c:v>12.824</c:v>
                </c:pt>
                <c:pt idx="6757">
                  <c:v>12.808</c:v>
                </c:pt>
                <c:pt idx="6758">
                  <c:v>12.868</c:v>
                </c:pt>
                <c:pt idx="6759">
                  <c:v>12.805000000000012</c:v>
                </c:pt>
                <c:pt idx="6760">
                  <c:v>12.802000000000012</c:v>
                </c:pt>
                <c:pt idx="6761">
                  <c:v>12.761000000000001</c:v>
                </c:pt>
                <c:pt idx="6762">
                  <c:v>12.795</c:v>
                </c:pt>
                <c:pt idx="6763">
                  <c:v>12.848000000000001</c:v>
                </c:pt>
                <c:pt idx="6764">
                  <c:v>12.8</c:v>
                </c:pt>
                <c:pt idx="6765">
                  <c:v>12.838000000000001</c:v>
                </c:pt>
                <c:pt idx="6766">
                  <c:v>12.802000000000012</c:v>
                </c:pt>
                <c:pt idx="6767">
                  <c:v>12.829000000000002</c:v>
                </c:pt>
                <c:pt idx="6768">
                  <c:v>12.834</c:v>
                </c:pt>
                <c:pt idx="6769">
                  <c:v>12.814</c:v>
                </c:pt>
                <c:pt idx="6770">
                  <c:v>12.827</c:v>
                </c:pt>
                <c:pt idx="6771">
                  <c:v>12.824</c:v>
                </c:pt>
                <c:pt idx="6772">
                  <c:v>12.844000000000001</c:v>
                </c:pt>
                <c:pt idx="6773">
                  <c:v>12.821</c:v>
                </c:pt>
                <c:pt idx="6774">
                  <c:v>12.795</c:v>
                </c:pt>
                <c:pt idx="6775">
                  <c:v>12.829000000000002</c:v>
                </c:pt>
                <c:pt idx="6776">
                  <c:v>12.812000000000006</c:v>
                </c:pt>
                <c:pt idx="6777">
                  <c:v>12.834</c:v>
                </c:pt>
                <c:pt idx="6778">
                  <c:v>12.828000000000001</c:v>
                </c:pt>
                <c:pt idx="6779">
                  <c:v>12.824</c:v>
                </c:pt>
                <c:pt idx="6780">
                  <c:v>12.815000000000012</c:v>
                </c:pt>
                <c:pt idx="6781">
                  <c:v>12.815000000000012</c:v>
                </c:pt>
                <c:pt idx="6782">
                  <c:v>12.821</c:v>
                </c:pt>
                <c:pt idx="6783">
                  <c:v>12.825000000000006</c:v>
                </c:pt>
                <c:pt idx="6784">
                  <c:v>12.821</c:v>
                </c:pt>
                <c:pt idx="6785">
                  <c:v>12.82</c:v>
                </c:pt>
                <c:pt idx="6786">
                  <c:v>12.829000000000002</c:v>
                </c:pt>
                <c:pt idx="6787">
                  <c:v>12.824</c:v>
                </c:pt>
                <c:pt idx="6788">
                  <c:v>12.8</c:v>
                </c:pt>
                <c:pt idx="6789">
                  <c:v>12.782</c:v>
                </c:pt>
                <c:pt idx="6790">
                  <c:v>12.797000000000001</c:v>
                </c:pt>
                <c:pt idx="6791">
                  <c:v>12.82</c:v>
                </c:pt>
                <c:pt idx="6792">
                  <c:v>12.822000000000006</c:v>
                </c:pt>
                <c:pt idx="6793">
                  <c:v>12.809000000000006</c:v>
                </c:pt>
                <c:pt idx="6794">
                  <c:v>12.803000000000004</c:v>
                </c:pt>
                <c:pt idx="6795">
                  <c:v>12.789</c:v>
                </c:pt>
                <c:pt idx="6796">
                  <c:v>12.781000000000001</c:v>
                </c:pt>
                <c:pt idx="6797">
                  <c:v>12.763</c:v>
                </c:pt>
                <c:pt idx="6798">
                  <c:v>12.763</c:v>
                </c:pt>
                <c:pt idx="6799">
                  <c:v>12.769</c:v>
                </c:pt>
                <c:pt idx="6800">
                  <c:v>12.776</c:v>
                </c:pt>
                <c:pt idx="6801">
                  <c:v>12.765000000000002</c:v>
                </c:pt>
                <c:pt idx="6802">
                  <c:v>12.793000000000001</c:v>
                </c:pt>
                <c:pt idx="6803">
                  <c:v>12.762</c:v>
                </c:pt>
                <c:pt idx="6804">
                  <c:v>12.743999999999998</c:v>
                </c:pt>
                <c:pt idx="6805">
                  <c:v>12.76</c:v>
                </c:pt>
                <c:pt idx="6806">
                  <c:v>12.77</c:v>
                </c:pt>
                <c:pt idx="6807">
                  <c:v>12.769</c:v>
                </c:pt>
                <c:pt idx="6808">
                  <c:v>12.746999999999998</c:v>
                </c:pt>
                <c:pt idx="6809">
                  <c:v>12.740999999999998</c:v>
                </c:pt>
                <c:pt idx="6810">
                  <c:v>12.717999999999998</c:v>
                </c:pt>
                <c:pt idx="6811">
                  <c:v>12.725</c:v>
                </c:pt>
                <c:pt idx="6812">
                  <c:v>12.699</c:v>
                </c:pt>
                <c:pt idx="6813">
                  <c:v>12.697999999999999</c:v>
                </c:pt>
                <c:pt idx="6814">
                  <c:v>12.699</c:v>
                </c:pt>
                <c:pt idx="6815">
                  <c:v>12.703000000000001</c:v>
                </c:pt>
                <c:pt idx="6816">
                  <c:v>12.697000000000001</c:v>
                </c:pt>
                <c:pt idx="6817">
                  <c:v>12.652000000000006</c:v>
                </c:pt>
                <c:pt idx="6818">
                  <c:v>12.723999999999998</c:v>
                </c:pt>
                <c:pt idx="6819">
                  <c:v>12.743999999999998</c:v>
                </c:pt>
                <c:pt idx="6820">
                  <c:v>12.709999999999999</c:v>
                </c:pt>
                <c:pt idx="6821">
                  <c:v>12.752000000000002</c:v>
                </c:pt>
                <c:pt idx="6822">
                  <c:v>12.707000000000001</c:v>
                </c:pt>
                <c:pt idx="6823">
                  <c:v>12.737999999999998</c:v>
                </c:pt>
                <c:pt idx="6824">
                  <c:v>12.753</c:v>
                </c:pt>
                <c:pt idx="6825">
                  <c:v>12.775</c:v>
                </c:pt>
                <c:pt idx="6826">
                  <c:v>12.737999999999998</c:v>
                </c:pt>
                <c:pt idx="6827">
                  <c:v>12.808</c:v>
                </c:pt>
                <c:pt idx="6828">
                  <c:v>12.789</c:v>
                </c:pt>
                <c:pt idx="6829">
                  <c:v>12.740999999999998</c:v>
                </c:pt>
                <c:pt idx="6830">
                  <c:v>12.727999999999998</c:v>
                </c:pt>
                <c:pt idx="6831">
                  <c:v>12.816000000000004</c:v>
                </c:pt>
                <c:pt idx="6832">
                  <c:v>12.736000000000001</c:v>
                </c:pt>
                <c:pt idx="6833">
                  <c:v>12.786</c:v>
                </c:pt>
                <c:pt idx="6834">
                  <c:v>12.833</c:v>
                </c:pt>
                <c:pt idx="6835">
                  <c:v>12.784000000000001</c:v>
                </c:pt>
                <c:pt idx="6836">
                  <c:v>12.842000000000002</c:v>
                </c:pt>
                <c:pt idx="6837">
                  <c:v>12.865000000000014</c:v>
                </c:pt>
                <c:pt idx="6838">
                  <c:v>12.792</c:v>
                </c:pt>
                <c:pt idx="6839">
                  <c:v>12.712</c:v>
                </c:pt>
                <c:pt idx="6840">
                  <c:v>12.756</c:v>
                </c:pt>
                <c:pt idx="6841">
                  <c:v>12.777999999999999</c:v>
                </c:pt>
                <c:pt idx="6842">
                  <c:v>12.837</c:v>
                </c:pt>
                <c:pt idx="6843">
                  <c:v>12.838000000000001</c:v>
                </c:pt>
                <c:pt idx="6844">
                  <c:v>12.850000000000012</c:v>
                </c:pt>
                <c:pt idx="6845">
                  <c:v>12.846</c:v>
                </c:pt>
                <c:pt idx="6846">
                  <c:v>12.816000000000004</c:v>
                </c:pt>
                <c:pt idx="6847">
                  <c:v>12.793999999999999</c:v>
                </c:pt>
                <c:pt idx="6848">
                  <c:v>12.826000000000002</c:v>
                </c:pt>
                <c:pt idx="6849">
                  <c:v>12.81</c:v>
                </c:pt>
                <c:pt idx="6850">
                  <c:v>12.740999999999998</c:v>
                </c:pt>
                <c:pt idx="6851">
                  <c:v>12.758000000000001</c:v>
                </c:pt>
                <c:pt idx="6852">
                  <c:v>12.850000000000012</c:v>
                </c:pt>
                <c:pt idx="6853">
                  <c:v>12.740999999999998</c:v>
                </c:pt>
                <c:pt idx="6854">
                  <c:v>12.79</c:v>
                </c:pt>
                <c:pt idx="6855">
                  <c:v>12.803000000000004</c:v>
                </c:pt>
                <c:pt idx="6856">
                  <c:v>12.781000000000001</c:v>
                </c:pt>
                <c:pt idx="6857">
                  <c:v>12.762</c:v>
                </c:pt>
                <c:pt idx="6858">
                  <c:v>12.779</c:v>
                </c:pt>
                <c:pt idx="6859">
                  <c:v>12.796000000000001</c:v>
                </c:pt>
                <c:pt idx="6860">
                  <c:v>12.78</c:v>
                </c:pt>
                <c:pt idx="6861">
                  <c:v>12.758000000000001</c:v>
                </c:pt>
                <c:pt idx="6862">
                  <c:v>12.734999999999999</c:v>
                </c:pt>
                <c:pt idx="6863">
                  <c:v>12.730999999999998</c:v>
                </c:pt>
                <c:pt idx="6864">
                  <c:v>12.704000000000001</c:v>
                </c:pt>
                <c:pt idx="6865">
                  <c:v>12.713999999999999</c:v>
                </c:pt>
                <c:pt idx="6866">
                  <c:v>12.781000000000001</c:v>
                </c:pt>
                <c:pt idx="6867">
                  <c:v>12.739000000000001</c:v>
                </c:pt>
                <c:pt idx="6868">
                  <c:v>12.697999999999999</c:v>
                </c:pt>
                <c:pt idx="6869">
                  <c:v>12.777000000000001</c:v>
                </c:pt>
                <c:pt idx="6870">
                  <c:v>12.757</c:v>
                </c:pt>
                <c:pt idx="6871">
                  <c:v>12.713000000000001</c:v>
                </c:pt>
                <c:pt idx="6872">
                  <c:v>12.720999999999998</c:v>
                </c:pt>
                <c:pt idx="6873">
                  <c:v>12.798999999999999</c:v>
                </c:pt>
                <c:pt idx="6874">
                  <c:v>12.715</c:v>
                </c:pt>
                <c:pt idx="6875">
                  <c:v>12.702</c:v>
                </c:pt>
                <c:pt idx="6876">
                  <c:v>12.723999999999998</c:v>
                </c:pt>
                <c:pt idx="6877">
                  <c:v>12.733999999999998</c:v>
                </c:pt>
                <c:pt idx="6878">
                  <c:v>12.683</c:v>
                </c:pt>
                <c:pt idx="6879">
                  <c:v>12.716000000000001</c:v>
                </c:pt>
                <c:pt idx="6880">
                  <c:v>12.676</c:v>
                </c:pt>
                <c:pt idx="6881">
                  <c:v>12.740999999999998</c:v>
                </c:pt>
                <c:pt idx="6882">
                  <c:v>12.769</c:v>
                </c:pt>
                <c:pt idx="6883">
                  <c:v>12.776</c:v>
                </c:pt>
                <c:pt idx="6884">
                  <c:v>12.733000000000001</c:v>
                </c:pt>
                <c:pt idx="6885">
                  <c:v>12.765000000000002</c:v>
                </c:pt>
                <c:pt idx="6886">
                  <c:v>12.776</c:v>
                </c:pt>
                <c:pt idx="6887">
                  <c:v>12.709999999999999</c:v>
                </c:pt>
                <c:pt idx="6888">
                  <c:v>12.684000000000001</c:v>
                </c:pt>
                <c:pt idx="6889">
                  <c:v>12.736000000000001</c:v>
                </c:pt>
                <c:pt idx="6890">
                  <c:v>12.671000000000001</c:v>
                </c:pt>
                <c:pt idx="6891">
                  <c:v>12.718999999999999</c:v>
                </c:pt>
                <c:pt idx="6892">
                  <c:v>12.630999999999998</c:v>
                </c:pt>
                <c:pt idx="6893">
                  <c:v>12.766</c:v>
                </c:pt>
                <c:pt idx="6894">
                  <c:v>12.672000000000002</c:v>
                </c:pt>
                <c:pt idx="6895">
                  <c:v>12.767000000000001</c:v>
                </c:pt>
                <c:pt idx="6896">
                  <c:v>12.624000000000001</c:v>
                </c:pt>
                <c:pt idx="6897">
                  <c:v>12.685</c:v>
                </c:pt>
                <c:pt idx="6898">
                  <c:v>12.751000000000001</c:v>
                </c:pt>
                <c:pt idx="6899">
                  <c:v>12.753</c:v>
                </c:pt>
                <c:pt idx="6900">
                  <c:v>12.758000000000001</c:v>
                </c:pt>
                <c:pt idx="6901">
                  <c:v>12.807</c:v>
                </c:pt>
                <c:pt idx="6902">
                  <c:v>12.718999999999999</c:v>
                </c:pt>
                <c:pt idx="6903">
                  <c:v>12.864000000000004</c:v>
                </c:pt>
                <c:pt idx="6904">
                  <c:v>12.827</c:v>
                </c:pt>
                <c:pt idx="6905">
                  <c:v>12.761000000000001</c:v>
                </c:pt>
                <c:pt idx="6906">
                  <c:v>12.764000000000001</c:v>
                </c:pt>
                <c:pt idx="6907">
                  <c:v>12.777999999999999</c:v>
                </c:pt>
                <c:pt idx="6908">
                  <c:v>12.746999999999998</c:v>
                </c:pt>
                <c:pt idx="6909">
                  <c:v>12.83</c:v>
                </c:pt>
                <c:pt idx="6910">
                  <c:v>12.717000000000001</c:v>
                </c:pt>
                <c:pt idx="6911">
                  <c:v>12.744999999999999</c:v>
                </c:pt>
                <c:pt idx="6912">
                  <c:v>12.851000000000004</c:v>
                </c:pt>
                <c:pt idx="6913">
                  <c:v>12.821</c:v>
                </c:pt>
                <c:pt idx="6914">
                  <c:v>12.82</c:v>
                </c:pt>
                <c:pt idx="6915">
                  <c:v>12.771000000000001</c:v>
                </c:pt>
                <c:pt idx="6916">
                  <c:v>12.78</c:v>
                </c:pt>
                <c:pt idx="6917">
                  <c:v>12.825000000000006</c:v>
                </c:pt>
                <c:pt idx="6918">
                  <c:v>12.773</c:v>
                </c:pt>
                <c:pt idx="6919">
                  <c:v>12.793999999999999</c:v>
                </c:pt>
                <c:pt idx="6920">
                  <c:v>12.76</c:v>
                </c:pt>
                <c:pt idx="6921">
                  <c:v>12.717999999999998</c:v>
                </c:pt>
                <c:pt idx="6922">
                  <c:v>12.838000000000001</c:v>
                </c:pt>
                <c:pt idx="6923">
                  <c:v>12.79</c:v>
                </c:pt>
                <c:pt idx="6924">
                  <c:v>12.733999999999998</c:v>
                </c:pt>
                <c:pt idx="6925">
                  <c:v>12.831</c:v>
                </c:pt>
                <c:pt idx="6926">
                  <c:v>12.783000000000001</c:v>
                </c:pt>
                <c:pt idx="6927">
                  <c:v>12.736000000000001</c:v>
                </c:pt>
                <c:pt idx="6928">
                  <c:v>12.836</c:v>
                </c:pt>
                <c:pt idx="6929">
                  <c:v>12.845000000000002</c:v>
                </c:pt>
                <c:pt idx="6930">
                  <c:v>12.736999999999998</c:v>
                </c:pt>
                <c:pt idx="6931">
                  <c:v>12.755000000000004</c:v>
                </c:pt>
                <c:pt idx="6932">
                  <c:v>12.76</c:v>
                </c:pt>
                <c:pt idx="6933">
                  <c:v>12.774000000000001</c:v>
                </c:pt>
                <c:pt idx="6934">
                  <c:v>12.842000000000002</c:v>
                </c:pt>
                <c:pt idx="6935">
                  <c:v>12.809000000000006</c:v>
                </c:pt>
                <c:pt idx="6936">
                  <c:v>12.83</c:v>
                </c:pt>
                <c:pt idx="6937">
                  <c:v>12.807</c:v>
                </c:pt>
                <c:pt idx="6938">
                  <c:v>12.787000000000001</c:v>
                </c:pt>
                <c:pt idx="6939">
                  <c:v>12.782</c:v>
                </c:pt>
                <c:pt idx="6940">
                  <c:v>12.845000000000002</c:v>
                </c:pt>
                <c:pt idx="6941">
                  <c:v>12.821</c:v>
                </c:pt>
                <c:pt idx="6942">
                  <c:v>12.774000000000001</c:v>
                </c:pt>
                <c:pt idx="6943">
                  <c:v>12.846</c:v>
                </c:pt>
                <c:pt idx="6944">
                  <c:v>12.804</c:v>
                </c:pt>
                <c:pt idx="6945">
                  <c:v>12.790999999999999</c:v>
                </c:pt>
                <c:pt idx="6946">
                  <c:v>12.813000000000002</c:v>
                </c:pt>
                <c:pt idx="6947">
                  <c:v>12.777000000000001</c:v>
                </c:pt>
                <c:pt idx="6948">
                  <c:v>12.871</c:v>
                </c:pt>
                <c:pt idx="6949">
                  <c:v>12.779</c:v>
                </c:pt>
                <c:pt idx="6950">
                  <c:v>12.851000000000004</c:v>
                </c:pt>
                <c:pt idx="6951">
                  <c:v>12.773</c:v>
                </c:pt>
                <c:pt idx="6952">
                  <c:v>12.870000000000006</c:v>
                </c:pt>
                <c:pt idx="6953">
                  <c:v>12.761000000000001</c:v>
                </c:pt>
                <c:pt idx="6954">
                  <c:v>12.879000000000012</c:v>
                </c:pt>
                <c:pt idx="6955">
                  <c:v>12.876000000000014</c:v>
                </c:pt>
                <c:pt idx="6956">
                  <c:v>12.82</c:v>
                </c:pt>
                <c:pt idx="6957">
                  <c:v>12.733000000000001</c:v>
                </c:pt>
                <c:pt idx="6958">
                  <c:v>12.764000000000001</c:v>
                </c:pt>
                <c:pt idx="6959">
                  <c:v>12.909000000000002</c:v>
                </c:pt>
                <c:pt idx="6960">
                  <c:v>12.771000000000001</c:v>
                </c:pt>
                <c:pt idx="6961">
                  <c:v>12.802000000000012</c:v>
                </c:pt>
                <c:pt idx="6962">
                  <c:v>12.856000000000014</c:v>
                </c:pt>
                <c:pt idx="6963">
                  <c:v>12.768000000000001</c:v>
                </c:pt>
                <c:pt idx="6964">
                  <c:v>12.795</c:v>
                </c:pt>
                <c:pt idx="6965">
                  <c:v>12.746999999999998</c:v>
                </c:pt>
                <c:pt idx="6966">
                  <c:v>12.807</c:v>
                </c:pt>
                <c:pt idx="6967">
                  <c:v>12.867000000000004</c:v>
                </c:pt>
                <c:pt idx="6968">
                  <c:v>12.847</c:v>
                </c:pt>
                <c:pt idx="6969">
                  <c:v>12.807</c:v>
                </c:pt>
                <c:pt idx="6970">
                  <c:v>12.806000000000004</c:v>
                </c:pt>
                <c:pt idx="6971">
                  <c:v>12.722</c:v>
                </c:pt>
                <c:pt idx="6972">
                  <c:v>12.802000000000012</c:v>
                </c:pt>
                <c:pt idx="6973">
                  <c:v>12.713000000000001</c:v>
                </c:pt>
                <c:pt idx="6974">
                  <c:v>12.685</c:v>
                </c:pt>
                <c:pt idx="6975">
                  <c:v>12.821</c:v>
                </c:pt>
                <c:pt idx="6976">
                  <c:v>12.8</c:v>
                </c:pt>
                <c:pt idx="6977">
                  <c:v>12.771000000000001</c:v>
                </c:pt>
                <c:pt idx="6978">
                  <c:v>12.759</c:v>
                </c:pt>
                <c:pt idx="6979">
                  <c:v>12.747999999999999</c:v>
                </c:pt>
                <c:pt idx="6980">
                  <c:v>12.752000000000002</c:v>
                </c:pt>
                <c:pt idx="6981">
                  <c:v>12.885000000000012</c:v>
                </c:pt>
                <c:pt idx="6982">
                  <c:v>12.848000000000001</c:v>
                </c:pt>
                <c:pt idx="6983">
                  <c:v>12.78</c:v>
                </c:pt>
                <c:pt idx="6984">
                  <c:v>12.816000000000004</c:v>
                </c:pt>
                <c:pt idx="6985">
                  <c:v>12.685</c:v>
                </c:pt>
                <c:pt idx="6986">
                  <c:v>12.12</c:v>
                </c:pt>
                <c:pt idx="6987">
                  <c:v>12.120999999999999</c:v>
                </c:pt>
                <c:pt idx="6988">
                  <c:v>12.107000000000001</c:v>
                </c:pt>
                <c:pt idx="6989">
                  <c:v>12.1</c:v>
                </c:pt>
                <c:pt idx="6990">
                  <c:v>12.084</c:v>
                </c:pt>
                <c:pt idx="6991">
                  <c:v>12.073</c:v>
                </c:pt>
                <c:pt idx="6992">
                  <c:v>12.086</c:v>
                </c:pt>
                <c:pt idx="6993">
                  <c:v>12.074</c:v>
                </c:pt>
                <c:pt idx="6994">
                  <c:v>12.078000000000001</c:v>
                </c:pt>
                <c:pt idx="6995">
                  <c:v>12.074</c:v>
                </c:pt>
                <c:pt idx="6996">
                  <c:v>12.063000000000002</c:v>
                </c:pt>
                <c:pt idx="6997">
                  <c:v>12.069000000000004</c:v>
                </c:pt>
                <c:pt idx="6998">
                  <c:v>12.061</c:v>
                </c:pt>
                <c:pt idx="6999">
                  <c:v>12.06</c:v>
                </c:pt>
                <c:pt idx="7000">
                  <c:v>12.06</c:v>
                </c:pt>
                <c:pt idx="7001">
                  <c:v>12.061</c:v>
                </c:pt>
                <c:pt idx="7002">
                  <c:v>12.051</c:v>
                </c:pt>
                <c:pt idx="7003">
                  <c:v>12.065000000000012</c:v>
                </c:pt>
                <c:pt idx="7004">
                  <c:v>12.066000000000004</c:v>
                </c:pt>
                <c:pt idx="7005">
                  <c:v>12.065000000000012</c:v>
                </c:pt>
                <c:pt idx="7006">
                  <c:v>12.067</c:v>
                </c:pt>
                <c:pt idx="7007">
                  <c:v>12.074</c:v>
                </c:pt>
                <c:pt idx="7008">
                  <c:v>12.073</c:v>
                </c:pt>
                <c:pt idx="7009">
                  <c:v>12.058</c:v>
                </c:pt>
                <c:pt idx="7010">
                  <c:v>12.073</c:v>
                </c:pt>
                <c:pt idx="7011">
                  <c:v>12.063000000000002</c:v>
                </c:pt>
                <c:pt idx="7012">
                  <c:v>12.073</c:v>
                </c:pt>
                <c:pt idx="7013">
                  <c:v>12.067</c:v>
                </c:pt>
                <c:pt idx="7014">
                  <c:v>12.068</c:v>
                </c:pt>
                <c:pt idx="7015">
                  <c:v>12.088000000000001</c:v>
                </c:pt>
                <c:pt idx="7016">
                  <c:v>12.082000000000004</c:v>
                </c:pt>
                <c:pt idx="7017">
                  <c:v>12.088000000000001</c:v>
                </c:pt>
                <c:pt idx="7018">
                  <c:v>12.095000000000002</c:v>
                </c:pt>
                <c:pt idx="7019">
                  <c:v>12.098000000000001</c:v>
                </c:pt>
                <c:pt idx="7020">
                  <c:v>12.094000000000001</c:v>
                </c:pt>
                <c:pt idx="7021">
                  <c:v>12.116</c:v>
                </c:pt>
                <c:pt idx="7022">
                  <c:v>12.105</c:v>
                </c:pt>
                <c:pt idx="7023">
                  <c:v>12.122</c:v>
                </c:pt>
                <c:pt idx="7024">
                  <c:v>12.116</c:v>
                </c:pt>
                <c:pt idx="7025">
                  <c:v>12.12</c:v>
                </c:pt>
                <c:pt idx="7026">
                  <c:v>12.127999999999998</c:v>
                </c:pt>
                <c:pt idx="7027">
                  <c:v>12.133000000000001</c:v>
                </c:pt>
                <c:pt idx="7028">
                  <c:v>12.136999999999999</c:v>
                </c:pt>
                <c:pt idx="7029">
                  <c:v>12.133999999999999</c:v>
                </c:pt>
                <c:pt idx="7030">
                  <c:v>12.146999999999998</c:v>
                </c:pt>
                <c:pt idx="7031">
                  <c:v>12.153</c:v>
                </c:pt>
                <c:pt idx="7032">
                  <c:v>12.148999999999999</c:v>
                </c:pt>
                <c:pt idx="7033">
                  <c:v>12.165000000000004</c:v>
                </c:pt>
                <c:pt idx="7034">
                  <c:v>12.166</c:v>
                </c:pt>
                <c:pt idx="7035">
                  <c:v>12.172000000000002</c:v>
                </c:pt>
                <c:pt idx="7036">
                  <c:v>12.189</c:v>
                </c:pt>
                <c:pt idx="7037">
                  <c:v>12.182</c:v>
                </c:pt>
                <c:pt idx="7038">
                  <c:v>12.19</c:v>
                </c:pt>
                <c:pt idx="7039">
                  <c:v>12.184000000000001</c:v>
                </c:pt>
                <c:pt idx="7040">
                  <c:v>12.195</c:v>
                </c:pt>
                <c:pt idx="7041">
                  <c:v>12.207999999999998</c:v>
                </c:pt>
                <c:pt idx="7042">
                  <c:v>12.206</c:v>
                </c:pt>
                <c:pt idx="7043">
                  <c:v>12.199</c:v>
                </c:pt>
                <c:pt idx="7044">
                  <c:v>12.213999999999999</c:v>
                </c:pt>
                <c:pt idx="7045">
                  <c:v>12.217000000000001</c:v>
                </c:pt>
                <c:pt idx="7046">
                  <c:v>12.228999999999999</c:v>
                </c:pt>
                <c:pt idx="7047">
                  <c:v>12.244999999999999</c:v>
                </c:pt>
                <c:pt idx="7048">
                  <c:v>12.236000000000001</c:v>
                </c:pt>
                <c:pt idx="7049">
                  <c:v>12.231999999999999</c:v>
                </c:pt>
                <c:pt idx="7050">
                  <c:v>12.254</c:v>
                </c:pt>
                <c:pt idx="7051">
                  <c:v>12.252000000000002</c:v>
                </c:pt>
                <c:pt idx="7052">
                  <c:v>12.253</c:v>
                </c:pt>
                <c:pt idx="7053">
                  <c:v>12.240999999999998</c:v>
                </c:pt>
                <c:pt idx="7054">
                  <c:v>12.254</c:v>
                </c:pt>
                <c:pt idx="7055">
                  <c:v>12.268000000000001</c:v>
                </c:pt>
                <c:pt idx="7056">
                  <c:v>12.28</c:v>
                </c:pt>
                <c:pt idx="7057">
                  <c:v>12.314</c:v>
                </c:pt>
                <c:pt idx="7058">
                  <c:v>12.228999999999999</c:v>
                </c:pt>
                <c:pt idx="7059">
                  <c:v>12.212</c:v>
                </c:pt>
                <c:pt idx="7060">
                  <c:v>12.206</c:v>
                </c:pt>
                <c:pt idx="7061">
                  <c:v>12.196</c:v>
                </c:pt>
                <c:pt idx="7062">
                  <c:v>12.189</c:v>
                </c:pt>
                <c:pt idx="7063">
                  <c:v>12.181000000000001</c:v>
                </c:pt>
                <c:pt idx="7064">
                  <c:v>12.172000000000002</c:v>
                </c:pt>
                <c:pt idx="7065">
                  <c:v>12.171000000000001</c:v>
                </c:pt>
                <c:pt idx="7066">
                  <c:v>12.167</c:v>
                </c:pt>
                <c:pt idx="7067">
                  <c:v>12.164</c:v>
                </c:pt>
                <c:pt idx="7068">
                  <c:v>12.152000000000006</c:v>
                </c:pt>
                <c:pt idx="7069">
                  <c:v>12.145</c:v>
                </c:pt>
                <c:pt idx="7070">
                  <c:v>12.139999999999999</c:v>
                </c:pt>
                <c:pt idx="7071">
                  <c:v>12.136000000000001</c:v>
                </c:pt>
                <c:pt idx="7072">
                  <c:v>12.133000000000001</c:v>
                </c:pt>
                <c:pt idx="7073">
                  <c:v>12.129999999999999</c:v>
                </c:pt>
                <c:pt idx="7074">
                  <c:v>12.122</c:v>
                </c:pt>
                <c:pt idx="7075">
                  <c:v>12.124000000000001</c:v>
                </c:pt>
                <c:pt idx="7076">
                  <c:v>12.113</c:v>
                </c:pt>
                <c:pt idx="7077">
                  <c:v>12.12</c:v>
                </c:pt>
                <c:pt idx="7078">
                  <c:v>12.112</c:v>
                </c:pt>
                <c:pt idx="7079">
                  <c:v>12.109</c:v>
                </c:pt>
                <c:pt idx="7080">
                  <c:v>12.107000000000001</c:v>
                </c:pt>
                <c:pt idx="7081">
                  <c:v>12.106</c:v>
                </c:pt>
                <c:pt idx="7082">
                  <c:v>12.101000000000001</c:v>
                </c:pt>
                <c:pt idx="7083">
                  <c:v>12.111000000000001</c:v>
                </c:pt>
                <c:pt idx="7084">
                  <c:v>12.111000000000001</c:v>
                </c:pt>
                <c:pt idx="7085">
                  <c:v>12.111000000000001</c:v>
                </c:pt>
                <c:pt idx="7086">
                  <c:v>12.11</c:v>
                </c:pt>
                <c:pt idx="7087">
                  <c:v>12.111000000000001</c:v>
                </c:pt>
                <c:pt idx="7088">
                  <c:v>12.113</c:v>
                </c:pt>
                <c:pt idx="7089">
                  <c:v>12.114000000000001</c:v>
                </c:pt>
                <c:pt idx="7090">
                  <c:v>12.117000000000001</c:v>
                </c:pt>
                <c:pt idx="7091">
                  <c:v>12.116</c:v>
                </c:pt>
                <c:pt idx="7092">
                  <c:v>12.117999999999999</c:v>
                </c:pt>
                <c:pt idx="7093">
                  <c:v>12.117999999999999</c:v>
                </c:pt>
                <c:pt idx="7094">
                  <c:v>12.127000000000001</c:v>
                </c:pt>
                <c:pt idx="7095">
                  <c:v>12.113</c:v>
                </c:pt>
                <c:pt idx="7096">
                  <c:v>12.136999999999999</c:v>
                </c:pt>
                <c:pt idx="7097">
                  <c:v>12.135</c:v>
                </c:pt>
                <c:pt idx="7098">
                  <c:v>12.130999999999998</c:v>
                </c:pt>
                <c:pt idx="7099">
                  <c:v>12.148999999999999</c:v>
                </c:pt>
                <c:pt idx="7100">
                  <c:v>12.133999999999999</c:v>
                </c:pt>
                <c:pt idx="7101">
                  <c:v>12.141999999999999</c:v>
                </c:pt>
                <c:pt idx="7102">
                  <c:v>12.140999999999998</c:v>
                </c:pt>
                <c:pt idx="7103">
                  <c:v>12.154</c:v>
                </c:pt>
                <c:pt idx="7104">
                  <c:v>12.151</c:v>
                </c:pt>
                <c:pt idx="7105">
                  <c:v>12.164</c:v>
                </c:pt>
                <c:pt idx="7106">
                  <c:v>12.161</c:v>
                </c:pt>
                <c:pt idx="7107">
                  <c:v>12.161</c:v>
                </c:pt>
                <c:pt idx="7108">
                  <c:v>12.171000000000001</c:v>
                </c:pt>
                <c:pt idx="7109">
                  <c:v>12.166</c:v>
                </c:pt>
                <c:pt idx="7110">
                  <c:v>12.179</c:v>
                </c:pt>
                <c:pt idx="7111">
                  <c:v>12.182</c:v>
                </c:pt>
                <c:pt idx="7112">
                  <c:v>12.197000000000001</c:v>
                </c:pt>
                <c:pt idx="7113">
                  <c:v>12.192</c:v>
                </c:pt>
                <c:pt idx="7114">
                  <c:v>12.203000000000001</c:v>
                </c:pt>
                <c:pt idx="7115">
                  <c:v>12.2</c:v>
                </c:pt>
                <c:pt idx="7116">
                  <c:v>12.205</c:v>
                </c:pt>
                <c:pt idx="7117">
                  <c:v>12.206</c:v>
                </c:pt>
                <c:pt idx="7118">
                  <c:v>12.225</c:v>
                </c:pt>
                <c:pt idx="7119">
                  <c:v>12.219999999999999</c:v>
                </c:pt>
                <c:pt idx="7120">
                  <c:v>12.225</c:v>
                </c:pt>
                <c:pt idx="7121">
                  <c:v>12.226999999999999</c:v>
                </c:pt>
                <c:pt idx="7122">
                  <c:v>12.236999999999998</c:v>
                </c:pt>
                <c:pt idx="7123">
                  <c:v>12.236999999999998</c:v>
                </c:pt>
                <c:pt idx="7124">
                  <c:v>12.229999999999999</c:v>
                </c:pt>
                <c:pt idx="7125">
                  <c:v>12.253</c:v>
                </c:pt>
                <c:pt idx="7126">
                  <c:v>12.257</c:v>
                </c:pt>
                <c:pt idx="7127">
                  <c:v>12.256</c:v>
                </c:pt>
                <c:pt idx="7128">
                  <c:v>12.26</c:v>
                </c:pt>
                <c:pt idx="7129">
                  <c:v>12.256</c:v>
                </c:pt>
                <c:pt idx="7130">
                  <c:v>12.27</c:v>
                </c:pt>
                <c:pt idx="7131">
                  <c:v>12.281000000000001</c:v>
                </c:pt>
                <c:pt idx="7132">
                  <c:v>12.279</c:v>
                </c:pt>
                <c:pt idx="7133">
                  <c:v>12.297999999999998</c:v>
                </c:pt>
                <c:pt idx="7134">
                  <c:v>12.289</c:v>
                </c:pt>
                <c:pt idx="7135">
                  <c:v>12.290999999999999</c:v>
                </c:pt>
                <c:pt idx="7136">
                  <c:v>12.297000000000001</c:v>
                </c:pt>
                <c:pt idx="7137">
                  <c:v>12.296000000000001</c:v>
                </c:pt>
                <c:pt idx="7138">
                  <c:v>12.306000000000004</c:v>
                </c:pt>
                <c:pt idx="7139">
                  <c:v>12.314</c:v>
                </c:pt>
                <c:pt idx="7140">
                  <c:v>12.32</c:v>
                </c:pt>
                <c:pt idx="7141">
                  <c:v>12.333</c:v>
                </c:pt>
                <c:pt idx="7142">
                  <c:v>12.322000000000006</c:v>
                </c:pt>
                <c:pt idx="7143">
                  <c:v>12.329000000000002</c:v>
                </c:pt>
                <c:pt idx="7144">
                  <c:v>12.344000000000001</c:v>
                </c:pt>
                <c:pt idx="7145">
                  <c:v>12.337</c:v>
                </c:pt>
                <c:pt idx="7146">
                  <c:v>12.348000000000001</c:v>
                </c:pt>
                <c:pt idx="7147">
                  <c:v>12.342000000000002</c:v>
                </c:pt>
                <c:pt idx="7148">
                  <c:v>12.355000000000018</c:v>
                </c:pt>
                <c:pt idx="7149">
                  <c:v>12.351000000000004</c:v>
                </c:pt>
                <c:pt idx="7150">
                  <c:v>12.364000000000004</c:v>
                </c:pt>
                <c:pt idx="7151">
                  <c:v>12.371</c:v>
                </c:pt>
                <c:pt idx="7152">
                  <c:v>12.374000000000002</c:v>
                </c:pt>
                <c:pt idx="7153">
                  <c:v>12.375000000000014</c:v>
                </c:pt>
                <c:pt idx="7154">
                  <c:v>12.387</c:v>
                </c:pt>
                <c:pt idx="7155">
                  <c:v>12.381</c:v>
                </c:pt>
                <c:pt idx="7156">
                  <c:v>12.383000000000004</c:v>
                </c:pt>
                <c:pt idx="7157">
                  <c:v>12.389000000000006</c:v>
                </c:pt>
                <c:pt idx="7158">
                  <c:v>12.4</c:v>
                </c:pt>
                <c:pt idx="7159">
                  <c:v>12.397</c:v>
                </c:pt>
                <c:pt idx="7160">
                  <c:v>12.406000000000002</c:v>
                </c:pt>
                <c:pt idx="7161">
                  <c:v>12.41</c:v>
                </c:pt>
                <c:pt idx="7162">
                  <c:v>12.406000000000002</c:v>
                </c:pt>
                <c:pt idx="7163">
                  <c:v>12.399000000000004</c:v>
                </c:pt>
                <c:pt idx="7164">
                  <c:v>12.413</c:v>
                </c:pt>
                <c:pt idx="7165">
                  <c:v>12.408000000000001</c:v>
                </c:pt>
                <c:pt idx="7166">
                  <c:v>12.411</c:v>
                </c:pt>
                <c:pt idx="7167">
                  <c:v>12.414</c:v>
                </c:pt>
                <c:pt idx="7168">
                  <c:v>12.417</c:v>
                </c:pt>
                <c:pt idx="7169">
                  <c:v>12.424000000000001</c:v>
                </c:pt>
                <c:pt idx="7170">
                  <c:v>12.441000000000001</c:v>
                </c:pt>
                <c:pt idx="7171">
                  <c:v>12.433</c:v>
                </c:pt>
                <c:pt idx="7172">
                  <c:v>12.441000000000001</c:v>
                </c:pt>
                <c:pt idx="7173">
                  <c:v>12.427</c:v>
                </c:pt>
                <c:pt idx="7174">
                  <c:v>12.428000000000001</c:v>
                </c:pt>
                <c:pt idx="7175">
                  <c:v>12.441000000000001</c:v>
                </c:pt>
                <c:pt idx="7176">
                  <c:v>12.781000000000001</c:v>
                </c:pt>
                <c:pt idx="7177">
                  <c:v>12.742999999999999</c:v>
                </c:pt>
                <c:pt idx="7178">
                  <c:v>12.775</c:v>
                </c:pt>
                <c:pt idx="7179">
                  <c:v>12.756</c:v>
                </c:pt>
                <c:pt idx="7180">
                  <c:v>12.749000000000001</c:v>
                </c:pt>
                <c:pt idx="7181">
                  <c:v>12.749000000000001</c:v>
                </c:pt>
                <c:pt idx="7182">
                  <c:v>12.752000000000002</c:v>
                </c:pt>
                <c:pt idx="7183">
                  <c:v>12.766</c:v>
                </c:pt>
                <c:pt idx="7184">
                  <c:v>12.75</c:v>
                </c:pt>
                <c:pt idx="7185">
                  <c:v>12.771000000000001</c:v>
                </c:pt>
                <c:pt idx="7186">
                  <c:v>12.775</c:v>
                </c:pt>
                <c:pt idx="7187">
                  <c:v>12.767000000000001</c:v>
                </c:pt>
                <c:pt idx="7188">
                  <c:v>12.775</c:v>
                </c:pt>
                <c:pt idx="7189">
                  <c:v>12.764000000000001</c:v>
                </c:pt>
                <c:pt idx="7190">
                  <c:v>12.763</c:v>
                </c:pt>
                <c:pt idx="7191">
                  <c:v>12.764000000000001</c:v>
                </c:pt>
                <c:pt idx="7192">
                  <c:v>12.771000000000001</c:v>
                </c:pt>
                <c:pt idx="7193">
                  <c:v>12.772</c:v>
                </c:pt>
                <c:pt idx="7194">
                  <c:v>12.772</c:v>
                </c:pt>
                <c:pt idx="7195">
                  <c:v>12.751000000000001</c:v>
                </c:pt>
                <c:pt idx="7196">
                  <c:v>12.75</c:v>
                </c:pt>
                <c:pt idx="7197">
                  <c:v>12.759</c:v>
                </c:pt>
                <c:pt idx="7198">
                  <c:v>12.771000000000001</c:v>
                </c:pt>
                <c:pt idx="7199">
                  <c:v>12.787000000000001</c:v>
                </c:pt>
                <c:pt idx="7200">
                  <c:v>12.742000000000001</c:v>
                </c:pt>
                <c:pt idx="7201">
                  <c:v>12.752000000000002</c:v>
                </c:pt>
                <c:pt idx="7202">
                  <c:v>12.726000000000001</c:v>
                </c:pt>
                <c:pt idx="7203">
                  <c:v>12.76</c:v>
                </c:pt>
                <c:pt idx="7204">
                  <c:v>12.751000000000001</c:v>
                </c:pt>
                <c:pt idx="7205">
                  <c:v>12.737999999999998</c:v>
                </c:pt>
                <c:pt idx="7206">
                  <c:v>12.720999999999998</c:v>
                </c:pt>
                <c:pt idx="7207">
                  <c:v>12.725</c:v>
                </c:pt>
                <c:pt idx="7208">
                  <c:v>12.707999999999998</c:v>
                </c:pt>
                <c:pt idx="7209">
                  <c:v>12.715</c:v>
                </c:pt>
                <c:pt idx="7210">
                  <c:v>12.707999999999998</c:v>
                </c:pt>
                <c:pt idx="7211">
                  <c:v>12.717000000000001</c:v>
                </c:pt>
                <c:pt idx="7212">
                  <c:v>12.713999999999999</c:v>
                </c:pt>
                <c:pt idx="7213">
                  <c:v>12.713000000000001</c:v>
                </c:pt>
                <c:pt idx="7214">
                  <c:v>12.710999999999999</c:v>
                </c:pt>
                <c:pt idx="7215">
                  <c:v>12.720999999999998</c:v>
                </c:pt>
                <c:pt idx="7216">
                  <c:v>12.716000000000001</c:v>
                </c:pt>
                <c:pt idx="7217">
                  <c:v>12.706</c:v>
                </c:pt>
                <c:pt idx="7218">
                  <c:v>12.7</c:v>
                </c:pt>
                <c:pt idx="7219">
                  <c:v>12.697999999999999</c:v>
                </c:pt>
                <c:pt idx="7220">
                  <c:v>12.709999999999999</c:v>
                </c:pt>
                <c:pt idx="7221">
                  <c:v>12.674000000000001</c:v>
                </c:pt>
                <c:pt idx="7222">
                  <c:v>12.717000000000001</c:v>
                </c:pt>
                <c:pt idx="7223">
                  <c:v>12.687000000000001</c:v>
                </c:pt>
                <c:pt idx="7224">
                  <c:v>12.685</c:v>
                </c:pt>
                <c:pt idx="7225">
                  <c:v>12.676</c:v>
                </c:pt>
                <c:pt idx="7226">
                  <c:v>12.68</c:v>
                </c:pt>
                <c:pt idx="7227">
                  <c:v>12.689</c:v>
                </c:pt>
                <c:pt idx="7228">
                  <c:v>12.667</c:v>
                </c:pt>
                <c:pt idx="7229">
                  <c:v>12.678000000000001</c:v>
                </c:pt>
                <c:pt idx="7230">
                  <c:v>12.672000000000002</c:v>
                </c:pt>
                <c:pt idx="7231">
                  <c:v>12.694000000000001</c:v>
                </c:pt>
                <c:pt idx="7232">
                  <c:v>12.687000000000001</c:v>
                </c:pt>
                <c:pt idx="7233">
                  <c:v>12.678000000000001</c:v>
                </c:pt>
                <c:pt idx="7234">
                  <c:v>12.7</c:v>
                </c:pt>
                <c:pt idx="7235">
                  <c:v>12.684000000000001</c:v>
                </c:pt>
                <c:pt idx="7236">
                  <c:v>12.685</c:v>
                </c:pt>
                <c:pt idx="7237">
                  <c:v>12.688000000000001</c:v>
                </c:pt>
                <c:pt idx="7238">
                  <c:v>12.685</c:v>
                </c:pt>
                <c:pt idx="7239">
                  <c:v>12.691000000000001</c:v>
                </c:pt>
                <c:pt idx="7240">
                  <c:v>12.699</c:v>
                </c:pt>
                <c:pt idx="7241">
                  <c:v>12.669</c:v>
                </c:pt>
                <c:pt idx="7242">
                  <c:v>12.689</c:v>
                </c:pt>
                <c:pt idx="7243">
                  <c:v>12.702</c:v>
                </c:pt>
                <c:pt idx="7244">
                  <c:v>12.696</c:v>
                </c:pt>
                <c:pt idx="7245">
                  <c:v>12.702</c:v>
                </c:pt>
                <c:pt idx="7246">
                  <c:v>12.687000000000001</c:v>
                </c:pt>
                <c:pt idx="7247">
                  <c:v>12.718999999999999</c:v>
                </c:pt>
                <c:pt idx="7248">
                  <c:v>12.689</c:v>
                </c:pt>
                <c:pt idx="7249">
                  <c:v>12.716000000000001</c:v>
                </c:pt>
                <c:pt idx="7250">
                  <c:v>12.696</c:v>
                </c:pt>
                <c:pt idx="7251">
                  <c:v>12.686</c:v>
                </c:pt>
                <c:pt idx="7252">
                  <c:v>12.672000000000002</c:v>
                </c:pt>
                <c:pt idx="7253">
                  <c:v>12.701000000000001</c:v>
                </c:pt>
                <c:pt idx="7254">
                  <c:v>12.709</c:v>
                </c:pt>
                <c:pt idx="7255">
                  <c:v>12.691000000000001</c:v>
                </c:pt>
                <c:pt idx="7256">
                  <c:v>12.728999999999999</c:v>
                </c:pt>
                <c:pt idx="7257">
                  <c:v>12.707000000000001</c:v>
                </c:pt>
                <c:pt idx="7258">
                  <c:v>12.733000000000001</c:v>
                </c:pt>
                <c:pt idx="7259">
                  <c:v>12.752000000000002</c:v>
                </c:pt>
                <c:pt idx="7260">
                  <c:v>12.703000000000001</c:v>
                </c:pt>
                <c:pt idx="7261">
                  <c:v>12.717000000000001</c:v>
                </c:pt>
                <c:pt idx="7262">
                  <c:v>12.753</c:v>
                </c:pt>
                <c:pt idx="7263">
                  <c:v>12.710999999999999</c:v>
                </c:pt>
                <c:pt idx="7264">
                  <c:v>12.739000000000001</c:v>
                </c:pt>
                <c:pt idx="7265">
                  <c:v>12.717999999999998</c:v>
                </c:pt>
                <c:pt idx="7266">
                  <c:v>12.716000000000001</c:v>
                </c:pt>
                <c:pt idx="7267">
                  <c:v>12.743999999999998</c:v>
                </c:pt>
                <c:pt idx="7268">
                  <c:v>12.720999999999998</c:v>
                </c:pt>
                <c:pt idx="7269">
                  <c:v>12.729999999999999</c:v>
                </c:pt>
                <c:pt idx="7270">
                  <c:v>12.739999999999998</c:v>
                </c:pt>
                <c:pt idx="7271">
                  <c:v>12.733000000000001</c:v>
                </c:pt>
                <c:pt idx="7272">
                  <c:v>12.709999999999999</c:v>
                </c:pt>
                <c:pt idx="7273">
                  <c:v>12.695</c:v>
                </c:pt>
                <c:pt idx="7274">
                  <c:v>12.699</c:v>
                </c:pt>
                <c:pt idx="7275">
                  <c:v>12.727999999999998</c:v>
                </c:pt>
                <c:pt idx="7276">
                  <c:v>12.728999999999999</c:v>
                </c:pt>
                <c:pt idx="7277">
                  <c:v>12.751000000000001</c:v>
                </c:pt>
                <c:pt idx="7278">
                  <c:v>12.697999999999999</c:v>
                </c:pt>
                <c:pt idx="7279">
                  <c:v>12.736000000000001</c:v>
                </c:pt>
                <c:pt idx="7280">
                  <c:v>12.710999999999999</c:v>
                </c:pt>
                <c:pt idx="7281">
                  <c:v>12.726999999999999</c:v>
                </c:pt>
                <c:pt idx="7282">
                  <c:v>12.739000000000001</c:v>
                </c:pt>
                <c:pt idx="7283">
                  <c:v>12.733999999999998</c:v>
                </c:pt>
                <c:pt idx="7284">
                  <c:v>12.689</c:v>
                </c:pt>
                <c:pt idx="7285">
                  <c:v>12.727999999999998</c:v>
                </c:pt>
                <c:pt idx="7286">
                  <c:v>12.68</c:v>
                </c:pt>
                <c:pt idx="7287">
                  <c:v>12.703000000000001</c:v>
                </c:pt>
                <c:pt idx="7288">
                  <c:v>12.697999999999999</c:v>
                </c:pt>
                <c:pt idx="7289">
                  <c:v>12.703000000000001</c:v>
                </c:pt>
                <c:pt idx="7290">
                  <c:v>12.699</c:v>
                </c:pt>
                <c:pt idx="7291">
                  <c:v>12.716000000000001</c:v>
                </c:pt>
                <c:pt idx="7292">
                  <c:v>12.693</c:v>
                </c:pt>
                <c:pt idx="7293">
                  <c:v>12.699</c:v>
                </c:pt>
                <c:pt idx="7294">
                  <c:v>12.702</c:v>
                </c:pt>
                <c:pt idx="7295">
                  <c:v>12.699</c:v>
                </c:pt>
                <c:pt idx="7296">
                  <c:v>12.684000000000001</c:v>
                </c:pt>
                <c:pt idx="7297">
                  <c:v>12.705</c:v>
                </c:pt>
                <c:pt idx="7298">
                  <c:v>12.683</c:v>
                </c:pt>
                <c:pt idx="7299">
                  <c:v>12.697999999999999</c:v>
                </c:pt>
                <c:pt idx="7300">
                  <c:v>12.677</c:v>
                </c:pt>
                <c:pt idx="7301">
                  <c:v>12.696</c:v>
                </c:pt>
                <c:pt idx="7302">
                  <c:v>12.677</c:v>
                </c:pt>
                <c:pt idx="7303">
                  <c:v>12.669</c:v>
                </c:pt>
                <c:pt idx="7304">
                  <c:v>12.688000000000001</c:v>
                </c:pt>
                <c:pt idx="7305">
                  <c:v>12.689</c:v>
                </c:pt>
                <c:pt idx="7306">
                  <c:v>12.675000000000002</c:v>
                </c:pt>
                <c:pt idx="7307">
                  <c:v>12.68</c:v>
                </c:pt>
                <c:pt idx="7308">
                  <c:v>12.686</c:v>
                </c:pt>
                <c:pt idx="7309">
                  <c:v>12.666</c:v>
                </c:pt>
                <c:pt idx="7310">
                  <c:v>12.679</c:v>
                </c:pt>
                <c:pt idx="7311">
                  <c:v>12.65</c:v>
                </c:pt>
                <c:pt idx="7312">
                  <c:v>12.643999999999998</c:v>
                </c:pt>
                <c:pt idx="7313">
                  <c:v>12.67</c:v>
                </c:pt>
                <c:pt idx="7314">
                  <c:v>12.636000000000001</c:v>
                </c:pt>
                <c:pt idx="7315">
                  <c:v>12.648999999999999</c:v>
                </c:pt>
                <c:pt idx="7316">
                  <c:v>12.659000000000002</c:v>
                </c:pt>
                <c:pt idx="7317">
                  <c:v>12.632</c:v>
                </c:pt>
                <c:pt idx="7318">
                  <c:v>12.626000000000001</c:v>
                </c:pt>
                <c:pt idx="7319">
                  <c:v>12.656000000000002</c:v>
                </c:pt>
                <c:pt idx="7320">
                  <c:v>12.626000000000001</c:v>
                </c:pt>
                <c:pt idx="7321">
                  <c:v>12.643999999999998</c:v>
                </c:pt>
                <c:pt idx="7322">
                  <c:v>12.633999999999999</c:v>
                </c:pt>
                <c:pt idx="7323">
                  <c:v>12.633999999999999</c:v>
                </c:pt>
                <c:pt idx="7324">
                  <c:v>12.630999999999998</c:v>
                </c:pt>
                <c:pt idx="7325">
                  <c:v>12.633000000000001</c:v>
                </c:pt>
                <c:pt idx="7326">
                  <c:v>12.614000000000001</c:v>
                </c:pt>
                <c:pt idx="7327">
                  <c:v>12.617000000000001</c:v>
                </c:pt>
                <c:pt idx="7328">
                  <c:v>12.593</c:v>
                </c:pt>
                <c:pt idx="7329">
                  <c:v>12.603</c:v>
                </c:pt>
                <c:pt idx="7330">
                  <c:v>12.617999999999999</c:v>
                </c:pt>
                <c:pt idx="7331">
                  <c:v>12.607000000000001</c:v>
                </c:pt>
                <c:pt idx="7332">
                  <c:v>12.572000000000006</c:v>
                </c:pt>
                <c:pt idx="7333">
                  <c:v>12.599</c:v>
                </c:pt>
                <c:pt idx="7334">
                  <c:v>12.575000000000006</c:v>
                </c:pt>
                <c:pt idx="7335">
                  <c:v>12.579000000000002</c:v>
                </c:pt>
                <c:pt idx="7336">
                  <c:v>12.58</c:v>
                </c:pt>
                <c:pt idx="7337">
                  <c:v>12.54</c:v>
                </c:pt>
                <c:pt idx="7338">
                  <c:v>12.558</c:v>
                </c:pt>
                <c:pt idx="7339">
                  <c:v>12.568</c:v>
                </c:pt>
                <c:pt idx="7340">
                  <c:v>12.546000000000001</c:v>
                </c:pt>
                <c:pt idx="7341">
                  <c:v>12.556000000000004</c:v>
                </c:pt>
                <c:pt idx="7342">
                  <c:v>12.556000000000004</c:v>
                </c:pt>
                <c:pt idx="7343">
                  <c:v>12.552000000000012</c:v>
                </c:pt>
                <c:pt idx="7344">
                  <c:v>12.536</c:v>
                </c:pt>
                <c:pt idx="7345">
                  <c:v>12.546000000000001</c:v>
                </c:pt>
                <c:pt idx="7346">
                  <c:v>12.535</c:v>
                </c:pt>
                <c:pt idx="7347">
                  <c:v>12.512</c:v>
                </c:pt>
                <c:pt idx="7348">
                  <c:v>12.499000000000002</c:v>
                </c:pt>
                <c:pt idx="7349">
                  <c:v>12.529</c:v>
                </c:pt>
                <c:pt idx="7350">
                  <c:v>12.519</c:v>
                </c:pt>
                <c:pt idx="7351">
                  <c:v>12.495000000000006</c:v>
                </c:pt>
                <c:pt idx="7352">
                  <c:v>12.504</c:v>
                </c:pt>
                <c:pt idx="7353">
                  <c:v>12.481</c:v>
                </c:pt>
                <c:pt idx="7354">
                  <c:v>12.477</c:v>
                </c:pt>
                <c:pt idx="7355">
                  <c:v>12.497</c:v>
                </c:pt>
                <c:pt idx="7356">
                  <c:v>12.473000000000004</c:v>
                </c:pt>
                <c:pt idx="7357">
                  <c:v>12.462000000000012</c:v>
                </c:pt>
                <c:pt idx="7358">
                  <c:v>12.472000000000012</c:v>
                </c:pt>
                <c:pt idx="7359">
                  <c:v>12.469000000000012</c:v>
                </c:pt>
                <c:pt idx="7360">
                  <c:v>12.447999999999999</c:v>
                </c:pt>
                <c:pt idx="7361">
                  <c:v>12.455000000000014</c:v>
                </c:pt>
                <c:pt idx="7362">
                  <c:v>12.428000000000001</c:v>
                </c:pt>
                <c:pt idx="7363">
                  <c:v>12.416</c:v>
                </c:pt>
                <c:pt idx="7364">
                  <c:v>12.452000000000014</c:v>
                </c:pt>
                <c:pt idx="7365">
                  <c:v>12.41</c:v>
                </c:pt>
                <c:pt idx="7366">
                  <c:v>12.401</c:v>
                </c:pt>
                <c:pt idx="7367">
                  <c:v>12.435</c:v>
                </c:pt>
                <c:pt idx="7368">
                  <c:v>12.415000000000004</c:v>
                </c:pt>
                <c:pt idx="7369">
                  <c:v>12.397</c:v>
                </c:pt>
                <c:pt idx="7370">
                  <c:v>12.413</c:v>
                </c:pt>
                <c:pt idx="7371">
                  <c:v>12.371</c:v>
                </c:pt>
                <c:pt idx="7372">
                  <c:v>12.398</c:v>
                </c:pt>
                <c:pt idx="7373">
                  <c:v>12.372000000000014</c:v>
                </c:pt>
                <c:pt idx="7374">
                  <c:v>12.368</c:v>
                </c:pt>
                <c:pt idx="7375">
                  <c:v>12.381</c:v>
                </c:pt>
                <c:pt idx="7376">
                  <c:v>12.360000000000012</c:v>
                </c:pt>
                <c:pt idx="7377">
                  <c:v>12.367000000000004</c:v>
                </c:pt>
                <c:pt idx="7378">
                  <c:v>12.367000000000004</c:v>
                </c:pt>
                <c:pt idx="7379">
                  <c:v>12.331</c:v>
                </c:pt>
                <c:pt idx="7380">
                  <c:v>12.343</c:v>
                </c:pt>
                <c:pt idx="7381">
                  <c:v>12.349</c:v>
                </c:pt>
                <c:pt idx="7382">
                  <c:v>12.341000000000001</c:v>
                </c:pt>
                <c:pt idx="7383">
                  <c:v>12.295</c:v>
                </c:pt>
                <c:pt idx="7384">
                  <c:v>12.331</c:v>
                </c:pt>
                <c:pt idx="7385">
                  <c:v>12.304</c:v>
                </c:pt>
                <c:pt idx="7386">
                  <c:v>12.307</c:v>
                </c:pt>
                <c:pt idx="7387">
                  <c:v>12.323</c:v>
                </c:pt>
                <c:pt idx="7388">
                  <c:v>12.287000000000001</c:v>
                </c:pt>
                <c:pt idx="7389">
                  <c:v>12.275</c:v>
                </c:pt>
                <c:pt idx="7390">
                  <c:v>12.302000000000012</c:v>
                </c:pt>
                <c:pt idx="7391">
                  <c:v>12.279</c:v>
                </c:pt>
                <c:pt idx="7392">
                  <c:v>12.282</c:v>
                </c:pt>
                <c:pt idx="7393">
                  <c:v>12.261000000000001</c:v>
                </c:pt>
                <c:pt idx="7394">
                  <c:v>12.284000000000001</c:v>
                </c:pt>
                <c:pt idx="7395">
                  <c:v>12.236999999999998</c:v>
                </c:pt>
                <c:pt idx="7396">
                  <c:v>12.242000000000001</c:v>
                </c:pt>
                <c:pt idx="7397">
                  <c:v>12.271000000000001</c:v>
                </c:pt>
                <c:pt idx="7398">
                  <c:v>12.234999999999999</c:v>
                </c:pt>
                <c:pt idx="7399">
                  <c:v>12.220999999999998</c:v>
                </c:pt>
                <c:pt idx="7400">
                  <c:v>12.258000000000001</c:v>
                </c:pt>
                <c:pt idx="7401">
                  <c:v>12.196</c:v>
                </c:pt>
                <c:pt idx="7402">
                  <c:v>12.225</c:v>
                </c:pt>
                <c:pt idx="7403">
                  <c:v>12.252000000000002</c:v>
                </c:pt>
                <c:pt idx="7404">
                  <c:v>12.196</c:v>
                </c:pt>
                <c:pt idx="7405">
                  <c:v>12.213000000000001</c:v>
                </c:pt>
                <c:pt idx="7406">
                  <c:v>12.236000000000001</c:v>
                </c:pt>
                <c:pt idx="7407">
                  <c:v>12.199</c:v>
                </c:pt>
                <c:pt idx="7408">
                  <c:v>12.202</c:v>
                </c:pt>
                <c:pt idx="7409">
                  <c:v>12.226000000000001</c:v>
                </c:pt>
                <c:pt idx="7410">
                  <c:v>12.196</c:v>
                </c:pt>
                <c:pt idx="7411">
                  <c:v>12.183</c:v>
                </c:pt>
                <c:pt idx="7412">
                  <c:v>12.225</c:v>
                </c:pt>
                <c:pt idx="7413">
                  <c:v>12.173</c:v>
                </c:pt>
                <c:pt idx="7414">
                  <c:v>12.158000000000001</c:v>
                </c:pt>
                <c:pt idx="7415">
                  <c:v>12.207999999999998</c:v>
                </c:pt>
                <c:pt idx="7416">
                  <c:v>12.18</c:v>
                </c:pt>
                <c:pt idx="7417">
                  <c:v>12.18</c:v>
                </c:pt>
                <c:pt idx="7418">
                  <c:v>12.196</c:v>
                </c:pt>
                <c:pt idx="7419">
                  <c:v>12.167</c:v>
                </c:pt>
                <c:pt idx="7420">
                  <c:v>12.17</c:v>
                </c:pt>
                <c:pt idx="7421">
                  <c:v>12.193</c:v>
                </c:pt>
                <c:pt idx="7422">
                  <c:v>12.18</c:v>
                </c:pt>
                <c:pt idx="7423">
                  <c:v>12.163</c:v>
                </c:pt>
                <c:pt idx="7424">
                  <c:v>12.181000000000001</c:v>
                </c:pt>
                <c:pt idx="7425">
                  <c:v>12.123000000000001</c:v>
                </c:pt>
                <c:pt idx="7426">
                  <c:v>12.137999999999998</c:v>
                </c:pt>
                <c:pt idx="7427">
                  <c:v>12.18</c:v>
                </c:pt>
                <c:pt idx="7428">
                  <c:v>12.138999999999999</c:v>
                </c:pt>
                <c:pt idx="7429">
                  <c:v>12.133999999999999</c:v>
                </c:pt>
                <c:pt idx="7430">
                  <c:v>12.178000000000001</c:v>
                </c:pt>
                <c:pt idx="7431">
                  <c:v>12.136999999999999</c:v>
                </c:pt>
                <c:pt idx="7432">
                  <c:v>12.117000000000001</c:v>
                </c:pt>
                <c:pt idx="7433">
                  <c:v>12.163</c:v>
                </c:pt>
                <c:pt idx="7434">
                  <c:v>12.153</c:v>
                </c:pt>
                <c:pt idx="7435">
                  <c:v>12.119</c:v>
                </c:pt>
                <c:pt idx="7436">
                  <c:v>12.155000000000006</c:v>
                </c:pt>
                <c:pt idx="7437">
                  <c:v>12.127999999999998</c:v>
                </c:pt>
                <c:pt idx="7438">
                  <c:v>12.148999999999999</c:v>
                </c:pt>
                <c:pt idx="7439">
                  <c:v>12.138999999999999</c:v>
                </c:pt>
                <c:pt idx="7440">
                  <c:v>12.146000000000001</c:v>
                </c:pt>
                <c:pt idx="7441">
                  <c:v>12.116</c:v>
                </c:pt>
                <c:pt idx="7442">
                  <c:v>12.103</c:v>
                </c:pt>
                <c:pt idx="7443">
                  <c:v>12.140999999999998</c:v>
                </c:pt>
                <c:pt idx="7444">
                  <c:v>12.106</c:v>
                </c:pt>
                <c:pt idx="7445">
                  <c:v>12.089</c:v>
                </c:pt>
                <c:pt idx="7446">
                  <c:v>12.133999999999999</c:v>
                </c:pt>
                <c:pt idx="7447">
                  <c:v>12.08</c:v>
                </c:pt>
                <c:pt idx="7448">
                  <c:v>12.112</c:v>
                </c:pt>
                <c:pt idx="7449">
                  <c:v>12.116</c:v>
                </c:pt>
                <c:pt idx="7450">
                  <c:v>12.093</c:v>
                </c:pt>
                <c:pt idx="7451">
                  <c:v>12.113</c:v>
                </c:pt>
                <c:pt idx="7452">
                  <c:v>12.120999999999999</c:v>
                </c:pt>
                <c:pt idx="7453">
                  <c:v>12.109</c:v>
                </c:pt>
                <c:pt idx="7454">
                  <c:v>12.129</c:v>
                </c:pt>
                <c:pt idx="7455">
                  <c:v>12.125</c:v>
                </c:pt>
                <c:pt idx="7456">
                  <c:v>12.083</c:v>
                </c:pt>
                <c:pt idx="7457">
                  <c:v>12.120999999999999</c:v>
                </c:pt>
                <c:pt idx="7458">
                  <c:v>12.095000000000002</c:v>
                </c:pt>
                <c:pt idx="7459">
                  <c:v>12.089</c:v>
                </c:pt>
                <c:pt idx="7460">
                  <c:v>12.122</c:v>
                </c:pt>
                <c:pt idx="7461">
                  <c:v>12.078000000000001</c:v>
                </c:pt>
                <c:pt idx="7462">
                  <c:v>12.117999999999999</c:v>
                </c:pt>
                <c:pt idx="7463">
                  <c:v>12.089</c:v>
                </c:pt>
                <c:pt idx="7464">
                  <c:v>12.087</c:v>
                </c:pt>
                <c:pt idx="7465">
                  <c:v>12.115</c:v>
                </c:pt>
                <c:pt idx="7466">
                  <c:v>12.085000000000004</c:v>
                </c:pt>
                <c:pt idx="7467">
                  <c:v>12.066000000000004</c:v>
                </c:pt>
                <c:pt idx="7468">
                  <c:v>12.105</c:v>
                </c:pt>
                <c:pt idx="7469">
                  <c:v>12.068</c:v>
                </c:pt>
                <c:pt idx="7470">
                  <c:v>12.083</c:v>
                </c:pt>
                <c:pt idx="7471">
                  <c:v>12.11</c:v>
                </c:pt>
                <c:pt idx="7472">
                  <c:v>12.098000000000001</c:v>
                </c:pt>
                <c:pt idx="7473">
                  <c:v>12.088000000000001</c:v>
                </c:pt>
                <c:pt idx="7474">
                  <c:v>12.109</c:v>
                </c:pt>
                <c:pt idx="7475">
                  <c:v>12.073</c:v>
                </c:pt>
                <c:pt idx="7476">
                  <c:v>12.104000000000001</c:v>
                </c:pt>
                <c:pt idx="7477">
                  <c:v>12.079000000000002</c:v>
                </c:pt>
                <c:pt idx="7478">
                  <c:v>12.081</c:v>
                </c:pt>
                <c:pt idx="7479">
                  <c:v>12.102</c:v>
                </c:pt>
                <c:pt idx="7480">
                  <c:v>12.06</c:v>
                </c:pt>
                <c:pt idx="7481">
                  <c:v>12.056000000000004</c:v>
                </c:pt>
                <c:pt idx="7482">
                  <c:v>12.111000000000001</c:v>
                </c:pt>
                <c:pt idx="7483">
                  <c:v>12.102</c:v>
                </c:pt>
                <c:pt idx="7484">
                  <c:v>12.07</c:v>
                </c:pt>
                <c:pt idx="7485">
                  <c:v>12.071</c:v>
                </c:pt>
                <c:pt idx="7486">
                  <c:v>12.108000000000001</c:v>
                </c:pt>
                <c:pt idx="7487">
                  <c:v>12.072000000000006</c:v>
                </c:pt>
                <c:pt idx="7488">
                  <c:v>12.068</c:v>
                </c:pt>
                <c:pt idx="7489">
                  <c:v>12.098000000000001</c:v>
                </c:pt>
                <c:pt idx="7490">
                  <c:v>12.058</c:v>
                </c:pt>
                <c:pt idx="7491">
                  <c:v>12.069000000000004</c:v>
                </c:pt>
                <c:pt idx="7492">
                  <c:v>12.107000000000001</c:v>
                </c:pt>
                <c:pt idx="7493">
                  <c:v>12.068</c:v>
                </c:pt>
                <c:pt idx="7494">
                  <c:v>12.098000000000001</c:v>
                </c:pt>
                <c:pt idx="7495">
                  <c:v>12.117999999999999</c:v>
                </c:pt>
                <c:pt idx="7496">
                  <c:v>12.043000000000001</c:v>
                </c:pt>
                <c:pt idx="7497">
                  <c:v>12.077</c:v>
                </c:pt>
                <c:pt idx="7498">
                  <c:v>12.112</c:v>
                </c:pt>
                <c:pt idx="7499">
                  <c:v>12.066000000000004</c:v>
                </c:pt>
                <c:pt idx="7500">
                  <c:v>12.09</c:v>
                </c:pt>
                <c:pt idx="7501">
                  <c:v>12.114000000000001</c:v>
                </c:pt>
                <c:pt idx="7502">
                  <c:v>12.08</c:v>
                </c:pt>
                <c:pt idx="7503">
                  <c:v>12.093</c:v>
                </c:pt>
                <c:pt idx="7504">
                  <c:v>12.107000000000001</c:v>
                </c:pt>
                <c:pt idx="7505">
                  <c:v>12.064</c:v>
                </c:pt>
                <c:pt idx="7506">
                  <c:v>12.085000000000004</c:v>
                </c:pt>
                <c:pt idx="7507">
                  <c:v>12.116</c:v>
                </c:pt>
                <c:pt idx="7508">
                  <c:v>12.093</c:v>
                </c:pt>
                <c:pt idx="7509">
                  <c:v>12.125</c:v>
                </c:pt>
                <c:pt idx="7510">
                  <c:v>12.09</c:v>
                </c:pt>
                <c:pt idx="7511">
                  <c:v>12.077</c:v>
                </c:pt>
                <c:pt idx="7512">
                  <c:v>12.12</c:v>
                </c:pt>
                <c:pt idx="7513">
                  <c:v>12.093</c:v>
                </c:pt>
                <c:pt idx="7514">
                  <c:v>12.084</c:v>
                </c:pt>
                <c:pt idx="7515">
                  <c:v>12.123000000000001</c:v>
                </c:pt>
                <c:pt idx="7516">
                  <c:v>12.093</c:v>
                </c:pt>
                <c:pt idx="7517">
                  <c:v>12.082000000000004</c:v>
                </c:pt>
                <c:pt idx="7518">
                  <c:v>12.112</c:v>
                </c:pt>
                <c:pt idx="7519">
                  <c:v>12.086</c:v>
                </c:pt>
                <c:pt idx="7520">
                  <c:v>12.091000000000001</c:v>
                </c:pt>
                <c:pt idx="7521">
                  <c:v>12.12</c:v>
                </c:pt>
                <c:pt idx="7522">
                  <c:v>12.099</c:v>
                </c:pt>
                <c:pt idx="7523">
                  <c:v>12.129</c:v>
                </c:pt>
                <c:pt idx="7524">
                  <c:v>12.126000000000001</c:v>
                </c:pt>
                <c:pt idx="7525">
                  <c:v>12.097</c:v>
                </c:pt>
                <c:pt idx="7526">
                  <c:v>12.129999999999999</c:v>
                </c:pt>
                <c:pt idx="7527">
                  <c:v>12.111000000000001</c:v>
                </c:pt>
                <c:pt idx="7528">
                  <c:v>12.129999999999999</c:v>
                </c:pt>
                <c:pt idx="7529">
                  <c:v>12.136999999999999</c:v>
                </c:pt>
                <c:pt idx="7530">
                  <c:v>12.112</c:v>
                </c:pt>
                <c:pt idx="7531">
                  <c:v>12.127999999999998</c:v>
                </c:pt>
                <c:pt idx="7532">
                  <c:v>12.126000000000001</c:v>
                </c:pt>
                <c:pt idx="7533">
                  <c:v>12.113</c:v>
                </c:pt>
                <c:pt idx="7534">
                  <c:v>12.129999999999999</c:v>
                </c:pt>
                <c:pt idx="7535">
                  <c:v>12.139999999999999</c:v>
                </c:pt>
                <c:pt idx="7536">
                  <c:v>12.117999999999999</c:v>
                </c:pt>
                <c:pt idx="7537">
                  <c:v>12.158000000000001</c:v>
                </c:pt>
                <c:pt idx="7538">
                  <c:v>12.116</c:v>
                </c:pt>
                <c:pt idx="7539">
                  <c:v>12.115</c:v>
                </c:pt>
                <c:pt idx="7540">
                  <c:v>12.116</c:v>
                </c:pt>
                <c:pt idx="7541">
                  <c:v>12.15</c:v>
                </c:pt>
                <c:pt idx="7542">
                  <c:v>12.123000000000001</c:v>
                </c:pt>
                <c:pt idx="7543">
                  <c:v>12.140999999999998</c:v>
                </c:pt>
                <c:pt idx="7544">
                  <c:v>12.15</c:v>
                </c:pt>
                <c:pt idx="7545">
                  <c:v>12.113</c:v>
                </c:pt>
                <c:pt idx="7546">
                  <c:v>12.154</c:v>
                </c:pt>
                <c:pt idx="7547">
                  <c:v>12.161</c:v>
                </c:pt>
                <c:pt idx="7548">
                  <c:v>12.125</c:v>
                </c:pt>
                <c:pt idx="7549">
                  <c:v>12.154</c:v>
                </c:pt>
                <c:pt idx="7550">
                  <c:v>12.165000000000004</c:v>
                </c:pt>
                <c:pt idx="7551">
                  <c:v>12.117000000000001</c:v>
                </c:pt>
                <c:pt idx="7552">
                  <c:v>12.133999999999999</c:v>
                </c:pt>
                <c:pt idx="7553">
                  <c:v>12.153</c:v>
                </c:pt>
                <c:pt idx="7554">
                  <c:v>12.135</c:v>
                </c:pt>
                <c:pt idx="7555">
                  <c:v>12.171000000000001</c:v>
                </c:pt>
                <c:pt idx="7556">
                  <c:v>12.143000000000001</c:v>
                </c:pt>
                <c:pt idx="7557">
                  <c:v>12.171000000000001</c:v>
                </c:pt>
                <c:pt idx="7558">
                  <c:v>12.176</c:v>
                </c:pt>
                <c:pt idx="7559">
                  <c:v>12.146000000000001</c:v>
                </c:pt>
                <c:pt idx="7560">
                  <c:v>12.140999999999998</c:v>
                </c:pt>
                <c:pt idx="7561">
                  <c:v>12.172000000000002</c:v>
                </c:pt>
                <c:pt idx="7562">
                  <c:v>12.168000000000001</c:v>
                </c:pt>
                <c:pt idx="7563">
                  <c:v>12.174000000000001</c:v>
                </c:pt>
                <c:pt idx="7564">
                  <c:v>12.185</c:v>
                </c:pt>
                <c:pt idx="7565">
                  <c:v>12.174000000000001</c:v>
                </c:pt>
                <c:pt idx="7566">
                  <c:v>12.161</c:v>
                </c:pt>
                <c:pt idx="7567">
                  <c:v>12.184000000000001</c:v>
                </c:pt>
                <c:pt idx="7568">
                  <c:v>12.18</c:v>
                </c:pt>
                <c:pt idx="7569">
                  <c:v>12.173</c:v>
                </c:pt>
                <c:pt idx="7570">
                  <c:v>12.19</c:v>
                </c:pt>
                <c:pt idx="7571">
                  <c:v>12.154</c:v>
                </c:pt>
                <c:pt idx="7572">
                  <c:v>12.166</c:v>
                </c:pt>
                <c:pt idx="7573">
                  <c:v>12.202</c:v>
                </c:pt>
                <c:pt idx="7574">
                  <c:v>12.162000000000004</c:v>
                </c:pt>
                <c:pt idx="7575">
                  <c:v>12.197999999999999</c:v>
                </c:pt>
                <c:pt idx="7576">
                  <c:v>12.185</c:v>
                </c:pt>
                <c:pt idx="7577">
                  <c:v>12.212</c:v>
                </c:pt>
                <c:pt idx="7578">
                  <c:v>12.177</c:v>
                </c:pt>
                <c:pt idx="7579">
                  <c:v>12.183</c:v>
                </c:pt>
                <c:pt idx="7580">
                  <c:v>12.213000000000001</c:v>
                </c:pt>
                <c:pt idx="7581">
                  <c:v>12.187000000000001</c:v>
                </c:pt>
                <c:pt idx="7582">
                  <c:v>12.186</c:v>
                </c:pt>
                <c:pt idx="7583">
                  <c:v>12.205</c:v>
                </c:pt>
                <c:pt idx="7584">
                  <c:v>12.188000000000001</c:v>
                </c:pt>
                <c:pt idx="7585">
                  <c:v>12.183</c:v>
                </c:pt>
                <c:pt idx="7586">
                  <c:v>12.220999999999998</c:v>
                </c:pt>
                <c:pt idx="7587">
                  <c:v>12.194000000000001</c:v>
                </c:pt>
                <c:pt idx="7588">
                  <c:v>12.217000000000001</c:v>
                </c:pt>
                <c:pt idx="7589">
                  <c:v>12.217000000000001</c:v>
                </c:pt>
                <c:pt idx="7590">
                  <c:v>12.199</c:v>
                </c:pt>
                <c:pt idx="7591">
                  <c:v>12.229999999999999</c:v>
                </c:pt>
                <c:pt idx="7592">
                  <c:v>12.230999999999998</c:v>
                </c:pt>
                <c:pt idx="7593">
                  <c:v>12.236000000000001</c:v>
                </c:pt>
                <c:pt idx="7594">
                  <c:v>12.227999999999998</c:v>
                </c:pt>
                <c:pt idx="7595">
                  <c:v>12.231999999999999</c:v>
                </c:pt>
                <c:pt idx="7596">
                  <c:v>12.19</c:v>
                </c:pt>
                <c:pt idx="7597">
                  <c:v>12.204000000000001</c:v>
                </c:pt>
                <c:pt idx="7598">
                  <c:v>12.242000000000001</c:v>
                </c:pt>
                <c:pt idx="7599">
                  <c:v>12.229999999999999</c:v>
                </c:pt>
                <c:pt idx="7600">
                  <c:v>12.213000000000001</c:v>
                </c:pt>
                <c:pt idx="7601">
                  <c:v>12.236000000000001</c:v>
                </c:pt>
                <c:pt idx="7602">
                  <c:v>12.227999999999998</c:v>
                </c:pt>
                <c:pt idx="7603">
                  <c:v>12.246999999999998</c:v>
                </c:pt>
                <c:pt idx="7604">
                  <c:v>12.236999999999998</c:v>
                </c:pt>
                <c:pt idx="7605">
                  <c:v>12.226999999999999</c:v>
                </c:pt>
                <c:pt idx="7606">
                  <c:v>12.245999999999999</c:v>
                </c:pt>
                <c:pt idx="7607">
                  <c:v>12.201000000000001</c:v>
                </c:pt>
                <c:pt idx="7608">
                  <c:v>12.226999999999999</c:v>
                </c:pt>
                <c:pt idx="7609">
                  <c:v>12.257</c:v>
                </c:pt>
                <c:pt idx="7610">
                  <c:v>12.242999999999999</c:v>
                </c:pt>
                <c:pt idx="7611">
                  <c:v>12.234999999999999</c:v>
                </c:pt>
                <c:pt idx="7612">
                  <c:v>12.266</c:v>
                </c:pt>
                <c:pt idx="7613">
                  <c:v>12.228999999999999</c:v>
                </c:pt>
                <c:pt idx="7614">
                  <c:v>12.226999999999999</c:v>
                </c:pt>
                <c:pt idx="7615">
                  <c:v>12.259</c:v>
                </c:pt>
                <c:pt idx="7616">
                  <c:v>12.236999999999998</c:v>
                </c:pt>
                <c:pt idx="7617">
                  <c:v>12.220999999999998</c:v>
                </c:pt>
                <c:pt idx="7618">
                  <c:v>12.281000000000001</c:v>
                </c:pt>
                <c:pt idx="7619">
                  <c:v>12.242000000000001</c:v>
                </c:pt>
                <c:pt idx="7620">
                  <c:v>12.251000000000001</c:v>
                </c:pt>
                <c:pt idx="7621">
                  <c:v>12.286</c:v>
                </c:pt>
                <c:pt idx="7622">
                  <c:v>12.259</c:v>
                </c:pt>
                <c:pt idx="7623">
                  <c:v>12.292</c:v>
                </c:pt>
                <c:pt idx="7624">
                  <c:v>12.258000000000001</c:v>
                </c:pt>
                <c:pt idx="7625">
                  <c:v>12.247999999999999</c:v>
                </c:pt>
                <c:pt idx="7626">
                  <c:v>12.287999999999998</c:v>
                </c:pt>
                <c:pt idx="7627">
                  <c:v>12.264000000000001</c:v>
                </c:pt>
                <c:pt idx="7628">
                  <c:v>12.295</c:v>
                </c:pt>
                <c:pt idx="7629">
                  <c:v>12.262</c:v>
                </c:pt>
                <c:pt idx="7630">
                  <c:v>12.276</c:v>
                </c:pt>
                <c:pt idx="7631">
                  <c:v>12.311</c:v>
                </c:pt>
                <c:pt idx="7632">
                  <c:v>12.272</c:v>
                </c:pt>
                <c:pt idx="7633">
                  <c:v>12.289</c:v>
                </c:pt>
                <c:pt idx="7634">
                  <c:v>12.307</c:v>
                </c:pt>
                <c:pt idx="7635">
                  <c:v>12.277000000000001</c:v>
                </c:pt>
                <c:pt idx="7636">
                  <c:v>12.3</c:v>
                </c:pt>
                <c:pt idx="7637">
                  <c:v>12.309000000000006</c:v>
                </c:pt>
                <c:pt idx="7638">
                  <c:v>12.277999999999999</c:v>
                </c:pt>
                <c:pt idx="7639">
                  <c:v>12.269</c:v>
                </c:pt>
                <c:pt idx="7640">
                  <c:v>12.311</c:v>
                </c:pt>
                <c:pt idx="7641">
                  <c:v>12.268000000000001</c:v>
                </c:pt>
                <c:pt idx="7642">
                  <c:v>12.31</c:v>
                </c:pt>
                <c:pt idx="7643">
                  <c:v>12.315000000000012</c:v>
                </c:pt>
                <c:pt idx="7644">
                  <c:v>12.303000000000004</c:v>
                </c:pt>
                <c:pt idx="7645">
                  <c:v>12.293000000000001</c:v>
                </c:pt>
                <c:pt idx="7646">
                  <c:v>12.322000000000006</c:v>
                </c:pt>
                <c:pt idx="7647">
                  <c:v>12.292</c:v>
                </c:pt>
                <c:pt idx="7648">
                  <c:v>12.321</c:v>
                </c:pt>
                <c:pt idx="7649">
                  <c:v>12.338000000000001</c:v>
                </c:pt>
                <c:pt idx="7650">
                  <c:v>12.328000000000001</c:v>
                </c:pt>
                <c:pt idx="7651">
                  <c:v>12.323</c:v>
                </c:pt>
                <c:pt idx="7652">
                  <c:v>12.335000000000004</c:v>
                </c:pt>
                <c:pt idx="7653">
                  <c:v>12.336</c:v>
                </c:pt>
                <c:pt idx="7654">
                  <c:v>12.334</c:v>
                </c:pt>
                <c:pt idx="7655">
                  <c:v>12.347</c:v>
                </c:pt>
                <c:pt idx="7656">
                  <c:v>12.298999999999999</c:v>
                </c:pt>
                <c:pt idx="7657">
                  <c:v>12.346</c:v>
                </c:pt>
                <c:pt idx="7658">
                  <c:v>12.332000000000004</c:v>
                </c:pt>
                <c:pt idx="7659">
                  <c:v>12.316000000000004</c:v>
                </c:pt>
                <c:pt idx="7660">
                  <c:v>12.338000000000001</c:v>
                </c:pt>
                <c:pt idx="7661">
                  <c:v>12.319000000000004</c:v>
                </c:pt>
                <c:pt idx="7662">
                  <c:v>12.334</c:v>
                </c:pt>
                <c:pt idx="7663">
                  <c:v>12.351000000000004</c:v>
                </c:pt>
                <c:pt idx="7664">
                  <c:v>12.318</c:v>
                </c:pt>
                <c:pt idx="7665">
                  <c:v>12.32</c:v>
                </c:pt>
                <c:pt idx="7666">
                  <c:v>12.327</c:v>
                </c:pt>
                <c:pt idx="7667">
                  <c:v>12.34</c:v>
                </c:pt>
                <c:pt idx="7668">
                  <c:v>12.326000000000002</c:v>
                </c:pt>
                <c:pt idx="7669">
                  <c:v>12.367000000000004</c:v>
                </c:pt>
                <c:pt idx="7670">
                  <c:v>12.34</c:v>
                </c:pt>
                <c:pt idx="7671">
                  <c:v>12.360000000000012</c:v>
                </c:pt>
                <c:pt idx="7672">
                  <c:v>12.373000000000006</c:v>
                </c:pt>
                <c:pt idx="7673">
                  <c:v>12.360000000000012</c:v>
                </c:pt>
                <c:pt idx="7674">
                  <c:v>12.378</c:v>
                </c:pt>
                <c:pt idx="7675">
                  <c:v>12.337</c:v>
                </c:pt>
                <c:pt idx="7676">
                  <c:v>12.350000000000012</c:v>
                </c:pt>
                <c:pt idx="7677">
                  <c:v>12.355000000000018</c:v>
                </c:pt>
                <c:pt idx="7678">
                  <c:v>12.358000000000002</c:v>
                </c:pt>
                <c:pt idx="7679">
                  <c:v>12.341000000000001</c:v>
                </c:pt>
                <c:pt idx="7680">
                  <c:v>12.368</c:v>
                </c:pt>
                <c:pt idx="7681">
                  <c:v>12.346</c:v>
                </c:pt>
                <c:pt idx="7682">
                  <c:v>12.367000000000004</c:v>
                </c:pt>
                <c:pt idx="7683">
                  <c:v>12.371</c:v>
                </c:pt>
                <c:pt idx="7684">
                  <c:v>12.347</c:v>
                </c:pt>
                <c:pt idx="7685">
                  <c:v>12.347</c:v>
                </c:pt>
                <c:pt idx="7686">
                  <c:v>12.367000000000004</c:v>
                </c:pt>
                <c:pt idx="7687">
                  <c:v>12.356000000000014</c:v>
                </c:pt>
                <c:pt idx="7688">
                  <c:v>12.355000000000018</c:v>
                </c:pt>
                <c:pt idx="7689">
                  <c:v>12.379000000000012</c:v>
                </c:pt>
                <c:pt idx="7690">
                  <c:v>12.366000000000012</c:v>
                </c:pt>
                <c:pt idx="7691">
                  <c:v>12.386000000000006</c:v>
                </c:pt>
                <c:pt idx="7692">
                  <c:v>12.387</c:v>
                </c:pt>
                <c:pt idx="7693">
                  <c:v>12.366000000000012</c:v>
                </c:pt>
                <c:pt idx="7694">
                  <c:v>12.384</c:v>
                </c:pt>
                <c:pt idx="7695">
                  <c:v>12.381</c:v>
                </c:pt>
                <c:pt idx="7696">
                  <c:v>12.374000000000002</c:v>
                </c:pt>
                <c:pt idx="7697">
                  <c:v>12.395000000000012</c:v>
                </c:pt>
                <c:pt idx="7698">
                  <c:v>12.367000000000004</c:v>
                </c:pt>
                <c:pt idx="7699">
                  <c:v>12.368</c:v>
                </c:pt>
                <c:pt idx="7700">
                  <c:v>12.391</c:v>
                </c:pt>
                <c:pt idx="7701">
                  <c:v>12.393000000000002</c:v>
                </c:pt>
                <c:pt idx="7702">
                  <c:v>12.393000000000002</c:v>
                </c:pt>
                <c:pt idx="7703">
                  <c:v>12.401</c:v>
                </c:pt>
                <c:pt idx="7704">
                  <c:v>12.389000000000006</c:v>
                </c:pt>
                <c:pt idx="7705">
                  <c:v>12.392000000000012</c:v>
                </c:pt>
                <c:pt idx="7706">
                  <c:v>12.409000000000002</c:v>
                </c:pt>
                <c:pt idx="7707">
                  <c:v>12.398</c:v>
                </c:pt>
                <c:pt idx="7708">
                  <c:v>12.385000000000012</c:v>
                </c:pt>
                <c:pt idx="7709">
                  <c:v>12.404</c:v>
                </c:pt>
                <c:pt idx="7710">
                  <c:v>12.377000000000002</c:v>
                </c:pt>
                <c:pt idx="7711">
                  <c:v>12.381</c:v>
                </c:pt>
                <c:pt idx="7712">
                  <c:v>12.426</c:v>
                </c:pt>
                <c:pt idx="7713">
                  <c:v>12.38</c:v>
                </c:pt>
                <c:pt idx="7714">
                  <c:v>12.421000000000001</c:v>
                </c:pt>
                <c:pt idx="7715">
                  <c:v>12.407</c:v>
                </c:pt>
                <c:pt idx="7716">
                  <c:v>12.411</c:v>
                </c:pt>
                <c:pt idx="7717">
                  <c:v>12.418000000000001</c:v>
                </c:pt>
                <c:pt idx="7718">
                  <c:v>12.402000000000006</c:v>
                </c:pt>
                <c:pt idx="7719">
                  <c:v>12.417</c:v>
                </c:pt>
                <c:pt idx="7720">
                  <c:v>12.416</c:v>
                </c:pt>
                <c:pt idx="7721">
                  <c:v>12.42</c:v>
                </c:pt>
                <c:pt idx="7722">
                  <c:v>12.387</c:v>
                </c:pt>
                <c:pt idx="7723">
                  <c:v>12.408000000000001</c:v>
                </c:pt>
                <c:pt idx="7724">
                  <c:v>12.425000000000002</c:v>
                </c:pt>
                <c:pt idx="7725">
                  <c:v>12.384</c:v>
                </c:pt>
                <c:pt idx="7726">
                  <c:v>12.431000000000001</c:v>
                </c:pt>
                <c:pt idx="7727">
                  <c:v>12.397</c:v>
                </c:pt>
                <c:pt idx="7728">
                  <c:v>12.413</c:v>
                </c:pt>
                <c:pt idx="7729">
                  <c:v>12.425000000000002</c:v>
                </c:pt>
                <c:pt idx="7730">
                  <c:v>12.434000000000001</c:v>
                </c:pt>
                <c:pt idx="7731">
                  <c:v>12.418000000000001</c:v>
                </c:pt>
                <c:pt idx="7732">
                  <c:v>12.432</c:v>
                </c:pt>
                <c:pt idx="7733">
                  <c:v>12.417</c:v>
                </c:pt>
                <c:pt idx="7734">
                  <c:v>12.436</c:v>
                </c:pt>
                <c:pt idx="7735">
                  <c:v>12.43</c:v>
                </c:pt>
                <c:pt idx="7736">
                  <c:v>12.412000000000004</c:v>
                </c:pt>
                <c:pt idx="7737">
                  <c:v>12.426</c:v>
                </c:pt>
                <c:pt idx="7738">
                  <c:v>12.382000000000012</c:v>
                </c:pt>
                <c:pt idx="7739">
                  <c:v>12.39</c:v>
                </c:pt>
                <c:pt idx="7740">
                  <c:v>12.414</c:v>
                </c:pt>
                <c:pt idx="7741">
                  <c:v>12.404</c:v>
                </c:pt>
                <c:pt idx="7742">
                  <c:v>12.675000000000002</c:v>
                </c:pt>
                <c:pt idx="7743">
                  <c:v>12.758000000000001</c:v>
                </c:pt>
                <c:pt idx="7744">
                  <c:v>12.756</c:v>
                </c:pt>
                <c:pt idx="7745">
                  <c:v>12.746999999999998</c:v>
                </c:pt>
                <c:pt idx="7746">
                  <c:v>12.775</c:v>
                </c:pt>
                <c:pt idx="7747">
                  <c:v>12.762</c:v>
                </c:pt>
                <c:pt idx="7748">
                  <c:v>12.798999999999999</c:v>
                </c:pt>
                <c:pt idx="7749">
                  <c:v>12.774000000000001</c:v>
                </c:pt>
                <c:pt idx="7750">
                  <c:v>12.743999999999998</c:v>
                </c:pt>
                <c:pt idx="7751">
                  <c:v>12.742999999999999</c:v>
                </c:pt>
                <c:pt idx="7752">
                  <c:v>12.763</c:v>
                </c:pt>
                <c:pt idx="7753">
                  <c:v>12.745999999999999</c:v>
                </c:pt>
                <c:pt idx="7754">
                  <c:v>12.739999999999998</c:v>
                </c:pt>
                <c:pt idx="7755">
                  <c:v>12.731999999999999</c:v>
                </c:pt>
                <c:pt idx="7756">
                  <c:v>12.753</c:v>
                </c:pt>
                <c:pt idx="7757">
                  <c:v>12.725</c:v>
                </c:pt>
                <c:pt idx="7758">
                  <c:v>12.707999999999998</c:v>
                </c:pt>
                <c:pt idx="7759">
                  <c:v>12.713000000000001</c:v>
                </c:pt>
                <c:pt idx="7760">
                  <c:v>12.723000000000001</c:v>
                </c:pt>
                <c:pt idx="7761">
                  <c:v>12.717000000000001</c:v>
                </c:pt>
                <c:pt idx="7762">
                  <c:v>12.717999999999998</c:v>
                </c:pt>
                <c:pt idx="7763">
                  <c:v>12.699</c:v>
                </c:pt>
                <c:pt idx="7764">
                  <c:v>12.707000000000001</c:v>
                </c:pt>
                <c:pt idx="7765">
                  <c:v>12.706</c:v>
                </c:pt>
                <c:pt idx="7766">
                  <c:v>12.686</c:v>
                </c:pt>
                <c:pt idx="7767">
                  <c:v>12.716000000000001</c:v>
                </c:pt>
                <c:pt idx="7768">
                  <c:v>12.702</c:v>
                </c:pt>
                <c:pt idx="7769">
                  <c:v>12.695</c:v>
                </c:pt>
                <c:pt idx="7770">
                  <c:v>12.684000000000001</c:v>
                </c:pt>
                <c:pt idx="7771">
                  <c:v>12.717999999999998</c:v>
                </c:pt>
                <c:pt idx="7772">
                  <c:v>12.692</c:v>
                </c:pt>
                <c:pt idx="7773">
                  <c:v>12.697999999999999</c:v>
                </c:pt>
                <c:pt idx="7774">
                  <c:v>12.695</c:v>
                </c:pt>
                <c:pt idx="7775">
                  <c:v>12.689</c:v>
                </c:pt>
                <c:pt idx="7776">
                  <c:v>12.686</c:v>
                </c:pt>
                <c:pt idx="7777">
                  <c:v>12.667</c:v>
                </c:pt>
                <c:pt idx="7778">
                  <c:v>12.679</c:v>
                </c:pt>
                <c:pt idx="7779">
                  <c:v>12.68</c:v>
                </c:pt>
                <c:pt idx="7780">
                  <c:v>12.699</c:v>
                </c:pt>
                <c:pt idx="7781">
                  <c:v>12.689</c:v>
                </c:pt>
                <c:pt idx="7782">
                  <c:v>12.67</c:v>
                </c:pt>
                <c:pt idx="7783">
                  <c:v>12.699</c:v>
                </c:pt>
                <c:pt idx="7784">
                  <c:v>12.664</c:v>
                </c:pt>
                <c:pt idx="7785">
                  <c:v>12.687000000000001</c:v>
                </c:pt>
                <c:pt idx="7786">
                  <c:v>12.674000000000001</c:v>
                </c:pt>
                <c:pt idx="7787">
                  <c:v>12.682</c:v>
                </c:pt>
                <c:pt idx="7788">
                  <c:v>12.675000000000002</c:v>
                </c:pt>
                <c:pt idx="7789">
                  <c:v>12.693</c:v>
                </c:pt>
                <c:pt idx="7790">
                  <c:v>12.667</c:v>
                </c:pt>
                <c:pt idx="7791">
                  <c:v>12.675000000000002</c:v>
                </c:pt>
                <c:pt idx="7792">
                  <c:v>12.696</c:v>
                </c:pt>
                <c:pt idx="7793">
                  <c:v>12.645</c:v>
                </c:pt>
                <c:pt idx="7794">
                  <c:v>12.674000000000001</c:v>
                </c:pt>
                <c:pt idx="7795">
                  <c:v>12.712</c:v>
                </c:pt>
                <c:pt idx="7796">
                  <c:v>12.688000000000001</c:v>
                </c:pt>
                <c:pt idx="7797">
                  <c:v>12.67</c:v>
                </c:pt>
                <c:pt idx="7798">
                  <c:v>12.674000000000001</c:v>
                </c:pt>
                <c:pt idx="7799">
                  <c:v>12.697000000000001</c:v>
                </c:pt>
                <c:pt idx="7800">
                  <c:v>12.7</c:v>
                </c:pt>
                <c:pt idx="7801">
                  <c:v>12.685</c:v>
                </c:pt>
                <c:pt idx="7802">
                  <c:v>12.665000000000004</c:v>
                </c:pt>
                <c:pt idx="7803">
                  <c:v>12.689</c:v>
                </c:pt>
                <c:pt idx="7804">
                  <c:v>12.692</c:v>
                </c:pt>
                <c:pt idx="7805">
                  <c:v>12.664</c:v>
                </c:pt>
                <c:pt idx="7806">
                  <c:v>12.68</c:v>
                </c:pt>
                <c:pt idx="7807">
                  <c:v>12.684000000000001</c:v>
                </c:pt>
                <c:pt idx="7808">
                  <c:v>12.689</c:v>
                </c:pt>
                <c:pt idx="7809">
                  <c:v>12.723999999999998</c:v>
                </c:pt>
                <c:pt idx="7810">
                  <c:v>12.707999999999998</c:v>
                </c:pt>
                <c:pt idx="7811">
                  <c:v>12.696</c:v>
                </c:pt>
                <c:pt idx="7812">
                  <c:v>12.677</c:v>
                </c:pt>
                <c:pt idx="7813">
                  <c:v>12.713999999999999</c:v>
                </c:pt>
                <c:pt idx="7814">
                  <c:v>12.703000000000001</c:v>
                </c:pt>
                <c:pt idx="7815">
                  <c:v>12.686</c:v>
                </c:pt>
                <c:pt idx="7816">
                  <c:v>12.691000000000001</c:v>
                </c:pt>
                <c:pt idx="7817">
                  <c:v>12.718999999999999</c:v>
                </c:pt>
                <c:pt idx="7818">
                  <c:v>12.694000000000001</c:v>
                </c:pt>
                <c:pt idx="7819">
                  <c:v>12.675000000000002</c:v>
                </c:pt>
                <c:pt idx="7820">
                  <c:v>12.706</c:v>
                </c:pt>
                <c:pt idx="7821">
                  <c:v>12.729999999999999</c:v>
                </c:pt>
                <c:pt idx="7822">
                  <c:v>12.686</c:v>
                </c:pt>
                <c:pt idx="7823">
                  <c:v>12.722</c:v>
                </c:pt>
                <c:pt idx="7824">
                  <c:v>12.706</c:v>
                </c:pt>
                <c:pt idx="7825">
                  <c:v>12.729999999999999</c:v>
                </c:pt>
                <c:pt idx="7826">
                  <c:v>12.717999999999998</c:v>
                </c:pt>
                <c:pt idx="7827">
                  <c:v>12.693</c:v>
                </c:pt>
                <c:pt idx="7828">
                  <c:v>12.728999999999999</c:v>
                </c:pt>
                <c:pt idx="7829">
                  <c:v>12.720999999999998</c:v>
                </c:pt>
                <c:pt idx="7830">
                  <c:v>12.720999999999998</c:v>
                </c:pt>
                <c:pt idx="7831">
                  <c:v>12.737999999999998</c:v>
                </c:pt>
                <c:pt idx="7832">
                  <c:v>12.710999999999999</c:v>
                </c:pt>
                <c:pt idx="7833">
                  <c:v>12.731999999999999</c:v>
                </c:pt>
                <c:pt idx="7834">
                  <c:v>12.719999999999999</c:v>
                </c:pt>
                <c:pt idx="7835">
                  <c:v>12.726000000000001</c:v>
                </c:pt>
                <c:pt idx="7836">
                  <c:v>12.713000000000001</c:v>
                </c:pt>
                <c:pt idx="7837">
                  <c:v>12.737999999999998</c:v>
                </c:pt>
                <c:pt idx="7838">
                  <c:v>12.734999999999999</c:v>
                </c:pt>
                <c:pt idx="7839">
                  <c:v>12.733000000000001</c:v>
                </c:pt>
                <c:pt idx="7840">
                  <c:v>12.742999999999999</c:v>
                </c:pt>
                <c:pt idx="7841">
                  <c:v>12.728999999999999</c:v>
                </c:pt>
                <c:pt idx="7842">
                  <c:v>12.746999999999998</c:v>
                </c:pt>
                <c:pt idx="7843">
                  <c:v>12.730999999999998</c:v>
                </c:pt>
                <c:pt idx="7844">
                  <c:v>12.725</c:v>
                </c:pt>
                <c:pt idx="7845">
                  <c:v>12.742999999999999</c:v>
                </c:pt>
                <c:pt idx="7846">
                  <c:v>12.725</c:v>
                </c:pt>
                <c:pt idx="7847">
                  <c:v>12.727999999999998</c:v>
                </c:pt>
                <c:pt idx="7848">
                  <c:v>12.733000000000001</c:v>
                </c:pt>
                <c:pt idx="7849">
                  <c:v>12.747999999999999</c:v>
                </c:pt>
                <c:pt idx="7850">
                  <c:v>12.75</c:v>
                </c:pt>
                <c:pt idx="7851">
                  <c:v>12.755000000000004</c:v>
                </c:pt>
                <c:pt idx="7852">
                  <c:v>12.747999999999999</c:v>
                </c:pt>
                <c:pt idx="7853">
                  <c:v>12.742000000000001</c:v>
                </c:pt>
                <c:pt idx="7854">
                  <c:v>12.737999999999998</c:v>
                </c:pt>
                <c:pt idx="7855">
                  <c:v>12.736999999999998</c:v>
                </c:pt>
                <c:pt idx="7856">
                  <c:v>12.710999999999999</c:v>
                </c:pt>
                <c:pt idx="7857">
                  <c:v>12.749000000000001</c:v>
                </c:pt>
                <c:pt idx="7858">
                  <c:v>12.719999999999999</c:v>
                </c:pt>
                <c:pt idx="7859">
                  <c:v>12.726000000000001</c:v>
                </c:pt>
                <c:pt idx="7860">
                  <c:v>12.747999999999999</c:v>
                </c:pt>
                <c:pt idx="7861">
                  <c:v>12.734999999999999</c:v>
                </c:pt>
                <c:pt idx="7862">
                  <c:v>12.722</c:v>
                </c:pt>
                <c:pt idx="7863">
                  <c:v>12.733000000000001</c:v>
                </c:pt>
                <c:pt idx="7864">
                  <c:v>12.729999999999999</c:v>
                </c:pt>
                <c:pt idx="7865">
                  <c:v>12.745999999999999</c:v>
                </c:pt>
                <c:pt idx="7866">
                  <c:v>12.733999999999998</c:v>
                </c:pt>
                <c:pt idx="7867">
                  <c:v>12.744999999999999</c:v>
                </c:pt>
                <c:pt idx="7868">
                  <c:v>12.742999999999999</c:v>
                </c:pt>
                <c:pt idx="7869">
                  <c:v>12.733999999999998</c:v>
                </c:pt>
                <c:pt idx="7870">
                  <c:v>12.695</c:v>
                </c:pt>
                <c:pt idx="7871">
                  <c:v>12.736999999999998</c:v>
                </c:pt>
                <c:pt idx="7872">
                  <c:v>12.751000000000001</c:v>
                </c:pt>
                <c:pt idx="7873">
                  <c:v>12.742000000000001</c:v>
                </c:pt>
                <c:pt idx="7874">
                  <c:v>12.746999999999998</c:v>
                </c:pt>
                <c:pt idx="7875">
                  <c:v>12.725</c:v>
                </c:pt>
                <c:pt idx="7876">
                  <c:v>12.697999999999999</c:v>
                </c:pt>
                <c:pt idx="7877">
                  <c:v>12.713000000000001</c:v>
                </c:pt>
                <c:pt idx="7878">
                  <c:v>12.725</c:v>
                </c:pt>
                <c:pt idx="7879">
                  <c:v>12.709999999999999</c:v>
                </c:pt>
                <c:pt idx="7880">
                  <c:v>12.722</c:v>
                </c:pt>
                <c:pt idx="7881">
                  <c:v>12.730999999999998</c:v>
                </c:pt>
                <c:pt idx="7882">
                  <c:v>12.739999999999998</c:v>
                </c:pt>
                <c:pt idx="7883">
                  <c:v>12.719999999999999</c:v>
                </c:pt>
                <c:pt idx="7884">
                  <c:v>12.712</c:v>
                </c:pt>
                <c:pt idx="7885">
                  <c:v>12.713000000000001</c:v>
                </c:pt>
                <c:pt idx="7886">
                  <c:v>12.713999999999999</c:v>
                </c:pt>
                <c:pt idx="7887">
                  <c:v>12.709999999999999</c:v>
                </c:pt>
                <c:pt idx="7888">
                  <c:v>12.713000000000001</c:v>
                </c:pt>
                <c:pt idx="7889">
                  <c:v>12.713000000000001</c:v>
                </c:pt>
                <c:pt idx="7890">
                  <c:v>12.7</c:v>
                </c:pt>
                <c:pt idx="7891">
                  <c:v>12.709999999999999</c:v>
                </c:pt>
                <c:pt idx="7892">
                  <c:v>12.699</c:v>
                </c:pt>
                <c:pt idx="7893">
                  <c:v>12.703000000000001</c:v>
                </c:pt>
                <c:pt idx="7894">
                  <c:v>12.707000000000001</c:v>
                </c:pt>
                <c:pt idx="7895">
                  <c:v>12.703000000000001</c:v>
                </c:pt>
                <c:pt idx="7896">
                  <c:v>12.682</c:v>
                </c:pt>
                <c:pt idx="7897">
                  <c:v>12.709</c:v>
                </c:pt>
                <c:pt idx="7898">
                  <c:v>12.693</c:v>
                </c:pt>
                <c:pt idx="7899">
                  <c:v>12.706</c:v>
                </c:pt>
                <c:pt idx="7900">
                  <c:v>12.681000000000001</c:v>
                </c:pt>
                <c:pt idx="7901">
                  <c:v>12.683</c:v>
                </c:pt>
                <c:pt idx="7902">
                  <c:v>12.689</c:v>
                </c:pt>
                <c:pt idx="7903">
                  <c:v>12.688000000000001</c:v>
                </c:pt>
                <c:pt idx="7904">
                  <c:v>12.665000000000004</c:v>
                </c:pt>
                <c:pt idx="7905">
                  <c:v>12.679</c:v>
                </c:pt>
                <c:pt idx="7906">
                  <c:v>12.693</c:v>
                </c:pt>
                <c:pt idx="7907">
                  <c:v>12.665000000000004</c:v>
                </c:pt>
                <c:pt idx="7908">
                  <c:v>12.659000000000002</c:v>
                </c:pt>
                <c:pt idx="7909">
                  <c:v>12.673</c:v>
                </c:pt>
                <c:pt idx="7910">
                  <c:v>12.674000000000001</c:v>
                </c:pt>
                <c:pt idx="7911">
                  <c:v>12.640999999999998</c:v>
                </c:pt>
                <c:pt idx="7912">
                  <c:v>12.668000000000001</c:v>
                </c:pt>
                <c:pt idx="7913">
                  <c:v>12.662000000000004</c:v>
                </c:pt>
                <c:pt idx="7914">
                  <c:v>12.643999999999998</c:v>
                </c:pt>
                <c:pt idx="7915">
                  <c:v>12.641999999999999</c:v>
                </c:pt>
                <c:pt idx="7916">
                  <c:v>12.637999999999998</c:v>
                </c:pt>
                <c:pt idx="7917">
                  <c:v>12.627000000000001</c:v>
                </c:pt>
                <c:pt idx="7918">
                  <c:v>12.633999999999999</c:v>
                </c:pt>
                <c:pt idx="7919">
                  <c:v>12.632</c:v>
                </c:pt>
                <c:pt idx="7920">
                  <c:v>12.623000000000001</c:v>
                </c:pt>
                <c:pt idx="7921">
                  <c:v>12.624000000000001</c:v>
                </c:pt>
                <c:pt idx="7922">
                  <c:v>12.597</c:v>
                </c:pt>
                <c:pt idx="7923">
                  <c:v>12.623000000000001</c:v>
                </c:pt>
                <c:pt idx="7924">
                  <c:v>12.616</c:v>
                </c:pt>
                <c:pt idx="7925">
                  <c:v>12.607000000000001</c:v>
                </c:pt>
                <c:pt idx="7926">
                  <c:v>12.607000000000001</c:v>
                </c:pt>
                <c:pt idx="7927">
                  <c:v>12.579000000000002</c:v>
                </c:pt>
                <c:pt idx="7928">
                  <c:v>12.608000000000001</c:v>
                </c:pt>
                <c:pt idx="7929">
                  <c:v>12.603</c:v>
                </c:pt>
                <c:pt idx="7930">
                  <c:v>12.582000000000004</c:v>
                </c:pt>
                <c:pt idx="7931">
                  <c:v>12.588000000000001</c:v>
                </c:pt>
                <c:pt idx="7932">
                  <c:v>12.561</c:v>
                </c:pt>
                <c:pt idx="7933">
                  <c:v>12.58</c:v>
                </c:pt>
                <c:pt idx="7934">
                  <c:v>12.555000000000012</c:v>
                </c:pt>
                <c:pt idx="7935">
                  <c:v>12.572000000000006</c:v>
                </c:pt>
                <c:pt idx="7936">
                  <c:v>12.551</c:v>
                </c:pt>
                <c:pt idx="7937">
                  <c:v>12.546000000000001</c:v>
                </c:pt>
                <c:pt idx="7938">
                  <c:v>12.545</c:v>
                </c:pt>
                <c:pt idx="7939">
                  <c:v>12.543999999999999</c:v>
                </c:pt>
                <c:pt idx="7940">
                  <c:v>12.516</c:v>
                </c:pt>
                <c:pt idx="7941">
                  <c:v>12.518000000000001</c:v>
                </c:pt>
                <c:pt idx="7942">
                  <c:v>12.52</c:v>
                </c:pt>
                <c:pt idx="7943">
                  <c:v>12.529</c:v>
                </c:pt>
                <c:pt idx="7944">
                  <c:v>12.51</c:v>
                </c:pt>
                <c:pt idx="7945">
                  <c:v>12.503</c:v>
                </c:pt>
                <c:pt idx="7946">
                  <c:v>12.535</c:v>
                </c:pt>
                <c:pt idx="7947">
                  <c:v>12.474</c:v>
                </c:pt>
                <c:pt idx="7948">
                  <c:v>12.488</c:v>
                </c:pt>
                <c:pt idx="7949">
                  <c:v>12.481</c:v>
                </c:pt>
                <c:pt idx="7950">
                  <c:v>12.485000000000012</c:v>
                </c:pt>
                <c:pt idx="7951">
                  <c:v>12.451000000000002</c:v>
                </c:pt>
                <c:pt idx="7952">
                  <c:v>12.468</c:v>
                </c:pt>
                <c:pt idx="7953">
                  <c:v>12.472000000000012</c:v>
                </c:pt>
                <c:pt idx="7954">
                  <c:v>12.466000000000006</c:v>
                </c:pt>
                <c:pt idx="7955">
                  <c:v>12.457000000000004</c:v>
                </c:pt>
                <c:pt idx="7956">
                  <c:v>12.431000000000001</c:v>
                </c:pt>
                <c:pt idx="7957">
                  <c:v>12.421000000000001</c:v>
                </c:pt>
                <c:pt idx="7958">
                  <c:v>12.402000000000006</c:v>
                </c:pt>
                <c:pt idx="7959">
                  <c:v>12.427</c:v>
                </c:pt>
                <c:pt idx="7960">
                  <c:v>12.385000000000012</c:v>
                </c:pt>
                <c:pt idx="7961">
                  <c:v>12.393000000000002</c:v>
                </c:pt>
                <c:pt idx="7962">
                  <c:v>12.412000000000004</c:v>
                </c:pt>
                <c:pt idx="7963">
                  <c:v>12.396000000000004</c:v>
                </c:pt>
                <c:pt idx="7964">
                  <c:v>12.375000000000014</c:v>
                </c:pt>
                <c:pt idx="7965">
                  <c:v>12.356000000000014</c:v>
                </c:pt>
                <c:pt idx="7966">
                  <c:v>12.356000000000014</c:v>
                </c:pt>
                <c:pt idx="7967">
                  <c:v>12.347</c:v>
                </c:pt>
                <c:pt idx="7968">
                  <c:v>12.352000000000015</c:v>
                </c:pt>
                <c:pt idx="7969">
                  <c:v>12.349</c:v>
                </c:pt>
                <c:pt idx="7970">
                  <c:v>12.358000000000002</c:v>
                </c:pt>
                <c:pt idx="7971">
                  <c:v>12.349</c:v>
                </c:pt>
                <c:pt idx="7972">
                  <c:v>12.318</c:v>
                </c:pt>
                <c:pt idx="7973">
                  <c:v>12.337</c:v>
                </c:pt>
                <c:pt idx="7974">
                  <c:v>12.345000000000002</c:v>
                </c:pt>
                <c:pt idx="7975">
                  <c:v>12.307</c:v>
                </c:pt>
                <c:pt idx="7976">
                  <c:v>12.346</c:v>
                </c:pt>
                <c:pt idx="7977">
                  <c:v>12.331</c:v>
                </c:pt>
                <c:pt idx="7978">
                  <c:v>12.313000000000002</c:v>
                </c:pt>
                <c:pt idx="7979">
                  <c:v>12.293000000000001</c:v>
                </c:pt>
                <c:pt idx="7980">
                  <c:v>12.295</c:v>
                </c:pt>
                <c:pt idx="7981">
                  <c:v>12.314</c:v>
                </c:pt>
                <c:pt idx="7982">
                  <c:v>12.297999999999998</c:v>
                </c:pt>
                <c:pt idx="7983">
                  <c:v>12.287999999999998</c:v>
                </c:pt>
                <c:pt idx="7984">
                  <c:v>12.297999999999998</c:v>
                </c:pt>
                <c:pt idx="7985">
                  <c:v>12.274000000000001</c:v>
                </c:pt>
                <c:pt idx="7986">
                  <c:v>12.292</c:v>
                </c:pt>
                <c:pt idx="7987">
                  <c:v>12.267000000000001</c:v>
                </c:pt>
                <c:pt idx="7988">
                  <c:v>12.290999999999999</c:v>
                </c:pt>
                <c:pt idx="7989">
                  <c:v>12.286</c:v>
                </c:pt>
                <c:pt idx="7990">
                  <c:v>12.282</c:v>
                </c:pt>
                <c:pt idx="7991">
                  <c:v>12.249000000000001</c:v>
                </c:pt>
                <c:pt idx="7992">
                  <c:v>12.27</c:v>
                </c:pt>
                <c:pt idx="7993">
                  <c:v>12.247999999999999</c:v>
                </c:pt>
                <c:pt idx="7994">
                  <c:v>12.239999999999998</c:v>
                </c:pt>
                <c:pt idx="7995">
                  <c:v>12.259</c:v>
                </c:pt>
                <c:pt idx="7996">
                  <c:v>12.26</c:v>
                </c:pt>
                <c:pt idx="7997">
                  <c:v>12.25</c:v>
                </c:pt>
                <c:pt idx="7998">
                  <c:v>12.252000000000002</c:v>
                </c:pt>
                <c:pt idx="7999">
                  <c:v>12.247999999999999</c:v>
                </c:pt>
                <c:pt idx="8000">
                  <c:v>12.237999999999998</c:v>
                </c:pt>
                <c:pt idx="8001">
                  <c:v>12.233000000000001</c:v>
                </c:pt>
                <c:pt idx="8002">
                  <c:v>12.247999999999999</c:v>
                </c:pt>
                <c:pt idx="8003">
                  <c:v>12.218999999999999</c:v>
                </c:pt>
                <c:pt idx="8004">
                  <c:v>12.199</c:v>
                </c:pt>
                <c:pt idx="8005">
                  <c:v>12.231999999999999</c:v>
                </c:pt>
                <c:pt idx="8006">
                  <c:v>12.202</c:v>
                </c:pt>
                <c:pt idx="8007">
                  <c:v>12.207000000000001</c:v>
                </c:pt>
                <c:pt idx="8008">
                  <c:v>12.195</c:v>
                </c:pt>
                <c:pt idx="8009">
                  <c:v>12.229999999999999</c:v>
                </c:pt>
                <c:pt idx="8010">
                  <c:v>12.203000000000001</c:v>
                </c:pt>
                <c:pt idx="8011">
                  <c:v>12.192</c:v>
                </c:pt>
                <c:pt idx="8012">
                  <c:v>12.197000000000001</c:v>
                </c:pt>
                <c:pt idx="8013">
                  <c:v>12.220999999999998</c:v>
                </c:pt>
                <c:pt idx="8014">
                  <c:v>12.183</c:v>
                </c:pt>
                <c:pt idx="8015">
                  <c:v>12.197999999999999</c:v>
                </c:pt>
                <c:pt idx="8016">
                  <c:v>12.207000000000001</c:v>
                </c:pt>
                <c:pt idx="8017">
                  <c:v>12.179</c:v>
                </c:pt>
                <c:pt idx="8018">
                  <c:v>12.169</c:v>
                </c:pt>
                <c:pt idx="8019">
                  <c:v>12.194000000000001</c:v>
                </c:pt>
                <c:pt idx="8020">
                  <c:v>12.210999999999999</c:v>
                </c:pt>
                <c:pt idx="8021">
                  <c:v>12.202</c:v>
                </c:pt>
                <c:pt idx="8022">
                  <c:v>12.169</c:v>
                </c:pt>
                <c:pt idx="8023">
                  <c:v>12.182</c:v>
                </c:pt>
                <c:pt idx="8024">
                  <c:v>12.203000000000001</c:v>
                </c:pt>
                <c:pt idx="8025">
                  <c:v>12.181000000000001</c:v>
                </c:pt>
                <c:pt idx="8026">
                  <c:v>12.177</c:v>
                </c:pt>
                <c:pt idx="8027">
                  <c:v>12.199</c:v>
                </c:pt>
                <c:pt idx="8028">
                  <c:v>12.159000000000002</c:v>
                </c:pt>
                <c:pt idx="8029">
                  <c:v>12.159000000000002</c:v>
                </c:pt>
                <c:pt idx="8030">
                  <c:v>12.167</c:v>
                </c:pt>
                <c:pt idx="8031">
                  <c:v>12.196</c:v>
                </c:pt>
                <c:pt idx="8032">
                  <c:v>12.163</c:v>
                </c:pt>
                <c:pt idx="8033">
                  <c:v>12.147999999999998</c:v>
                </c:pt>
                <c:pt idx="8034">
                  <c:v>12.161</c:v>
                </c:pt>
                <c:pt idx="8035">
                  <c:v>12.184000000000001</c:v>
                </c:pt>
                <c:pt idx="8036">
                  <c:v>12.167</c:v>
                </c:pt>
                <c:pt idx="8037">
                  <c:v>12.16</c:v>
                </c:pt>
                <c:pt idx="8038">
                  <c:v>12.161</c:v>
                </c:pt>
                <c:pt idx="8039">
                  <c:v>12.136000000000001</c:v>
                </c:pt>
                <c:pt idx="8040">
                  <c:v>12.164</c:v>
                </c:pt>
                <c:pt idx="8041">
                  <c:v>12.155000000000006</c:v>
                </c:pt>
                <c:pt idx="8042">
                  <c:v>12.162000000000004</c:v>
                </c:pt>
                <c:pt idx="8043">
                  <c:v>12.157</c:v>
                </c:pt>
                <c:pt idx="8044">
                  <c:v>12.154</c:v>
                </c:pt>
                <c:pt idx="8045">
                  <c:v>12.165000000000004</c:v>
                </c:pt>
                <c:pt idx="8046">
                  <c:v>12.163</c:v>
                </c:pt>
                <c:pt idx="8047">
                  <c:v>12.139999999999999</c:v>
                </c:pt>
                <c:pt idx="8048">
                  <c:v>12.146999999999998</c:v>
                </c:pt>
                <c:pt idx="8049">
                  <c:v>12.152000000000006</c:v>
                </c:pt>
                <c:pt idx="8050">
                  <c:v>12.126000000000001</c:v>
                </c:pt>
                <c:pt idx="8051">
                  <c:v>12.146999999999998</c:v>
                </c:pt>
                <c:pt idx="8052">
                  <c:v>12.132</c:v>
                </c:pt>
                <c:pt idx="8053">
                  <c:v>12.169</c:v>
                </c:pt>
                <c:pt idx="8054">
                  <c:v>12.126000000000001</c:v>
                </c:pt>
                <c:pt idx="8055">
                  <c:v>12.143999999999998</c:v>
                </c:pt>
                <c:pt idx="8056">
                  <c:v>12.168000000000001</c:v>
                </c:pt>
                <c:pt idx="8057">
                  <c:v>12.129999999999999</c:v>
                </c:pt>
                <c:pt idx="8058">
                  <c:v>12.130999999999998</c:v>
                </c:pt>
                <c:pt idx="8059">
                  <c:v>12.108000000000001</c:v>
                </c:pt>
                <c:pt idx="8060">
                  <c:v>12.169</c:v>
                </c:pt>
                <c:pt idx="8061">
                  <c:v>12.136000000000001</c:v>
                </c:pt>
                <c:pt idx="8062">
                  <c:v>12.136000000000001</c:v>
                </c:pt>
                <c:pt idx="8063">
                  <c:v>12.132</c:v>
                </c:pt>
                <c:pt idx="8064">
                  <c:v>12.146000000000001</c:v>
                </c:pt>
                <c:pt idx="8065">
                  <c:v>12.146000000000001</c:v>
                </c:pt>
                <c:pt idx="8066">
                  <c:v>12.130999999999998</c:v>
                </c:pt>
                <c:pt idx="8067">
                  <c:v>12.143999999999998</c:v>
                </c:pt>
                <c:pt idx="8068">
                  <c:v>12.155000000000006</c:v>
                </c:pt>
                <c:pt idx="8069">
                  <c:v>12.140999999999998</c:v>
                </c:pt>
                <c:pt idx="8070">
                  <c:v>12.140999999999998</c:v>
                </c:pt>
                <c:pt idx="8071">
                  <c:v>12.165000000000004</c:v>
                </c:pt>
                <c:pt idx="8072">
                  <c:v>12.151</c:v>
                </c:pt>
                <c:pt idx="8073">
                  <c:v>12.136999999999999</c:v>
                </c:pt>
                <c:pt idx="8074">
                  <c:v>12.140999999999998</c:v>
                </c:pt>
                <c:pt idx="8075">
                  <c:v>12.165000000000004</c:v>
                </c:pt>
                <c:pt idx="8076">
                  <c:v>12.123000000000001</c:v>
                </c:pt>
                <c:pt idx="8077">
                  <c:v>12.140999999999998</c:v>
                </c:pt>
                <c:pt idx="8078">
                  <c:v>12.166</c:v>
                </c:pt>
                <c:pt idx="8079">
                  <c:v>12.158000000000001</c:v>
                </c:pt>
                <c:pt idx="8080">
                  <c:v>12.122</c:v>
                </c:pt>
                <c:pt idx="8081">
                  <c:v>12.152000000000006</c:v>
                </c:pt>
                <c:pt idx="8082">
                  <c:v>12.109</c:v>
                </c:pt>
                <c:pt idx="8083">
                  <c:v>12.152000000000006</c:v>
                </c:pt>
                <c:pt idx="8084">
                  <c:v>12.148999999999999</c:v>
                </c:pt>
                <c:pt idx="8085">
                  <c:v>12.154</c:v>
                </c:pt>
                <c:pt idx="8086">
                  <c:v>12.133999999999999</c:v>
                </c:pt>
                <c:pt idx="8087">
                  <c:v>12.136000000000001</c:v>
                </c:pt>
                <c:pt idx="8088">
                  <c:v>12.127999999999998</c:v>
                </c:pt>
                <c:pt idx="8089">
                  <c:v>12.164</c:v>
                </c:pt>
                <c:pt idx="8090">
                  <c:v>12.135</c:v>
                </c:pt>
                <c:pt idx="8091">
                  <c:v>12.141999999999999</c:v>
                </c:pt>
                <c:pt idx="8092">
                  <c:v>12.168000000000001</c:v>
                </c:pt>
                <c:pt idx="8093">
                  <c:v>12.151</c:v>
                </c:pt>
                <c:pt idx="8094">
                  <c:v>12.151</c:v>
                </c:pt>
                <c:pt idx="8095">
                  <c:v>12.136000000000001</c:v>
                </c:pt>
                <c:pt idx="8096">
                  <c:v>12.169</c:v>
                </c:pt>
                <c:pt idx="8097">
                  <c:v>12.156000000000002</c:v>
                </c:pt>
                <c:pt idx="8098">
                  <c:v>12.163</c:v>
                </c:pt>
                <c:pt idx="8099">
                  <c:v>12.153</c:v>
                </c:pt>
                <c:pt idx="8100">
                  <c:v>12.158000000000001</c:v>
                </c:pt>
                <c:pt idx="8101">
                  <c:v>12.165000000000004</c:v>
                </c:pt>
                <c:pt idx="8102">
                  <c:v>12.165000000000004</c:v>
                </c:pt>
                <c:pt idx="8103">
                  <c:v>12.166</c:v>
                </c:pt>
                <c:pt idx="8104">
                  <c:v>12.152000000000006</c:v>
                </c:pt>
                <c:pt idx="8105">
                  <c:v>12.146999999999998</c:v>
                </c:pt>
                <c:pt idx="8106">
                  <c:v>12.16</c:v>
                </c:pt>
                <c:pt idx="8107">
                  <c:v>12.169</c:v>
                </c:pt>
                <c:pt idx="8108">
                  <c:v>12.148999999999999</c:v>
                </c:pt>
                <c:pt idx="8109">
                  <c:v>12.157</c:v>
                </c:pt>
                <c:pt idx="8110">
                  <c:v>12.168000000000001</c:v>
                </c:pt>
                <c:pt idx="8111">
                  <c:v>12.162000000000004</c:v>
                </c:pt>
                <c:pt idx="8112">
                  <c:v>12.154</c:v>
                </c:pt>
                <c:pt idx="8113">
                  <c:v>12.164</c:v>
                </c:pt>
                <c:pt idx="8114">
                  <c:v>12.171000000000001</c:v>
                </c:pt>
                <c:pt idx="8115">
                  <c:v>12.197999999999999</c:v>
                </c:pt>
                <c:pt idx="8116">
                  <c:v>12.163</c:v>
                </c:pt>
                <c:pt idx="8117">
                  <c:v>12.164</c:v>
                </c:pt>
                <c:pt idx="8118">
                  <c:v>12.155000000000006</c:v>
                </c:pt>
                <c:pt idx="8119">
                  <c:v>12.176</c:v>
                </c:pt>
                <c:pt idx="8120">
                  <c:v>12.164</c:v>
                </c:pt>
                <c:pt idx="8121">
                  <c:v>12.205</c:v>
                </c:pt>
                <c:pt idx="8122">
                  <c:v>12.183</c:v>
                </c:pt>
                <c:pt idx="8123">
                  <c:v>12.154</c:v>
                </c:pt>
                <c:pt idx="8124">
                  <c:v>12.191000000000001</c:v>
                </c:pt>
                <c:pt idx="8125">
                  <c:v>12.183</c:v>
                </c:pt>
                <c:pt idx="8126">
                  <c:v>12.206</c:v>
                </c:pt>
                <c:pt idx="8127">
                  <c:v>12.147999999999998</c:v>
                </c:pt>
                <c:pt idx="8128">
                  <c:v>12.207999999999998</c:v>
                </c:pt>
                <c:pt idx="8129">
                  <c:v>12.176</c:v>
                </c:pt>
                <c:pt idx="8130">
                  <c:v>12.191000000000001</c:v>
                </c:pt>
                <c:pt idx="8131">
                  <c:v>12.18</c:v>
                </c:pt>
                <c:pt idx="8132">
                  <c:v>12.197000000000001</c:v>
                </c:pt>
                <c:pt idx="8133">
                  <c:v>12.172000000000002</c:v>
                </c:pt>
                <c:pt idx="8134">
                  <c:v>12.2</c:v>
                </c:pt>
                <c:pt idx="8135">
                  <c:v>12.212</c:v>
                </c:pt>
                <c:pt idx="8136">
                  <c:v>12.168000000000001</c:v>
                </c:pt>
                <c:pt idx="8137">
                  <c:v>12.188000000000001</c:v>
                </c:pt>
                <c:pt idx="8138">
                  <c:v>12.187000000000001</c:v>
                </c:pt>
                <c:pt idx="8139">
                  <c:v>12.219999999999999</c:v>
                </c:pt>
                <c:pt idx="8140">
                  <c:v>12.184000000000001</c:v>
                </c:pt>
                <c:pt idx="8141">
                  <c:v>12.209</c:v>
                </c:pt>
                <c:pt idx="8142">
                  <c:v>12.196</c:v>
                </c:pt>
                <c:pt idx="8143">
                  <c:v>12.226000000000001</c:v>
                </c:pt>
                <c:pt idx="8144">
                  <c:v>12.188000000000001</c:v>
                </c:pt>
                <c:pt idx="8145">
                  <c:v>12.193</c:v>
                </c:pt>
                <c:pt idx="8146">
                  <c:v>12.223999999999998</c:v>
                </c:pt>
                <c:pt idx="8147">
                  <c:v>12.219999999999999</c:v>
                </c:pt>
                <c:pt idx="8148">
                  <c:v>12.205</c:v>
                </c:pt>
                <c:pt idx="8149">
                  <c:v>12.217000000000001</c:v>
                </c:pt>
                <c:pt idx="8150">
                  <c:v>12.233999999999998</c:v>
                </c:pt>
                <c:pt idx="8151">
                  <c:v>12.213000000000001</c:v>
                </c:pt>
                <c:pt idx="8152">
                  <c:v>12.219999999999999</c:v>
                </c:pt>
                <c:pt idx="8153">
                  <c:v>12.233999999999998</c:v>
                </c:pt>
                <c:pt idx="8154">
                  <c:v>12.237999999999998</c:v>
                </c:pt>
                <c:pt idx="8155">
                  <c:v>12.209999999999999</c:v>
                </c:pt>
                <c:pt idx="8156">
                  <c:v>12.230999999999998</c:v>
                </c:pt>
                <c:pt idx="8157">
                  <c:v>12.233000000000001</c:v>
                </c:pt>
                <c:pt idx="8158">
                  <c:v>12.209999999999999</c:v>
                </c:pt>
                <c:pt idx="8159">
                  <c:v>12.218999999999999</c:v>
                </c:pt>
                <c:pt idx="8160">
                  <c:v>12.254</c:v>
                </c:pt>
                <c:pt idx="8161">
                  <c:v>12.218999999999999</c:v>
                </c:pt>
                <c:pt idx="8162">
                  <c:v>12.225</c:v>
                </c:pt>
                <c:pt idx="8163">
                  <c:v>12.242000000000001</c:v>
                </c:pt>
                <c:pt idx="8164">
                  <c:v>12.239000000000001</c:v>
                </c:pt>
                <c:pt idx="8165">
                  <c:v>12.219999999999999</c:v>
                </c:pt>
                <c:pt idx="8166">
                  <c:v>12.231999999999999</c:v>
                </c:pt>
                <c:pt idx="8167">
                  <c:v>12.266</c:v>
                </c:pt>
                <c:pt idx="8168">
                  <c:v>12.228999999999999</c:v>
                </c:pt>
                <c:pt idx="8169">
                  <c:v>12.244999999999999</c:v>
                </c:pt>
                <c:pt idx="8170">
                  <c:v>12.251000000000001</c:v>
                </c:pt>
                <c:pt idx="8171">
                  <c:v>12.277999999999999</c:v>
                </c:pt>
                <c:pt idx="8172">
                  <c:v>12.255000000000004</c:v>
                </c:pt>
                <c:pt idx="8173">
                  <c:v>12.259</c:v>
                </c:pt>
                <c:pt idx="8174">
                  <c:v>12.258000000000001</c:v>
                </c:pt>
                <c:pt idx="8175">
                  <c:v>12.268000000000001</c:v>
                </c:pt>
                <c:pt idx="8176">
                  <c:v>12.25</c:v>
                </c:pt>
                <c:pt idx="8177">
                  <c:v>12.257</c:v>
                </c:pt>
                <c:pt idx="8178">
                  <c:v>12.259</c:v>
                </c:pt>
                <c:pt idx="8179">
                  <c:v>12.279</c:v>
                </c:pt>
                <c:pt idx="8180">
                  <c:v>12.254</c:v>
                </c:pt>
                <c:pt idx="8181">
                  <c:v>12.271000000000001</c:v>
                </c:pt>
                <c:pt idx="8182">
                  <c:v>12.287999999999998</c:v>
                </c:pt>
                <c:pt idx="8183">
                  <c:v>12.28</c:v>
                </c:pt>
                <c:pt idx="8184">
                  <c:v>12.287999999999998</c:v>
                </c:pt>
                <c:pt idx="8185">
                  <c:v>12.282</c:v>
                </c:pt>
                <c:pt idx="8186">
                  <c:v>12.303000000000004</c:v>
                </c:pt>
                <c:pt idx="8187">
                  <c:v>12.279</c:v>
                </c:pt>
                <c:pt idx="8188">
                  <c:v>12.27</c:v>
                </c:pt>
                <c:pt idx="8189">
                  <c:v>12.266</c:v>
                </c:pt>
                <c:pt idx="8190">
                  <c:v>12.293999999999999</c:v>
                </c:pt>
                <c:pt idx="8191">
                  <c:v>12.283000000000001</c:v>
                </c:pt>
                <c:pt idx="8192">
                  <c:v>12.279</c:v>
                </c:pt>
                <c:pt idx="8193">
                  <c:v>12.303000000000004</c:v>
                </c:pt>
                <c:pt idx="8194">
                  <c:v>12.281000000000001</c:v>
                </c:pt>
                <c:pt idx="8195">
                  <c:v>12.283000000000001</c:v>
                </c:pt>
                <c:pt idx="8196">
                  <c:v>12.267000000000001</c:v>
                </c:pt>
                <c:pt idx="8197">
                  <c:v>12.303000000000004</c:v>
                </c:pt>
                <c:pt idx="8198">
                  <c:v>12.277999999999999</c:v>
                </c:pt>
                <c:pt idx="8199">
                  <c:v>12.293000000000001</c:v>
                </c:pt>
                <c:pt idx="8200">
                  <c:v>12.317</c:v>
                </c:pt>
                <c:pt idx="8201">
                  <c:v>12.315000000000012</c:v>
                </c:pt>
                <c:pt idx="8202">
                  <c:v>12.326000000000002</c:v>
                </c:pt>
                <c:pt idx="8203">
                  <c:v>12.32</c:v>
                </c:pt>
                <c:pt idx="8204">
                  <c:v>12.309000000000006</c:v>
                </c:pt>
                <c:pt idx="8205">
                  <c:v>12.304</c:v>
                </c:pt>
                <c:pt idx="8206">
                  <c:v>12.281000000000001</c:v>
                </c:pt>
                <c:pt idx="8207">
                  <c:v>12.316000000000004</c:v>
                </c:pt>
                <c:pt idx="8208">
                  <c:v>12.308</c:v>
                </c:pt>
                <c:pt idx="8209">
                  <c:v>12.312000000000006</c:v>
                </c:pt>
                <c:pt idx="8210">
                  <c:v>12.318</c:v>
                </c:pt>
                <c:pt idx="8211">
                  <c:v>12.327</c:v>
                </c:pt>
                <c:pt idx="8212">
                  <c:v>12.296000000000001</c:v>
                </c:pt>
                <c:pt idx="8213">
                  <c:v>12.313000000000002</c:v>
                </c:pt>
                <c:pt idx="8214">
                  <c:v>12.329000000000002</c:v>
                </c:pt>
                <c:pt idx="8215">
                  <c:v>12.313000000000002</c:v>
                </c:pt>
                <c:pt idx="8216">
                  <c:v>12.321</c:v>
                </c:pt>
                <c:pt idx="8217">
                  <c:v>12.337</c:v>
                </c:pt>
                <c:pt idx="8218">
                  <c:v>12.345000000000002</c:v>
                </c:pt>
                <c:pt idx="8219">
                  <c:v>12.326000000000002</c:v>
                </c:pt>
                <c:pt idx="8220">
                  <c:v>12.358000000000002</c:v>
                </c:pt>
                <c:pt idx="8221">
                  <c:v>12.341000000000001</c:v>
                </c:pt>
                <c:pt idx="8222">
                  <c:v>12.354000000000006</c:v>
                </c:pt>
                <c:pt idx="8223">
                  <c:v>12.318</c:v>
                </c:pt>
                <c:pt idx="8224">
                  <c:v>12.363000000000012</c:v>
                </c:pt>
                <c:pt idx="8225">
                  <c:v>12.332000000000004</c:v>
                </c:pt>
                <c:pt idx="8226">
                  <c:v>12.351000000000004</c:v>
                </c:pt>
                <c:pt idx="8227">
                  <c:v>12.346</c:v>
                </c:pt>
                <c:pt idx="8228">
                  <c:v>12.337</c:v>
                </c:pt>
                <c:pt idx="8229">
                  <c:v>12.371</c:v>
                </c:pt>
                <c:pt idx="8230">
                  <c:v>12.348000000000001</c:v>
                </c:pt>
                <c:pt idx="8231">
                  <c:v>12.360000000000012</c:v>
                </c:pt>
                <c:pt idx="8232">
                  <c:v>12.344000000000001</c:v>
                </c:pt>
                <c:pt idx="8233">
                  <c:v>12.369000000000012</c:v>
                </c:pt>
                <c:pt idx="8234">
                  <c:v>12.332000000000004</c:v>
                </c:pt>
                <c:pt idx="8235">
                  <c:v>12.360000000000012</c:v>
                </c:pt>
                <c:pt idx="8236">
                  <c:v>12.368</c:v>
                </c:pt>
                <c:pt idx="8237">
                  <c:v>12.366000000000012</c:v>
                </c:pt>
                <c:pt idx="8238">
                  <c:v>12.350000000000012</c:v>
                </c:pt>
                <c:pt idx="8239">
                  <c:v>12.369000000000012</c:v>
                </c:pt>
                <c:pt idx="8240">
                  <c:v>12.373000000000006</c:v>
                </c:pt>
                <c:pt idx="8241">
                  <c:v>12.359000000000014</c:v>
                </c:pt>
                <c:pt idx="8242">
                  <c:v>12.388</c:v>
                </c:pt>
                <c:pt idx="8243">
                  <c:v>12.383000000000004</c:v>
                </c:pt>
                <c:pt idx="8244">
                  <c:v>12.382000000000012</c:v>
                </c:pt>
                <c:pt idx="8245">
                  <c:v>12.394</c:v>
                </c:pt>
                <c:pt idx="8246">
                  <c:v>12.375000000000014</c:v>
                </c:pt>
                <c:pt idx="8247">
                  <c:v>12.379000000000012</c:v>
                </c:pt>
                <c:pt idx="8248">
                  <c:v>12.388</c:v>
                </c:pt>
                <c:pt idx="8249">
                  <c:v>12.396000000000004</c:v>
                </c:pt>
                <c:pt idx="8250">
                  <c:v>12.389000000000006</c:v>
                </c:pt>
                <c:pt idx="8251">
                  <c:v>12.373000000000006</c:v>
                </c:pt>
                <c:pt idx="8252">
                  <c:v>12.376000000000014</c:v>
                </c:pt>
                <c:pt idx="8253">
                  <c:v>12.352000000000015</c:v>
                </c:pt>
                <c:pt idx="8254">
                  <c:v>12.385000000000012</c:v>
                </c:pt>
                <c:pt idx="8255">
                  <c:v>12.375000000000014</c:v>
                </c:pt>
                <c:pt idx="8256">
                  <c:v>12.377000000000002</c:v>
                </c:pt>
                <c:pt idx="8257">
                  <c:v>12.395000000000012</c:v>
                </c:pt>
                <c:pt idx="8258">
                  <c:v>12.399000000000004</c:v>
                </c:pt>
                <c:pt idx="8259">
                  <c:v>12.393000000000002</c:v>
                </c:pt>
                <c:pt idx="8260">
                  <c:v>12.391</c:v>
                </c:pt>
                <c:pt idx="8261">
                  <c:v>12.371</c:v>
                </c:pt>
                <c:pt idx="8262">
                  <c:v>12.399000000000004</c:v>
                </c:pt>
                <c:pt idx="8263">
                  <c:v>12.393000000000002</c:v>
                </c:pt>
                <c:pt idx="8264">
                  <c:v>12.396000000000004</c:v>
                </c:pt>
                <c:pt idx="8265">
                  <c:v>12.381</c:v>
                </c:pt>
                <c:pt idx="8266">
                  <c:v>12.414</c:v>
                </c:pt>
                <c:pt idx="8267">
                  <c:v>12.41</c:v>
                </c:pt>
                <c:pt idx="8268">
                  <c:v>12.398</c:v>
                </c:pt>
                <c:pt idx="8269">
                  <c:v>12.39</c:v>
                </c:pt>
                <c:pt idx="8270">
                  <c:v>12.403</c:v>
                </c:pt>
                <c:pt idx="8271">
                  <c:v>12.395000000000012</c:v>
                </c:pt>
                <c:pt idx="8272">
                  <c:v>12.399000000000004</c:v>
                </c:pt>
                <c:pt idx="8273">
                  <c:v>12.403</c:v>
                </c:pt>
                <c:pt idx="8274">
                  <c:v>12.39</c:v>
                </c:pt>
                <c:pt idx="8275">
                  <c:v>12.421000000000001</c:v>
                </c:pt>
                <c:pt idx="8276">
                  <c:v>12.374000000000002</c:v>
                </c:pt>
                <c:pt idx="8277">
                  <c:v>12.422000000000002</c:v>
                </c:pt>
                <c:pt idx="8278">
                  <c:v>12.404</c:v>
                </c:pt>
                <c:pt idx="8279">
                  <c:v>12.412000000000004</c:v>
                </c:pt>
                <c:pt idx="8280">
                  <c:v>12.417</c:v>
                </c:pt>
                <c:pt idx="8281">
                  <c:v>12.422000000000002</c:v>
                </c:pt>
                <c:pt idx="8282">
                  <c:v>12.419</c:v>
                </c:pt>
                <c:pt idx="8283">
                  <c:v>12.421000000000001</c:v>
                </c:pt>
                <c:pt idx="8284">
                  <c:v>12.412000000000004</c:v>
                </c:pt>
                <c:pt idx="8285">
                  <c:v>12.431000000000001</c:v>
                </c:pt>
                <c:pt idx="8286">
                  <c:v>12.422000000000002</c:v>
                </c:pt>
                <c:pt idx="8287">
                  <c:v>12.395000000000012</c:v>
                </c:pt>
                <c:pt idx="8288">
                  <c:v>12.436</c:v>
                </c:pt>
                <c:pt idx="8289">
                  <c:v>12.421000000000001</c:v>
                </c:pt>
                <c:pt idx="8290">
                  <c:v>12.41</c:v>
                </c:pt>
                <c:pt idx="8291">
                  <c:v>12.413</c:v>
                </c:pt>
                <c:pt idx="8292">
                  <c:v>12.414</c:v>
                </c:pt>
                <c:pt idx="8293">
                  <c:v>12.415000000000004</c:v>
                </c:pt>
                <c:pt idx="8294">
                  <c:v>12.41</c:v>
                </c:pt>
                <c:pt idx="8295">
                  <c:v>12.42</c:v>
                </c:pt>
                <c:pt idx="8296">
                  <c:v>12.451000000000002</c:v>
                </c:pt>
                <c:pt idx="8297">
                  <c:v>12.436</c:v>
                </c:pt>
                <c:pt idx="8298">
                  <c:v>12.418000000000001</c:v>
                </c:pt>
                <c:pt idx="8299">
                  <c:v>12.436</c:v>
                </c:pt>
                <c:pt idx="8300">
                  <c:v>12.458</c:v>
                </c:pt>
                <c:pt idx="8301">
                  <c:v>12.435</c:v>
                </c:pt>
                <c:pt idx="8302">
                  <c:v>12.429</c:v>
                </c:pt>
                <c:pt idx="8303">
                  <c:v>12.439</c:v>
                </c:pt>
                <c:pt idx="8304">
                  <c:v>12.429</c:v>
                </c:pt>
                <c:pt idx="8305">
                  <c:v>12.431000000000001</c:v>
                </c:pt>
                <c:pt idx="8306">
                  <c:v>12.432</c:v>
                </c:pt>
                <c:pt idx="8307">
                  <c:v>12.453000000000014</c:v>
                </c:pt>
                <c:pt idx="8308">
                  <c:v>12.458</c:v>
                </c:pt>
                <c:pt idx="8309">
                  <c:v>12.449</c:v>
                </c:pt>
                <c:pt idx="8310">
                  <c:v>12.441000000000001</c:v>
                </c:pt>
                <c:pt idx="8311">
                  <c:v>12.459000000000012</c:v>
                </c:pt>
                <c:pt idx="8312">
                  <c:v>12.447999999999999</c:v>
                </c:pt>
                <c:pt idx="8313">
                  <c:v>12.438000000000001</c:v>
                </c:pt>
                <c:pt idx="8314">
                  <c:v>12.447000000000001</c:v>
                </c:pt>
                <c:pt idx="8315">
                  <c:v>12.455000000000014</c:v>
                </c:pt>
                <c:pt idx="8316">
                  <c:v>12.454000000000002</c:v>
                </c:pt>
                <c:pt idx="8317">
                  <c:v>12.458</c:v>
                </c:pt>
                <c:pt idx="8318">
                  <c:v>12.450000000000006</c:v>
                </c:pt>
                <c:pt idx="8319">
                  <c:v>12.484</c:v>
                </c:pt>
                <c:pt idx="8320">
                  <c:v>12.46</c:v>
                </c:pt>
                <c:pt idx="8321">
                  <c:v>12.463000000000006</c:v>
                </c:pt>
                <c:pt idx="8322">
                  <c:v>12.486000000000002</c:v>
                </c:pt>
                <c:pt idx="8323">
                  <c:v>12.456000000000012</c:v>
                </c:pt>
                <c:pt idx="8324">
                  <c:v>12.446</c:v>
                </c:pt>
                <c:pt idx="8325">
                  <c:v>12.468</c:v>
                </c:pt>
                <c:pt idx="8326">
                  <c:v>12.452000000000014</c:v>
                </c:pt>
                <c:pt idx="8327">
                  <c:v>12.48</c:v>
                </c:pt>
                <c:pt idx="8328">
                  <c:v>12.48</c:v>
                </c:pt>
                <c:pt idx="8329">
                  <c:v>12.464</c:v>
                </c:pt>
                <c:pt idx="8330">
                  <c:v>12.445</c:v>
                </c:pt>
                <c:pt idx="8331">
                  <c:v>12.476000000000004</c:v>
                </c:pt>
                <c:pt idx="8332">
                  <c:v>12.482000000000006</c:v>
                </c:pt>
                <c:pt idx="8333">
                  <c:v>12.477</c:v>
                </c:pt>
                <c:pt idx="8334">
                  <c:v>12.496</c:v>
                </c:pt>
                <c:pt idx="8335">
                  <c:v>12.465000000000014</c:v>
                </c:pt>
                <c:pt idx="8336">
                  <c:v>12.469000000000012</c:v>
                </c:pt>
                <c:pt idx="8337">
                  <c:v>12.483000000000002</c:v>
                </c:pt>
                <c:pt idx="8338">
                  <c:v>12.487</c:v>
                </c:pt>
                <c:pt idx="8339">
                  <c:v>12.493</c:v>
                </c:pt>
                <c:pt idx="8340">
                  <c:v>12.453000000000014</c:v>
                </c:pt>
                <c:pt idx="8341">
                  <c:v>12.48</c:v>
                </c:pt>
                <c:pt idx="8342">
                  <c:v>12.481</c:v>
                </c:pt>
                <c:pt idx="8343">
                  <c:v>12.46</c:v>
                </c:pt>
                <c:pt idx="8344">
                  <c:v>12.473000000000004</c:v>
                </c:pt>
                <c:pt idx="8345">
                  <c:v>12.467000000000002</c:v>
                </c:pt>
                <c:pt idx="8346">
                  <c:v>12.504</c:v>
                </c:pt>
                <c:pt idx="8347">
                  <c:v>12.483000000000002</c:v>
                </c:pt>
                <c:pt idx="8348">
                  <c:v>12.494</c:v>
                </c:pt>
                <c:pt idx="8349">
                  <c:v>12.483000000000002</c:v>
                </c:pt>
                <c:pt idx="8350">
                  <c:v>12.483000000000002</c:v>
                </c:pt>
                <c:pt idx="8351">
                  <c:v>12.513</c:v>
                </c:pt>
                <c:pt idx="8352">
                  <c:v>12.449</c:v>
                </c:pt>
                <c:pt idx="8353">
                  <c:v>12.527999999999999</c:v>
                </c:pt>
                <c:pt idx="8354">
                  <c:v>12.503</c:v>
                </c:pt>
                <c:pt idx="8355">
                  <c:v>12.513</c:v>
                </c:pt>
                <c:pt idx="8356">
                  <c:v>12.484</c:v>
                </c:pt>
                <c:pt idx="8357">
                  <c:v>12.498000000000001</c:v>
                </c:pt>
                <c:pt idx="8358">
                  <c:v>12.489000000000004</c:v>
                </c:pt>
                <c:pt idx="8359">
                  <c:v>12.527000000000001</c:v>
                </c:pt>
                <c:pt idx="8360">
                  <c:v>12.507</c:v>
                </c:pt>
                <c:pt idx="8361">
                  <c:v>12.517000000000001</c:v>
                </c:pt>
                <c:pt idx="8362">
                  <c:v>12.511000000000001</c:v>
                </c:pt>
                <c:pt idx="8363">
                  <c:v>12.524000000000001</c:v>
                </c:pt>
                <c:pt idx="8364">
                  <c:v>12.487</c:v>
                </c:pt>
                <c:pt idx="8365">
                  <c:v>12.522</c:v>
                </c:pt>
                <c:pt idx="8366">
                  <c:v>12.518000000000001</c:v>
                </c:pt>
                <c:pt idx="8367">
                  <c:v>12.508000000000001</c:v>
                </c:pt>
                <c:pt idx="8368">
                  <c:v>12.513</c:v>
                </c:pt>
                <c:pt idx="8369">
                  <c:v>12.539</c:v>
                </c:pt>
                <c:pt idx="8370">
                  <c:v>12.49</c:v>
                </c:pt>
                <c:pt idx="8371">
                  <c:v>12.562000000000006</c:v>
                </c:pt>
                <c:pt idx="8372">
                  <c:v>12.557</c:v>
                </c:pt>
                <c:pt idx="8373">
                  <c:v>12.514000000000001</c:v>
                </c:pt>
                <c:pt idx="8374">
                  <c:v>12.543999999999999</c:v>
                </c:pt>
                <c:pt idx="8375">
                  <c:v>12.522</c:v>
                </c:pt>
                <c:pt idx="8376">
                  <c:v>12.583</c:v>
                </c:pt>
                <c:pt idx="8377">
                  <c:v>12.535</c:v>
                </c:pt>
                <c:pt idx="8378">
                  <c:v>12.543999999999999</c:v>
                </c:pt>
                <c:pt idx="8379">
                  <c:v>12.537999999999998</c:v>
                </c:pt>
                <c:pt idx="8380">
                  <c:v>12.553000000000004</c:v>
                </c:pt>
                <c:pt idx="8381">
                  <c:v>12.566000000000004</c:v>
                </c:pt>
                <c:pt idx="8382">
                  <c:v>12.553000000000004</c:v>
                </c:pt>
                <c:pt idx="8383">
                  <c:v>12.556000000000004</c:v>
                </c:pt>
                <c:pt idx="8384">
                  <c:v>12.539</c:v>
                </c:pt>
                <c:pt idx="8385">
                  <c:v>12.553000000000004</c:v>
                </c:pt>
                <c:pt idx="8386">
                  <c:v>12.545</c:v>
                </c:pt>
                <c:pt idx="8387">
                  <c:v>12.521000000000001</c:v>
                </c:pt>
                <c:pt idx="8388">
                  <c:v>12.523</c:v>
                </c:pt>
                <c:pt idx="8389">
                  <c:v>12.576000000000002</c:v>
                </c:pt>
                <c:pt idx="8390">
                  <c:v>12.537999999999998</c:v>
                </c:pt>
                <c:pt idx="8391">
                  <c:v>12.56</c:v>
                </c:pt>
                <c:pt idx="8392">
                  <c:v>12.601000000000001</c:v>
                </c:pt>
                <c:pt idx="8393">
                  <c:v>12.563000000000002</c:v>
                </c:pt>
                <c:pt idx="8394">
                  <c:v>12.554</c:v>
                </c:pt>
                <c:pt idx="8395">
                  <c:v>12.574</c:v>
                </c:pt>
                <c:pt idx="8396">
                  <c:v>12.617000000000001</c:v>
                </c:pt>
                <c:pt idx="8397">
                  <c:v>12.594000000000001</c:v>
                </c:pt>
                <c:pt idx="8398">
                  <c:v>12.771000000000001</c:v>
                </c:pt>
                <c:pt idx="8399">
                  <c:v>12.775</c:v>
                </c:pt>
                <c:pt idx="8400">
                  <c:v>12.743999999999998</c:v>
                </c:pt>
                <c:pt idx="8401">
                  <c:v>12.769</c:v>
                </c:pt>
                <c:pt idx="8402">
                  <c:v>12.731999999999999</c:v>
                </c:pt>
                <c:pt idx="8403">
                  <c:v>12.764000000000001</c:v>
                </c:pt>
                <c:pt idx="8404">
                  <c:v>12.751000000000001</c:v>
                </c:pt>
                <c:pt idx="8405">
                  <c:v>12.759</c:v>
                </c:pt>
                <c:pt idx="8406">
                  <c:v>12.756</c:v>
                </c:pt>
                <c:pt idx="8407">
                  <c:v>12.726999999999999</c:v>
                </c:pt>
                <c:pt idx="8408">
                  <c:v>12.739999999999998</c:v>
                </c:pt>
                <c:pt idx="8409">
                  <c:v>12.733000000000001</c:v>
                </c:pt>
                <c:pt idx="8410">
                  <c:v>12.728999999999999</c:v>
                </c:pt>
                <c:pt idx="8411">
                  <c:v>12.727999999999998</c:v>
                </c:pt>
                <c:pt idx="8412">
                  <c:v>12.723999999999998</c:v>
                </c:pt>
                <c:pt idx="8413">
                  <c:v>12.733999999999998</c:v>
                </c:pt>
                <c:pt idx="8414">
                  <c:v>12.706</c:v>
                </c:pt>
                <c:pt idx="8415">
                  <c:v>12.7</c:v>
                </c:pt>
                <c:pt idx="8416">
                  <c:v>12.697999999999999</c:v>
                </c:pt>
                <c:pt idx="8417">
                  <c:v>12.697000000000001</c:v>
                </c:pt>
                <c:pt idx="8418">
                  <c:v>12.672000000000002</c:v>
                </c:pt>
                <c:pt idx="8419">
                  <c:v>12.712</c:v>
                </c:pt>
                <c:pt idx="8420">
                  <c:v>12.709999999999999</c:v>
                </c:pt>
                <c:pt idx="8421">
                  <c:v>12.69</c:v>
                </c:pt>
                <c:pt idx="8422">
                  <c:v>12.685</c:v>
                </c:pt>
                <c:pt idx="8423">
                  <c:v>12.684000000000001</c:v>
                </c:pt>
                <c:pt idx="8424">
                  <c:v>12.716000000000001</c:v>
                </c:pt>
                <c:pt idx="8425">
                  <c:v>12.69</c:v>
                </c:pt>
                <c:pt idx="8426">
                  <c:v>12.692</c:v>
                </c:pt>
                <c:pt idx="8427">
                  <c:v>12.709</c:v>
                </c:pt>
                <c:pt idx="8428">
                  <c:v>12.694000000000001</c:v>
                </c:pt>
                <c:pt idx="8429">
                  <c:v>12.692</c:v>
                </c:pt>
                <c:pt idx="8430">
                  <c:v>12.692</c:v>
                </c:pt>
                <c:pt idx="8431">
                  <c:v>12.695</c:v>
                </c:pt>
                <c:pt idx="8432">
                  <c:v>12.663</c:v>
                </c:pt>
                <c:pt idx="8433">
                  <c:v>12.66</c:v>
                </c:pt>
                <c:pt idx="8434">
                  <c:v>12.695</c:v>
                </c:pt>
                <c:pt idx="8435">
                  <c:v>12.684000000000001</c:v>
                </c:pt>
                <c:pt idx="8436">
                  <c:v>12.696</c:v>
                </c:pt>
                <c:pt idx="8437">
                  <c:v>12.682</c:v>
                </c:pt>
                <c:pt idx="8438">
                  <c:v>12.7</c:v>
                </c:pt>
                <c:pt idx="8439">
                  <c:v>12.687000000000001</c:v>
                </c:pt>
                <c:pt idx="8440">
                  <c:v>12.703000000000001</c:v>
                </c:pt>
                <c:pt idx="8441">
                  <c:v>12.699</c:v>
                </c:pt>
                <c:pt idx="8442">
                  <c:v>12.673</c:v>
                </c:pt>
                <c:pt idx="8443">
                  <c:v>12.692</c:v>
                </c:pt>
                <c:pt idx="8444">
                  <c:v>12.691000000000001</c:v>
                </c:pt>
                <c:pt idx="8445">
                  <c:v>12.702</c:v>
                </c:pt>
                <c:pt idx="8446">
                  <c:v>12.710999999999999</c:v>
                </c:pt>
                <c:pt idx="8447">
                  <c:v>12.704000000000001</c:v>
                </c:pt>
                <c:pt idx="8448">
                  <c:v>12.717000000000001</c:v>
                </c:pt>
                <c:pt idx="8449">
                  <c:v>12.705</c:v>
                </c:pt>
                <c:pt idx="8450">
                  <c:v>12.687000000000001</c:v>
                </c:pt>
                <c:pt idx="8451">
                  <c:v>12.669</c:v>
                </c:pt>
                <c:pt idx="8452">
                  <c:v>12.731999999999999</c:v>
                </c:pt>
                <c:pt idx="8453">
                  <c:v>12.712</c:v>
                </c:pt>
                <c:pt idx="8454">
                  <c:v>12.726000000000001</c:v>
                </c:pt>
                <c:pt idx="8455">
                  <c:v>12.706</c:v>
                </c:pt>
                <c:pt idx="8456">
                  <c:v>12.717999999999998</c:v>
                </c:pt>
                <c:pt idx="8457">
                  <c:v>12.706</c:v>
                </c:pt>
                <c:pt idx="8458">
                  <c:v>12.719999999999999</c:v>
                </c:pt>
                <c:pt idx="8459">
                  <c:v>12.713999999999999</c:v>
                </c:pt>
                <c:pt idx="8460">
                  <c:v>12.729999999999999</c:v>
                </c:pt>
                <c:pt idx="8461">
                  <c:v>12.716000000000001</c:v>
                </c:pt>
                <c:pt idx="8462">
                  <c:v>12.717999999999998</c:v>
                </c:pt>
                <c:pt idx="8463">
                  <c:v>12.716000000000001</c:v>
                </c:pt>
                <c:pt idx="8464">
                  <c:v>12.694000000000001</c:v>
                </c:pt>
                <c:pt idx="8465">
                  <c:v>12.713000000000001</c:v>
                </c:pt>
                <c:pt idx="8466">
                  <c:v>12.742000000000001</c:v>
                </c:pt>
                <c:pt idx="8467">
                  <c:v>12.720999999999998</c:v>
                </c:pt>
                <c:pt idx="8468">
                  <c:v>12.736999999999998</c:v>
                </c:pt>
                <c:pt idx="8469">
                  <c:v>12.725</c:v>
                </c:pt>
                <c:pt idx="8470">
                  <c:v>12.712</c:v>
                </c:pt>
                <c:pt idx="8471">
                  <c:v>12.725</c:v>
                </c:pt>
                <c:pt idx="8472">
                  <c:v>12.747999999999999</c:v>
                </c:pt>
                <c:pt idx="8473">
                  <c:v>12.736999999999998</c:v>
                </c:pt>
                <c:pt idx="8474">
                  <c:v>12.736000000000001</c:v>
                </c:pt>
                <c:pt idx="8475">
                  <c:v>12.726999999999999</c:v>
                </c:pt>
                <c:pt idx="8476">
                  <c:v>12.723000000000001</c:v>
                </c:pt>
                <c:pt idx="8477">
                  <c:v>12.726000000000001</c:v>
                </c:pt>
                <c:pt idx="8478">
                  <c:v>12.753</c:v>
                </c:pt>
                <c:pt idx="8479">
                  <c:v>12.729999999999999</c:v>
                </c:pt>
                <c:pt idx="8480">
                  <c:v>12.754</c:v>
                </c:pt>
                <c:pt idx="8481">
                  <c:v>12.777999999999999</c:v>
                </c:pt>
                <c:pt idx="8482">
                  <c:v>12.759</c:v>
                </c:pt>
                <c:pt idx="8483">
                  <c:v>12.729999999999999</c:v>
                </c:pt>
                <c:pt idx="8484">
                  <c:v>12.753</c:v>
                </c:pt>
                <c:pt idx="8485">
                  <c:v>12.737999999999998</c:v>
                </c:pt>
                <c:pt idx="8486">
                  <c:v>12.740999999999998</c:v>
                </c:pt>
                <c:pt idx="8487">
                  <c:v>12.736000000000001</c:v>
                </c:pt>
                <c:pt idx="8488">
                  <c:v>12.743999999999998</c:v>
                </c:pt>
                <c:pt idx="8489">
                  <c:v>12.736999999999998</c:v>
                </c:pt>
                <c:pt idx="8490">
                  <c:v>12.747999999999999</c:v>
                </c:pt>
                <c:pt idx="8491">
                  <c:v>12.743999999999998</c:v>
                </c:pt>
                <c:pt idx="8492">
                  <c:v>12.739999999999998</c:v>
                </c:pt>
                <c:pt idx="8493">
                  <c:v>12.739000000000001</c:v>
                </c:pt>
                <c:pt idx="8494">
                  <c:v>12.739999999999998</c:v>
                </c:pt>
                <c:pt idx="8495">
                  <c:v>12.723000000000001</c:v>
                </c:pt>
                <c:pt idx="8496">
                  <c:v>12.740999999999998</c:v>
                </c:pt>
                <c:pt idx="8497">
                  <c:v>12.733000000000001</c:v>
                </c:pt>
                <c:pt idx="8498">
                  <c:v>12.729999999999999</c:v>
                </c:pt>
                <c:pt idx="8499">
                  <c:v>12.757</c:v>
                </c:pt>
                <c:pt idx="8500">
                  <c:v>12.736999999999998</c:v>
                </c:pt>
                <c:pt idx="8501">
                  <c:v>12.707000000000001</c:v>
                </c:pt>
                <c:pt idx="8502">
                  <c:v>12.717999999999998</c:v>
                </c:pt>
                <c:pt idx="8503">
                  <c:v>12.757</c:v>
                </c:pt>
                <c:pt idx="8504">
                  <c:v>12.713999999999999</c:v>
                </c:pt>
                <c:pt idx="8505">
                  <c:v>12.713000000000001</c:v>
                </c:pt>
                <c:pt idx="8506">
                  <c:v>12.717000000000001</c:v>
                </c:pt>
                <c:pt idx="8507">
                  <c:v>12.733000000000001</c:v>
                </c:pt>
                <c:pt idx="8508">
                  <c:v>12.733999999999998</c:v>
                </c:pt>
                <c:pt idx="8509">
                  <c:v>12.736999999999998</c:v>
                </c:pt>
                <c:pt idx="8510">
                  <c:v>12.702</c:v>
                </c:pt>
                <c:pt idx="8511">
                  <c:v>12.713999999999999</c:v>
                </c:pt>
                <c:pt idx="8512">
                  <c:v>12.719999999999999</c:v>
                </c:pt>
                <c:pt idx="8513">
                  <c:v>12.703000000000001</c:v>
                </c:pt>
                <c:pt idx="8514">
                  <c:v>12.687000000000001</c:v>
                </c:pt>
                <c:pt idx="8515">
                  <c:v>12.69</c:v>
                </c:pt>
                <c:pt idx="8516">
                  <c:v>12.707000000000001</c:v>
                </c:pt>
                <c:pt idx="8517">
                  <c:v>12.703000000000001</c:v>
                </c:pt>
                <c:pt idx="8518">
                  <c:v>12.712</c:v>
                </c:pt>
                <c:pt idx="8519">
                  <c:v>12.689</c:v>
                </c:pt>
                <c:pt idx="8520">
                  <c:v>12.697000000000001</c:v>
                </c:pt>
                <c:pt idx="8521">
                  <c:v>12.672000000000002</c:v>
                </c:pt>
                <c:pt idx="8522">
                  <c:v>12.709</c:v>
                </c:pt>
                <c:pt idx="8523">
                  <c:v>12.697000000000001</c:v>
                </c:pt>
                <c:pt idx="8524">
                  <c:v>12.671000000000001</c:v>
                </c:pt>
                <c:pt idx="8525">
                  <c:v>12.67</c:v>
                </c:pt>
                <c:pt idx="8526">
                  <c:v>12.694000000000001</c:v>
                </c:pt>
                <c:pt idx="8527">
                  <c:v>12.662000000000004</c:v>
                </c:pt>
                <c:pt idx="8528">
                  <c:v>12.677</c:v>
                </c:pt>
                <c:pt idx="8529">
                  <c:v>12.643000000000001</c:v>
                </c:pt>
                <c:pt idx="8530">
                  <c:v>12.657</c:v>
                </c:pt>
                <c:pt idx="8531">
                  <c:v>12.651</c:v>
                </c:pt>
                <c:pt idx="8532">
                  <c:v>12.648999999999999</c:v>
                </c:pt>
                <c:pt idx="8533">
                  <c:v>12.635</c:v>
                </c:pt>
                <c:pt idx="8534">
                  <c:v>12.624000000000001</c:v>
                </c:pt>
                <c:pt idx="8535">
                  <c:v>12.633000000000001</c:v>
                </c:pt>
                <c:pt idx="8536">
                  <c:v>12.671000000000001</c:v>
                </c:pt>
                <c:pt idx="8537">
                  <c:v>12.624000000000001</c:v>
                </c:pt>
                <c:pt idx="8538">
                  <c:v>12.604000000000001</c:v>
                </c:pt>
                <c:pt idx="8539">
                  <c:v>12.633999999999999</c:v>
                </c:pt>
                <c:pt idx="8540">
                  <c:v>12.614000000000001</c:v>
                </c:pt>
                <c:pt idx="8541">
                  <c:v>12.6</c:v>
                </c:pt>
                <c:pt idx="8542">
                  <c:v>12.599</c:v>
                </c:pt>
                <c:pt idx="8543">
                  <c:v>12.596</c:v>
                </c:pt>
                <c:pt idx="8544">
                  <c:v>12.583</c:v>
                </c:pt>
                <c:pt idx="8545">
                  <c:v>12.573</c:v>
                </c:pt>
                <c:pt idx="8546">
                  <c:v>12.56</c:v>
                </c:pt>
                <c:pt idx="8547">
                  <c:v>12.542</c:v>
                </c:pt>
                <c:pt idx="8548">
                  <c:v>12.552000000000012</c:v>
                </c:pt>
                <c:pt idx="8549">
                  <c:v>12.56</c:v>
                </c:pt>
                <c:pt idx="8550">
                  <c:v>12.524000000000001</c:v>
                </c:pt>
                <c:pt idx="8551">
                  <c:v>12.515000000000002</c:v>
                </c:pt>
                <c:pt idx="8552">
                  <c:v>12.517000000000001</c:v>
                </c:pt>
                <c:pt idx="8553">
                  <c:v>12.501000000000001</c:v>
                </c:pt>
                <c:pt idx="8554">
                  <c:v>12.496</c:v>
                </c:pt>
                <c:pt idx="8555">
                  <c:v>12.502000000000002</c:v>
                </c:pt>
                <c:pt idx="8556">
                  <c:v>12.482000000000006</c:v>
                </c:pt>
                <c:pt idx="8557">
                  <c:v>12.466000000000006</c:v>
                </c:pt>
                <c:pt idx="8558">
                  <c:v>12.476000000000004</c:v>
                </c:pt>
                <c:pt idx="8559">
                  <c:v>12.465000000000014</c:v>
                </c:pt>
                <c:pt idx="8560">
                  <c:v>12.436</c:v>
                </c:pt>
                <c:pt idx="8561">
                  <c:v>12.444000000000001</c:v>
                </c:pt>
                <c:pt idx="8562">
                  <c:v>12.453000000000014</c:v>
                </c:pt>
                <c:pt idx="8563">
                  <c:v>12.429</c:v>
                </c:pt>
                <c:pt idx="8564">
                  <c:v>12.412000000000004</c:v>
                </c:pt>
                <c:pt idx="8565">
                  <c:v>12.426</c:v>
                </c:pt>
                <c:pt idx="8566">
                  <c:v>12.404</c:v>
                </c:pt>
                <c:pt idx="8567">
                  <c:v>12.415000000000004</c:v>
                </c:pt>
                <c:pt idx="8568">
                  <c:v>12.379000000000012</c:v>
                </c:pt>
                <c:pt idx="8569">
                  <c:v>12.385000000000012</c:v>
                </c:pt>
                <c:pt idx="8570">
                  <c:v>12.393000000000002</c:v>
                </c:pt>
                <c:pt idx="8571">
                  <c:v>12.385000000000012</c:v>
                </c:pt>
                <c:pt idx="8572">
                  <c:v>12.382000000000012</c:v>
                </c:pt>
                <c:pt idx="8573">
                  <c:v>12.371</c:v>
                </c:pt>
                <c:pt idx="8574">
                  <c:v>12.375000000000014</c:v>
                </c:pt>
                <c:pt idx="8575">
                  <c:v>12.349</c:v>
                </c:pt>
                <c:pt idx="8576">
                  <c:v>12.336</c:v>
                </c:pt>
                <c:pt idx="8577">
                  <c:v>12.328000000000001</c:v>
                </c:pt>
                <c:pt idx="8578">
                  <c:v>12.332000000000004</c:v>
                </c:pt>
                <c:pt idx="8579">
                  <c:v>12.321</c:v>
                </c:pt>
                <c:pt idx="8580">
                  <c:v>12.311</c:v>
                </c:pt>
                <c:pt idx="8581">
                  <c:v>12.295</c:v>
                </c:pt>
                <c:pt idx="8582">
                  <c:v>12.31</c:v>
                </c:pt>
                <c:pt idx="8583">
                  <c:v>12.313000000000002</c:v>
                </c:pt>
                <c:pt idx="8584">
                  <c:v>12.311</c:v>
                </c:pt>
                <c:pt idx="8585">
                  <c:v>12.29</c:v>
                </c:pt>
                <c:pt idx="8586">
                  <c:v>12.289</c:v>
                </c:pt>
                <c:pt idx="8587">
                  <c:v>12.289</c:v>
                </c:pt>
                <c:pt idx="8588">
                  <c:v>12.272</c:v>
                </c:pt>
                <c:pt idx="8589">
                  <c:v>12.275</c:v>
                </c:pt>
                <c:pt idx="8590">
                  <c:v>12.285</c:v>
                </c:pt>
                <c:pt idx="8591">
                  <c:v>12.252000000000002</c:v>
                </c:pt>
                <c:pt idx="8592">
                  <c:v>12.27</c:v>
                </c:pt>
                <c:pt idx="8593">
                  <c:v>12.253</c:v>
                </c:pt>
                <c:pt idx="8594">
                  <c:v>12.234999999999999</c:v>
                </c:pt>
                <c:pt idx="8595">
                  <c:v>12.25</c:v>
                </c:pt>
                <c:pt idx="8596">
                  <c:v>12.230999999999998</c:v>
                </c:pt>
                <c:pt idx="8597">
                  <c:v>12.222</c:v>
                </c:pt>
                <c:pt idx="8598">
                  <c:v>12.236999999999998</c:v>
                </c:pt>
                <c:pt idx="8599">
                  <c:v>12.233999999999998</c:v>
                </c:pt>
                <c:pt idx="8600">
                  <c:v>12.233999999999998</c:v>
                </c:pt>
                <c:pt idx="8601">
                  <c:v>12.239999999999998</c:v>
                </c:pt>
                <c:pt idx="8602">
                  <c:v>12.223000000000001</c:v>
                </c:pt>
                <c:pt idx="8603">
                  <c:v>12.233000000000001</c:v>
                </c:pt>
                <c:pt idx="8604">
                  <c:v>12.233999999999998</c:v>
                </c:pt>
                <c:pt idx="8605">
                  <c:v>12.247999999999999</c:v>
                </c:pt>
                <c:pt idx="8606">
                  <c:v>12.242000000000001</c:v>
                </c:pt>
                <c:pt idx="8607">
                  <c:v>12.216000000000001</c:v>
                </c:pt>
                <c:pt idx="8608">
                  <c:v>12.223000000000001</c:v>
                </c:pt>
                <c:pt idx="8609">
                  <c:v>12.226999999999999</c:v>
                </c:pt>
                <c:pt idx="8610">
                  <c:v>12.212</c:v>
                </c:pt>
                <c:pt idx="8611">
                  <c:v>12.196</c:v>
                </c:pt>
                <c:pt idx="8612">
                  <c:v>12.179</c:v>
                </c:pt>
                <c:pt idx="8613">
                  <c:v>12.189</c:v>
                </c:pt>
                <c:pt idx="8614">
                  <c:v>12.176</c:v>
                </c:pt>
                <c:pt idx="8615">
                  <c:v>12.195</c:v>
                </c:pt>
                <c:pt idx="8616">
                  <c:v>12.204000000000001</c:v>
                </c:pt>
                <c:pt idx="8617">
                  <c:v>12.176</c:v>
                </c:pt>
                <c:pt idx="8618">
                  <c:v>12.17</c:v>
                </c:pt>
                <c:pt idx="8619">
                  <c:v>12.199</c:v>
                </c:pt>
                <c:pt idx="8620">
                  <c:v>12.18</c:v>
                </c:pt>
                <c:pt idx="8621">
                  <c:v>12.179</c:v>
                </c:pt>
                <c:pt idx="8622">
                  <c:v>12.162000000000004</c:v>
                </c:pt>
                <c:pt idx="8623">
                  <c:v>12.182</c:v>
                </c:pt>
                <c:pt idx="8624">
                  <c:v>12.17</c:v>
                </c:pt>
                <c:pt idx="8625">
                  <c:v>12.157</c:v>
                </c:pt>
                <c:pt idx="8626">
                  <c:v>12.15</c:v>
                </c:pt>
                <c:pt idx="8627">
                  <c:v>12.157</c:v>
                </c:pt>
                <c:pt idx="8628">
                  <c:v>12.163</c:v>
                </c:pt>
                <c:pt idx="8629">
                  <c:v>12.17</c:v>
                </c:pt>
                <c:pt idx="8630">
                  <c:v>12.164</c:v>
                </c:pt>
                <c:pt idx="8631">
                  <c:v>12.146999999999998</c:v>
                </c:pt>
                <c:pt idx="8632">
                  <c:v>12.153</c:v>
                </c:pt>
                <c:pt idx="8633">
                  <c:v>12.155000000000006</c:v>
                </c:pt>
                <c:pt idx="8634">
                  <c:v>12.167</c:v>
                </c:pt>
                <c:pt idx="8635">
                  <c:v>12.158000000000001</c:v>
                </c:pt>
                <c:pt idx="8636">
                  <c:v>12.156000000000002</c:v>
                </c:pt>
                <c:pt idx="8637">
                  <c:v>12.148999999999999</c:v>
                </c:pt>
                <c:pt idx="8638">
                  <c:v>12.133999999999999</c:v>
                </c:pt>
                <c:pt idx="8639">
                  <c:v>12.152000000000006</c:v>
                </c:pt>
                <c:pt idx="8640">
                  <c:v>12.129999999999999</c:v>
                </c:pt>
                <c:pt idx="8641">
                  <c:v>12.148999999999999</c:v>
                </c:pt>
                <c:pt idx="8642">
                  <c:v>12.140999999999998</c:v>
                </c:pt>
                <c:pt idx="8643">
                  <c:v>12.133000000000001</c:v>
                </c:pt>
                <c:pt idx="8644">
                  <c:v>12.124000000000001</c:v>
                </c:pt>
                <c:pt idx="8645">
                  <c:v>12.140999999999998</c:v>
                </c:pt>
                <c:pt idx="8646">
                  <c:v>12.135</c:v>
                </c:pt>
                <c:pt idx="8647">
                  <c:v>12.148999999999999</c:v>
                </c:pt>
                <c:pt idx="8648">
                  <c:v>12.125</c:v>
                </c:pt>
                <c:pt idx="8649">
                  <c:v>12.135</c:v>
                </c:pt>
                <c:pt idx="8650">
                  <c:v>12.140999999999998</c:v>
                </c:pt>
                <c:pt idx="8651">
                  <c:v>12.137999999999998</c:v>
                </c:pt>
                <c:pt idx="8652">
                  <c:v>12.133000000000001</c:v>
                </c:pt>
                <c:pt idx="8653">
                  <c:v>12.129</c:v>
                </c:pt>
                <c:pt idx="8654">
                  <c:v>12.133000000000001</c:v>
                </c:pt>
                <c:pt idx="8655">
                  <c:v>12.154</c:v>
                </c:pt>
                <c:pt idx="8656">
                  <c:v>12.138999999999999</c:v>
                </c:pt>
                <c:pt idx="8657">
                  <c:v>12.140999999999998</c:v>
                </c:pt>
                <c:pt idx="8658">
                  <c:v>12.146000000000001</c:v>
                </c:pt>
                <c:pt idx="8659">
                  <c:v>12.133999999999999</c:v>
                </c:pt>
                <c:pt idx="8660">
                  <c:v>12.136000000000001</c:v>
                </c:pt>
                <c:pt idx="8661">
                  <c:v>12.117000000000001</c:v>
                </c:pt>
                <c:pt idx="8662">
                  <c:v>12.135</c:v>
                </c:pt>
                <c:pt idx="8663">
                  <c:v>12.152000000000006</c:v>
                </c:pt>
                <c:pt idx="8664">
                  <c:v>12.143000000000001</c:v>
                </c:pt>
                <c:pt idx="8665">
                  <c:v>12.15</c:v>
                </c:pt>
                <c:pt idx="8666">
                  <c:v>12.164</c:v>
                </c:pt>
                <c:pt idx="8667">
                  <c:v>12.145</c:v>
                </c:pt>
                <c:pt idx="8668">
                  <c:v>12.174000000000001</c:v>
                </c:pt>
                <c:pt idx="8669">
                  <c:v>12.157</c:v>
                </c:pt>
                <c:pt idx="8670">
                  <c:v>12.143999999999998</c:v>
                </c:pt>
                <c:pt idx="8671">
                  <c:v>12.133999999999999</c:v>
                </c:pt>
                <c:pt idx="8672">
                  <c:v>12.117999999999999</c:v>
                </c:pt>
                <c:pt idx="8673">
                  <c:v>12.148999999999999</c:v>
                </c:pt>
                <c:pt idx="8674">
                  <c:v>12.164</c:v>
                </c:pt>
                <c:pt idx="8675">
                  <c:v>12.155000000000006</c:v>
                </c:pt>
                <c:pt idx="8676">
                  <c:v>12.153</c:v>
                </c:pt>
                <c:pt idx="8677">
                  <c:v>12.164</c:v>
                </c:pt>
                <c:pt idx="8678">
                  <c:v>12.174000000000001</c:v>
                </c:pt>
                <c:pt idx="8679">
                  <c:v>12.140999999999998</c:v>
                </c:pt>
                <c:pt idx="8680">
                  <c:v>12.16</c:v>
                </c:pt>
                <c:pt idx="8681">
                  <c:v>12.147999999999998</c:v>
                </c:pt>
                <c:pt idx="8682">
                  <c:v>12.176</c:v>
                </c:pt>
                <c:pt idx="8683">
                  <c:v>12.161</c:v>
                </c:pt>
                <c:pt idx="8684">
                  <c:v>12.139999999999999</c:v>
                </c:pt>
                <c:pt idx="8685">
                  <c:v>12.164</c:v>
                </c:pt>
                <c:pt idx="8686">
                  <c:v>12.166</c:v>
                </c:pt>
                <c:pt idx="8687">
                  <c:v>12.177</c:v>
                </c:pt>
                <c:pt idx="8688">
                  <c:v>12.161</c:v>
                </c:pt>
                <c:pt idx="8689">
                  <c:v>12.169</c:v>
                </c:pt>
                <c:pt idx="8690">
                  <c:v>12.155000000000006</c:v>
                </c:pt>
                <c:pt idx="8691">
                  <c:v>12.162000000000004</c:v>
                </c:pt>
                <c:pt idx="8692">
                  <c:v>12.172000000000002</c:v>
                </c:pt>
                <c:pt idx="8693">
                  <c:v>12.163</c:v>
                </c:pt>
                <c:pt idx="8694">
                  <c:v>12.182</c:v>
                </c:pt>
                <c:pt idx="8695">
                  <c:v>12.182</c:v>
                </c:pt>
                <c:pt idx="8696">
                  <c:v>12.189</c:v>
                </c:pt>
                <c:pt idx="8697">
                  <c:v>12.213999999999999</c:v>
                </c:pt>
                <c:pt idx="8698">
                  <c:v>12.185</c:v>
                </c:pt>
                <c:pt idx="8699">
                  <c:v>12.192</c:v>
                </c:pt>
                <c:pt idx="8700">
                  <c:v>12.195</c:v>
                </c:pt>
                <c:pt idx="8701">
                  <c:v>12.196</c:v>
                </c:pt>
                <c:pt idx="8702">
                  <c:v>12.209999999999999</c:v>
                </c:pt>
                <c:pt idx="8703">
                  <c:v>12.191000000000001</c:v>
                </c:pt>
                <c:pt idx="8704">
                  <c:v>12.187000000000001</c:v>
                </c:pt>
                <c:pt idx="8705">
                  <c:v>12.185</c:v>
                </c:pt>
                <c:pt idx="8706">
                  <c:v>12.233000000000001</c:v>
                </c:pt>
                <c:pt idx="8707">
                  <c:v>12.223999999999998</c:v>
                </c:pt>
                <c:pt idx="8708">
                  <c:v>12.229999999999999</c:v>
                </c:pt>
                <c:pt idx="8709">
                  <c:v>12.199</c:v>
                </c:pt>
                <c:pt idx="8710">
                  <c:v>12.210999999999999</c:v>
                </c:pt>
                <c:pt idx="8711">
                  <c:v>12.217999999999998</c:v>
                </c:pt>
                <c:pt idx="8712">
                  <c:v>12.263</c:v>
                </c:pt>
                <c:pt idx="8713">
                  <c:v>12.239000000000001</c:v>
                </c:pt>
                <c:pt idx="8714">
                  <c:v>12.249000000000001</c:v>
                </c:pt>
                <c:pt idx="8715">
                  <c:v>12.244999999999999</c:v>
                </c:pt>
                <c:pt idx="8716">
                  <c:v>12.226999999999999</c:v>
                </c:pt>
                <c:pt idx="8717">
                  <c:v>12.236000000000001</c:v>
                </c:pt>
                <c:pt idx="8718">
                  <c:v>12.246999999999998</c:v>
                </c:pt>
                <c:pt idx="8719">
                  <c:v>12.244999999999999</c:v>
                </c:pt>
                <c:pt idx="8720">
                  <c:v>12.257</c:v>
                </c:pt>
                <c:pt idx="8721">
                  <c:v>12.234999999999999</c:v>
                </c:pt>
                <c:pt idx="8722">
                  <c:v>12.233000000000001</c:v>
                </c:pt>
                <c:pt idx="8723">
                  <c:v>12.27</c:v>
                </c:pt>
                <c:pt idx="8724">
                  <c:v>12.242999999999999</c:v>
                </c:pt>
                <c:pt idx="8725">
                  <c:v>12.227999999999998</c:v>
                </c:pt>
                <c:pt idx="8726">
                  <c:v>12.267000000000001</c:v>
                </c:pt>
                <c:pt idx="8727">
                  <c:v>12.247999999999999</c:v>
                </c:pt>
                <c:pt idx="8728">
                  <c:v>12.26</c:v>
                </c:pt>
                <c:pt idx="8729">
                  <c:v>12.275</c:v>
                </c:pt>
                <c:pt idx="8730">
                  <c:v>12.263</c:v>
                </c:pt>
                <c:pt idx="8731">
                  <c:v>12.285</c:v>
                </c:pt>
                <c:pt idx="8732">
                  <c:v>12.282</c:v>
                </c:pt>
                <c:pt idx="8733">
                  <c:v>12.275</c:v>
                </c:pt>
                <c:pt idx="8734">
                  <c:v>12.284000000000001</c:v>
                </c:pt>
                <c:pt idx="8735">
                  <c:v>12.263</c:v>
                </c:pt>
                <c:pt idx="8736">
                  <c:v>12.292</c:v>
                </c:pt>
                <c:pt idx="8737">
                  <c:v>12.289</c:v>
                </c:pt>
                <c:pt idx="8738">
                  <c:v>12.273</c:v>
                </c:pt>
                <c:pt idx="8739">
                  <c:v>12.285</c:v>
                </c:pt>
                <c:pt idx="8740">
                  <c:v>12.297999999999998</c:v>
                </c:pt>
                <c:pt idx="8741">
                  <c:v>12.298999999999999</c:v>
                </c:pt>
                <c:pt idx="8742">
                  <c:v>12.277000000000001</c:v>
                </c:pt>
                <c:pt idx="8743">
                  <c:v>12.292</c:v>
                </c:pt>
                <c:pt idx="8744">
                  <c:v>12.290999999999999</c:v>
                </c:pt>
                <c:pt idx="8745">
                  <c:v>12.31</c:v>
                </c:pt>
                <c:pt idx="8746">
                  <c:v>12.297000000000001</c:v>
                </c:pt>
                <c:pt idx="8747">
                  <c:v>12.289</c:v>
                </c:pt>
                <c:pt idx="8748">
                  <c:v>12.322000000000006</c:v>
                </c:pt>
                <c:pt idx="8749">
                  <c:v>12.328000000000001</c:v>
                </c:pt>
                <c:pt idx="8750">
                  <c:v>12.312000000000006</c:v>
                </c:pt>
                <c:pt idx="8751">
                  <c:v>12.308</c:v>
                </c:pt>
                <c:pt idx="8752">
                  <c:v>12.327</c:v>
                </c:pt>
                <c:pt idx="8753">
                  <c:v>12.308</c:v>
                </c:pt>
                <c:pt idx="8754">
                  <c:v>12.324</c:v>
                </c:pt>
                <c:pt idx="8755">
                  <c:v>12.322000000000006</c:v>
                </c:pt>
                <c:pt idx="8756">
                  <c:v>12.322000000000006</c:v>
                </c:pt>
                <c:pt idx="8757">
                  <c:v>12.323</c:v>
                </c:pt>
                <c:pt idx="8758">
                  <c:v>12.328000000000001</c:v>
                </c:pt>
                <c:pt idx="8759">
                  <c:v>12.342000000000002</c:v>
                </c:pt>
                <c:pt idx="8760">
                  <c:v>12.341000000000001</c:v>
                </c:pt>
                <c:pt idx="8761">
                  <c:v>12.321</c:v>
                </c:pt>
                <c:pt idx="8762">
                  <c:v>12.359000000000014</c:v>
                </c:pt>
                <c:pt idx="8763">
                  <c:v>12.344000000000001</c:v>
                </c:pt>
                <c:pt idx="8764">
                  <c:v>12.351000000000004</c:v>
                </c:pt>
                <c:pt idx="8765">
                  <c:v>12.339</c:v>
                </c:pt>
                <c:pt idx="8766">
                  <c:v>12.353000000000012</c:v>
                </c:pt>
                <c:pt idx="8767">
                  <c:v>12.366000000000012</c:v>
                </c:pt>
                <c:pt idx="8768">
                  <c:v>12.363000000000012</c:v>
                </c:pt>
                <c:pt idx="8769">
                  <c:v>12.381</c:v>
                </c:pt>
                <c:pt idx="8770">
                  <c:v>12.360000000000012</c:v>
                </c:pt>
                <c:pt idx="8771">
                  <c:v>12.402000000000006</c:v>
                </c:pt>
                <c:pt idx="8772">
                  <c:v>12.354000000000006</c:v>
                </c:pt>
                <c:pt idx="8773">
                  <c:v>12.38</c:v>
                </c:pt>
                <c:pt idx="8774">
                  <c:v>12.389000000000006</c:v>
                </c:pt>
                <c:pt idx="8775">
                  <c:v>12.349</c:v>
                </c:pt>
                <c:pt idx="8776">
                  <c:v>12.38</c:v>
                </c:pt>
                <c:pt idx="8777">
                  <c:v>12.373000000000006</c:v>
                </c:pt>
                <c:pt idx="8778">
                  <c:v>12.374000000000002</c:v>
                </c:pt>
                <c:pt idx="8779">
                  <c:v>12.348000000000001</c:v>
                </c:pt>
                <c:pt idx="8780">
                  <c:v>12.392000000000012</c:v>
                </c:pt>
                <c:pt idx="8781">
                  <c:v>12.381</c:v>
                </c:pt>
                <c:pt idx="8782">
                  <c:v>12.353000000000012</c:v>
                </c:pt>
                <c:pt idx="8783">
                  <c:v>12.395000000000012</c:v>
                </c:pt>
                <c:pt idx="8784">
                  <c:v>12.366000000000012</c:v>
                </c:pt>
                <c:pt idx="8785">
                  <c:v>12.377000000000002</c:v>
                </c:pt>
                <c:pt idx="8786">
                  <c:v>12.401</c:v>
                </c:pt>
                <c:pt idx="8787">
                  <c:v>12.404</c:v>
                </c:pt>
                <c:pt idx="8788">
                  <c:v>12.416</c:v>
                </c:pt>
                <c:pt idx="8789">
                  <c:v>12.369000000000012</c:v>
                </c:pt>
                <c:pt idx="8790">
                  <c:v>12.39</c:v>
                </c:pt>
                <c:pt idx="8791">
                  <c:v>12.41</c:v>
                </c:pt>
                <c:pt idx="8792">
                  <c:v>12.416</c:v>
                </c:pt>
                <c:pt idx="8793">
                  <c:v>12.399000000000004</c:v>
                </c:pt>
                <c:pt idx="8794">
                  <c:v>12.424000000000001</c:v>
                </c:pt>
                <c:pt idx="8795">
                  <c:v>12.393000000000002</c:v>
                </c:pt>
                <c:pt idx="8796">
                  <c:v>12.401</c:v>
                </c:pt>
                <c:pt idx="8797">
                  <c:v>12.403</c:v>
                </c:pt>
                <c:pt idx="8798">
                  <c:v>12.392000000000012</c:v>
                </c:pt>
                <c:pt idx="8799">
                  <c:v>12.42</c:v>
                </c:pt>
                <c:pt idx="8800">
                  <c:v>12.418000000000001</c:v>
                </c:pt>
                <c:pt idx="8801">
                  <c:v>12.402000000000006</c:v>
                </c:pt>
                <c:pt idx="8802">
                  <c:v>12.417</c:v>
                </c:pt>
                <c:pt idx="8803">
                  <c:v>12.417</c:v>
                </c:pt>
                <c:pt idx="8804">
                  <c:v>12.442</c:v>
                </c:pt>
                <c:pt idx="8805">
                  <c:v>12.422000000000002</c:v>
                </c:pt>
                <c:pt idx="8806">
                  <c:v>12.418000000000001</c:v>
                </c:pt>
                <c:pt idx="8807">
                  <c:v>12.411</c:v>
                </c:pt>
                <c:pt idx="8808">
                  <c:v>12.429</c:v>
                </c:pt>
                <c:pt idx="8809">
                  <c:v>12.453000000000014</c:v>
                </c:pt>
                <c:pt idx="8810">
                  <c:v>12.429</c:v>
                </c:pt>
                <c:pt idx="8811">
                  <c:v>12.43</c:v>
                </c:pt>
                <c:pt idx="8812">
                  <c:v>12.44</c:v>
                </c:pt>
                <c:pt idx="8813">
                  <c:v>12.453000000000014</c:v>
                </c:pt>
                <c:pt idx="8814">
                  <c:v>12.426</c:v>
                </c:pt>
                <c:pt idx="8815">
                  <c:v>12.453000000000014</c:v>
                </c:pt>
                <c:pt idx="8816">
                  <c:v>12.453000000000014</c:v>
                </c:pt>
                <c:pt idx="8817">
                  <c:v>12.44</c:v>
                </c:pt>
                <c:pt idx="8818">
                  <c:v>12.451000000000002</c:v>
                </c:pt>
                <c:pt idx="8819">
                  <c:v>12.454000000000002</c:v>
                </c:pt>
                <c:pt idx="8820">
                  <c:v>12.447999999999999</c:v>
                </c:pt>
                <c:pt idx="8821">
                  <c:v>12.445</c:v>
                </c:pt>
                <c:pt idx="8822">
                  <c:v>12.469000000000012</c:v>
                </c:pt>
                <c:pt idx="8823">
                  <c:v>12.438000000000001</c:v>
                </c:pt>
                <c:pt idx="8824">
                  <c:v>12.441000000000001</c:v>
                </c:pt>
                <c:pt idx="8825">
                  <c:v>12.478</c:v>
                </c:pt>
                <c:pt idx="8826">
                  <c:v>12.462000000000012</c:v>
                </c:pt>
                <c:pt idx="8827">
                  <c:v>12.443</c:v>
                </c:pt>
                <c:pt idx="8828">
                  <c:v>12.453000000000014</c:v>
                </c:pt>
                <c:pt idx="8829">
                  <c:v>12.456000000000012</c:v>
                </c:pt>
                <c:pt idx="8830">
                  <c:v>12.474</c:v>
                </c:pt>
                <c:pt idx="8831">
                  <c:v>12.467000000000002</c:v>
                </c:pt>
                <c:pt idx="8832">
                  <c:v>12.474</c:v>
                </c:pt>
                <c:pt idx="8833">
                  <c:v>12.478</c:v>
                </c:pt>
                <c:pt idx="8834">
                  <c:v>12.462000000000012</c:v>
                </c:pt>
                <c:pt idx="8835">
                  <c:v>12.437000000000001</c:v>
                </c:pt>
                <c:pt idx="8836">
                  <c:v>12.511000000000001</c:v>
                </c:pt>
                <c:pt idx="8837">
                  <c:v>12.485000000000012</c:v>
                </c:pt>
                <c:pt idx="8838">
                  <c:v>12.483000000000002</c:v>
                </c:pt>
                <c:pt idx="8839">
                  <c:v>12.461</c:v>
                </c:pt>
                <c:pt idx="8840">
                  <c:v>12.466000000000006</c:v>
                </c:pt>
                <c:pt idx="8841">
                  <c:v>12.493</c:v>
                </c:pt>
                <c:pt idx="8842">
                  <c:v>12.48</c:v>
                </c:pt>
                <c:pt idx="8843">
                  <c:v>12.512</c:v>
                </c:pt>
                <c:pt idx="8844">
                  <c:v>12.47</c:v>
                </c:pt>
                <c:pt idx="8845">
                  <c:v>12.482000000000006</c:v>
                </c:pt>
                <c:pt idx="8846">
                  <c:v>12.501000000000001</c:v>
                </c:pt>
                <c:pt idx="8847">
                  <c:v>12.489000000000004</c:v>
                </c:pt>
                <c:pt idx="8848">
                  <c:v>12.466000000000006</c:v>
                </c:pt>
                <c:pt idx="8849">
                  <c:v>12.5</c:v>
                </c:pt>
                <c:pt idx="8850">
                  <c:v>12.479000000000006</c:v>
                </c:pt>
                <c:pt idx="8851">
                  <c:v>12.511000000000001</c:v>
                </c:pt>
                <c:pt idx="8852">
                  <c:v>12.494</c:v>
                </c:pt>
                <c:pt idx="8853">
                  <c:v>12.48</c:v>
                </c:pt>
                <c:pt idx="8854">
                  <c:v>12.512</c:v>
                </c:pt>
                <c:pt idx="8855">
                  <c:v>12.5</c:v>
                </c:pt>
                <c:pt idx="8856">
                  <c:v>12.496</c:v>
                </c:pt>
                <c:pt idx="8857">
                  <c:v>12.504</c:v>
                </c:pt>
                <c:pt idx="8858">
                  <c:v>12.496</c:v>
                </c:pt>
                <c:pt idx="8859">
                  <c:v>12.504</c:v>
                </c:pt>
                <c:pt idx="8860">
                  <c:v>12.51</c:v>
                </c:pt>
                <c:pt idx="8861">
                  <c:v>12.508000000000001</c:v>
                </c:pt>
                <c:pt idx="8862">
                  <c:v>12.511000000000001</c:v>
                </c:pt>
                <c:pt idx="8863">
                  <c:v>12.547999999999998</c:v>
                </c:pt>
                <c:pt idx="8864">
                  <c:v>12.504</c:v>
                </c:pt>
                <c:pt idx="8865">
                  <c:v>12.522</c:v>
                </c:pt>
                <c:pt idx="8866">
                  <c:v>12.494</c:v>
                </c:pt>
                <c:pt idx="8867">
                  <c:v>12.514000000000001</c:v>
                </c:pt>
                <c:pt idx="8868">
                  <c:v>12.542</c:v>
                </c:pt>
                <c:pt idx="8869">
                  <c:v>12.548999999999999</c:v>
                </c:pt>
                <c:pt idx="8870">
                  <c:v>12.505000000000004</c:v>
                </c:pt>
                <c:pt idx="8871">
                  <c:v>12.526</c:v>
                </c:pt>
                <c:pt idx="8872">
                  <c:v>12.566000000000004</c:v>
                </c:pt>
                <c:pt idx="8873">
                  <c:v>12.509</c:v>
                </c:pt>
                <c:pt idx="8874">
                  <c:v>12.533000000000001</c:v>
                </c:pt>
                <c:pt idx="8875">
                  <c:v>12.565000000000012</c:v>
                </c:pt>
                <c:pt idx="8876">
                  <c:v>12.55</c:v>
                </c:pt>
                <c:pt idx="8877">
                  <c:v>12.531000000000001</c:v>
                </c:pt>
                <c:pt idx="8878">
                  <c:v>12.547999999999998</c:v>
                </c:pt>
                <c:pt idx="8879">
                  <c:v>12.535</c:v>
                </c:pt>
                <c:pt idx="8880">
                  <c:v>12.502000000000002</c:v>
                </c:pt>
                <c:pt idx="8881">
                  <c:v>12.578000000000001</c:v>
                </c:pt>
                <c:pt idx="8882">
                  <c:v>12.542</c:v>
                </c:pt>
                <c:pt idx="8883">
                  <c:v>12.583</c:v>
                </c:pt>
                <c:pt idx="8884">
                  <c:v>12.563000000000002</c:v>
                </c:pt>
                <c:pt idx="8885">
                  <c:v>12.723000000000001</c:v>
                </c:pt>
                <c:pt idx="8886">
                  <c:v>12.753</c:v>
                </c:pt>
                <c:pt idx="8887">
                  <c:v>12.815000000000012</c:v>
                </c:pt>
                <c:pt idx="8888">
                  <c:v>12.795</c:v>
                </c:pt>
                <c:pt idx="8889">
                  <c:v>12.766</c:v>
                </c:pt>
                <c:pt idx="8890">
                  <c:v>12.786</c:v>
                </c:pt>
                <c:pt idx="8891">
                  <c:v>12.77</c:v>
                </c:pt>
                <c:pt idx="8892">
                  <c:v>12.733999999999998</c:v>
                </c:pt>
                <c:pt idx="8893">
                  <c:v>12.728999999999999</c:v>
                </c:pt>
                <c:pt idx="8894">
                  <c:v>12.753</c:v>
                </c:pt>
                <c:pt idx="8895">
                  <c:v>12.705</c:v>
                </c:pt>
                <c:pt idx="8896">
                  <c:v>12.773</c:v>
                </c:pt>
                <c:pt idx="8897">
                  <c:v>12.739000000000001</c:v>
                </c:pt>
                <c:pt idx="8898">
                  <c:v>12.737999999999998</c:v>
                </c:pt>
                <c:pt idx="8899">
                  <c:v>12.755000000000004</c:v>
                </c:pt>
                <c:pt idx="8900">
                  <c:v>12.753</c:v>
                </c:pt>
                <c:pt idx="8901">
                  <c:v>12.769</c:v>
                </c:pt>
                <c:pt idx="8902">
                  <c:v>12.797999999999998</c:v>
                </c:pt>
                <c:pt idx="8903">
                  <c:v>12.757</c:v>
                </c:pt>
                <c:pt idx="8904">
                  <c:v>12.809000000000006</c:v>
                </c:pt>
                <c:pt idx="8905">
                  <c:v>12.785</c:v>
                </c:pt>
                <c:pt idx="8906">
                  <c:v>12.787000000000001</c:v>
                </c:pt>
                <c:pt idx="8907">
                  <c:v>12.781000000000001</c:v>
                </c:pt>
                <c:pt idx="8908">
                  <c:v>12.766</c:v>
                </c:pt>
                <c:pt idx="8909">
                  <c:v>12.745999999999999</c:v>
                </c:pt>
                <c:pt idx="8910">
                  <c:v>12.739999999999998</c:v>
                </c:pt>
                <c:pt idx="8911">
                  <c:v>12.740999999999998</c:v>
                </c:pt>
                <c:pt idx="8912">
                  <c:v>12.731999999999999</c:v>
                </c:pt>
                <c:pt idx="8913">
                  <c:v>12.719999999999999</c:v>
                </c:pt>
                <c:pt idx="8914">
                  <c:v>12.720999999999998</c:v>
                </c:pt>
                <c:pt idx="8915">
                  <c:v>12.712</c:v>
                </c:pt>
                <c:pt idx="8916">
                  <c:v>12.716000000000001</c:v>
                </c:pt>
                <c:pt idx="8917">
                  <c:v>12.739999999999998</c:v>
                </c:pt>
                <c:pt idx="8918">
                  <c:v>12.715</c:v>
                </c:pt>
                <c:pt idx="8919">
                  <c:v>12.707999999999998</c:v>
                </c:pt>
                <c:pt idx="8920">
                  <c:v>12.713999999999999</c:v>
                </c:pt>
                <c:pt idx="8921">
                  <c:v>12.693</c:v>
                </c:pt>
                <c:pt idx="8922">
                  <c:v>12.683</c:v>
                </c:pt>
                <c:pt idx="8923">
                  <c:v>12.689</c:v>
                </c:pt>
                <c:pt idx="8924">
                  <c:v>12.701000000000001</c:v>
                </c:pt>
                <c:pt idx="8925">
                  <c:v>12.654</c:v>
                </c:pt>
                <c:pt idx="8926">
                  <c:v>12.643999999999998</c:v>
                </c:pt>
                <c:pt idx="8927">
                  <c:v>12.606</c:v>
                </c:pt>
                <c:pt idx="8928">
                  <c:v>12.609</c:v>
                </c:pt>
                <c:pt idx="8929">
                  <c:v>12.583</c:v>
                </c:pt>
                <c:pt idx="8930">
                  <c:v>12.579000000000002</c:v>
                </c:pt>
                <c:pt idx="8931">
                  <c:v>12.525</c:v>
                </c:pt>
                <c:pt idx="8932">
                  <c:v>12.705</c:v>
                </c:pt>
                <c:pt idx="8933">
                  <c:v>12.701000000000001</c:v>
                </c:pt>
                <c:pt idx="8934">
                  <c:v>12.691000000000001</c:v>
                </c:pt>
                <c:pt idx="8935">
                  <c:v>12.697999999999999</c:v>
                </c:pt>
                <c:pt idx="8936">
                  <c:v>12.697000000000001</c:v>
                </c:pt>
                <c:pt idx="8937">
                  <c:v>12.686</c:v>
                </c:pt>
                <c:pt idx="8938">
                  <c:v>12.7</c:v>
                </c:pt>
                <c:pt idx="8939">
                  <c:v>12.682</c:v>
                </c:pt>
                <c:pt idx="8940">
                  <c:v>12.67</c:v>
                </c:pt>
                <c:pt idx="8941">
                  <c:v>12.669</c:v>
                </c:pt>
                <c:pt idx="8942">
                  <c:v>12.671000000000001</c:v>
                </c:pt>
                <c:pt idx="8943">
                  <c:v>12.657</c:v>
                </c:pt>
                <c:pt idx="8944">
                  <c:v>12.662000000000004</c:v>
                </c:pt>
                <c:pt idx="8945">
                  <c:v>12.658000000000001</c:v>
                </c:pt>
                <c:pt idx="8946">
                  <c:v>12.662000000000004</c:v>
                </c:pt>
                <c:pt idx="8947">
                  <c:v>12.645</c:v>
                </c:pt>
                <c:pt idx="8948">
                  <c:v>12.638999999999999</c:v>
                </c:pt>
                <c:pt idx="8949">
                  <c:v>12.648999999999999</c:v>
                </c:pt>
                <c:pt idx="8950">
                  <c:v>12.639999999999999</c:v>
                </c:pt>
                <c:pt idx="8951">
                  <c:v>12.627999999999998</c:v>
                </c:pt>
                <c:pt idx="8952">
                  <c:v>12.626000000000001</c:v>
                </c:pt>
                <c:pt idx="8953">
                  <c:v>12.619</c:v>
                </c:pt>
                <c:pt idx="8954">
                  <c:v>12.619</c:v>
                </c:pt>
                <c:pt idx="8955">
                  <c:v>12.605</c:v>
                </c:pt>
                <c:pt idx="8956">
                  <c:v>12.608000000000001</c:v>
                </c:pt>
                <c:pt idx="8957">
                  <c:v>12.594000000000001</c:v>
                </c:pt>
                <c:pt idx="8958">
                  <c:v>12.599</c:v>
                </c:pt>
                <c:pt idx="8959">
                  <c:v>12.581</c:v>
                </c:pt>
                <c:pt idx="8960">
                  <c:v>12.57</c:v>
                </c:pt>
                <c:pt idx="8961">
                  <c:v>12.547999999999998</c:v>
                </c:pt>
                <c:pt idx="8962">
                  <c:v>12.537999999999998</c:v>
                </c:pt>
                <c:pt idx="8963">
                  <c:v>12.531000000000001</c:v>
                </c:pt>
                <c:pt idx="8964">
                  <c:v>12.526</c:v>
                </c:pt>
                <c:pt idx="8965">
                  <c:v>12.536</c:v>
                </c:pt>
                <c:pt idx="8966">
                  <c:v>12.51</c:v>
                </c:pt>
                <c:pt idx="8967">
                  <c:v>12.503</c:v>
                </c:pt>
                <c:pt idx="8968">
                  <c:v>12.488</c:v>
                </c:pt>
                <c:pt idx="8969">
                  <c:v>12.489000000000004</c:v>
                </c:pt>
                <c:pt idx="8970">
                  <c:v>12.473000000000004</c:v>
                </c:pt>
                <c:pt idx="8971">
                  <c:v>12.466000000000006</c:v>
                </c:pt>
                <c:pt idx="8972">
                  <c:v>12.452000000000014</c:v>
                </c:pt>
                <c:pt idx="8973">
                  <c:v>12.451000000000002</c:v>
                </c:pt>
                <c:pt idx="8974">
                  <c:v>12.439</c:v>
                </c:pt>
                <c:pt idx="8975">
                  <c:v>12.427</c:v>
                </c:pt>
                <c:pt idx="8976">
                  <c:v>12.415000000000004</c:v>
                </c:pt>
                <c:pt idx="8977">
                  <c:v>12.393000000000002</c:v>
                </c:pt>
                <c:pt idx="8978">
                  <c:v>12.394</c:v>
                </c:pt>
                <c:pt idx="8979">
                  <c:v>12.388</c:v>
                </c:pt>
                <c:pt idx="8980">
                  <c:v>12.378</c:v>
                </c:pt>
                <c:pt idx="8981">
                  <c:v>12.376000000000014</c:v>
                </c:pt>
                <c:pt idx="8982">
                  <c:v>12.356000000000014</c:v>
                </c:pt>
                <c:pt idx="8983">
                  <c:v>12.358000000000002</c:v>
                </c:pt>
                <c:pt idx="8984">
                  <c:v>12.343</c:v>
                </c:pt>
                <c:pt idx="8985">
                  <c:v>12.342000000000002</c:v>
                </c:pt>
                <c:pt idx="8986">
                  <c:v>12.344000000000001</c:v>
                </c:pt>
                <c:pt idx="8987">
                  <c:v>12.334</c:v>
                </c:pt>
                <c:pt idx="8988">
                  <c:v>12.337</c:v>
                </c:pt>
                <c:pt idx="8989">
                  <c:v>12.322000000000006</c:v>
                </c:pt>
                <c:pt idx="8990">
                  <c:v>12.317</c:v>
                </c:pt>
                <c:pt idx="8991">
                  <c:v>12.301</c:v>
                </c:pt>
                <c:pt idx="8992">
                  <c:v>12.289</c:v>
                </c:pt>
                <c:pt idx="8993">
                  <c:v>12.286</c:v>
                </c:pt>
                <c:pt idx="8994">
                  <c:v>12.282</c:v>
                </c:pt>
                <c:pt idx="8995">
                  <c:v>12.275</c:v>
                </c:pt>
                <c:pt idx="8996">
                  <c:v>12.274000000000001</c:v>
                </c:pt>
                <c:pt idx="8997">
                  <c:v>12.268000000000001</c:v>
                </c:pt>
                <c:pt idx="8998">
                  <c:v>12.255000000000004</c:v>
                </c:pt>
                <c:pt idx="8999">
                  <c:v>12.242999999999999</c:v>
                </c:pt>
                <c:pt idx="9000">
                  <c:v>12.245999999999999</c:v>
                </c:pt>
                <c:pt idx="9001">
                  <c:v>12.236000000000001</c:v>
                </c:pt>
                <c:pt idx="9002">
                  <c:v>12.244999999999999</c:v>
                </c:pt>
                <c:pt idx="9003">
                  <c:v>12.233000000000001</c:v>
                </c:pt>
                <c:pt idx="9004">
                  <c:v>12.226999999999999</c:v>
                </c:pt>
                <c:pt idx="9005">
                  <c:v>12.225</c:v>
                </c:pt>
                <c:pt idx="9006">
                  <c:v>12.218999999999999</c:v>
                </c:pt>
                <c:pt idx="9007">
                  <c:v>12.213999999999999</c:v>
                </c:pt>
                <c:pt idx="9008">
                  <c:v>12.213000000000001</c:v>
                </c:pt>
                <c:pt idx="9009">
                  <c:v>12.207000000000001</c:v>
                </c:pt>
                <c:pt idx="9010">
                  <c:v>12.2</c:v>
                </c:pt>
                <c:pt idx="9011">
                  <c:v>12.2</c:v>
                </c:pt>
                <c:pt idx="9012">
                  <c:v>12.188000000000001</c:v>
                </c:pt>
                <c:pt idx="9013">
                  <c:v>12.196</c:v>
                </c:pt>
                <c:pt idx="9014">
                  <c:v>12.203000000000001</c:v>
                </c:pt>
                <c:pt idx="9015">
                  <c:v>12.184000000000001</c:v>
                </c:pt>
                <c:pt idx="9016">
                  <c:v>12.201000000000001</c:v>
                </c:pt>
                <c:pt idx="9017">
                  <c:v>12.201000000000001</c:v>
                </c:pt>
                <c:pt idx="9018">
                  <c:v>12.19</c:v>
                </c:pt>
                <c:pt idx="9019">
                  <c:v>12.19</c:v>
                </c:pt>
                <c:pt idx="9020">
                  <c:v>12.191000000000001</c:v>
                </c:pt>
                <c:pt idx="9021">
                  <c:v>12.184000000000001</c:v>
                </c:pt>
                <c:pt idx="9022">
                  <c:v>12.181000000000001</c:v>
                </c:pt>
                <c:pt idx="9023">
                  <c:v>12.18</c:v>
                </c:pt>
                <c:pt idx="9024">
                  <c:v>12.179</c:v>
                </c:pt>
                <c:pt idx="9025">
                  <c:v>12.182</c:v>
                </c:pt>
                <c:pt idx="9026">
                  <c:v>12.197999999999999</c:v>
                </c:pt>
                <c:pt idx="9027">
                  <c:v>12.2</c:v>
                </c:pt>
                <c:pt idx="9028">
                  <c:v>12.203000000000001</c:v>
                </c:pt>
                <c:pt idx="9029">
                  <c:v>12.197999999999999</c:v>
                </c:pt>
                <c:pt idx="9030">
                  <c:v>12.197999999999999</c:v>
                </c:pt>
                <c:pt idx="9031">
                  <c:v>12.194000000000001</c:v>
                </c:pt>
                <c:pt idx="9032">
                  <c:v>12.202</c:v>
                </c:pt>
                <c:pt idx="9033">
                  <c:v>12.213999999999999</c:v>
                </c:pt>
                <c:pt idx="9034">
                  <c:v>12.205</c:v>
                </c:pt>
                <c:pt idx="9035">
                  <c:v>12.215</c:v>
                </c:pt>
                <c:pt idx="9036">
                  <c:v>12.213000000000001</c:v>
                </c:pt>
                <c:pt idx="9037">
                  <c:v>12.223000000000001</c:v>
                </c:pt>
                <c:pt idx="9038">
                  <c:v>12.219999999999999</c:v>
                </c:pt>
                <c:pt idx="9039">
                  <c:v>12.228999999999999</c:v>
                </c:pt>
                <c:pt idx="9040">
                  <c:v>12.230999999999998</c:v>
                </c:pt>
                <c:pt idx="9041">
                  <c:v>12.225</c:v>
                </c:pt>
                <c:pt idx="9042">
                  <c:v>12.244999999999999</c:v>
                </c:pt>
                <c:pt idx="9043">
                  <c:v>12.236999999999998</c:v>
                </c:pt>
                <c:pt idx="9044">
                  <c:v>12.244999999999999</c:v>
                </c:pt>
                <c:pt idx="9045">
                  <c:v>12.251000000000001</c:v>
                </c:pt>
                <c:pt idx="9046">
                  <c:v>12.259</c:v>
                </c:pt>
                <c:pt idx="9047">
                  <c:v>12.264000000000001</c:v>
                </c:pt>
                <c:pt idx="9048">
                  <c:v>12.273</c:v>
                </c:pt>
                <c:pt idx="9049">
                  <c:v>12.263</c:v>
                </c:pt>
                <c:pt idx="9050">
                  <c:v>12.276</c:v>
                </c:pt>
                <c:pt idx="9051">
                  <c:v>12.286</c:v>
                </c:pt>
                <c:pt idx="9052">
                  <c:v>12.272</c:v>
                </c:pt>
                <c:pt idx="9053">
                  <c:v>12.29</c:v>
                </c:pt>
                <c:pt idx="9054">
                  <c:v>12.284000000000001</c:v>
                </c:pt>
                <c:pt idx="9055">
                  <c:v>12.28</c:v>
                </c:pt>
                <c:pt idx="9056">
                  <c:v>12.292</c:v>
                </c:pt>
                <c:pt idx="9057">
                  <c:v>12.308</c:v>
                </c:pt>
                <c:pt idx="9058">
                  <c:v>12.31</c:v>
                </c:pt>
                <c:pt idx="9059">
                  <c:v>12.321</c:v>
                </c:pt>
                <c:pt idx="9060">
                  <c:v>12.321</c:v>
                </c:pt>
                <c:pt idx="9061">
                  <c:v>12.319000000000004</c:v>
                </c:pt>
                <c:pt idx="9062">
                  <c:v>12.329000000000002</c:v>
                </c:pt>
                <c:pt idx="9063">
                  <c:v>12.350000000000012</c:v>
                </c:pt>
                <c:pt idx="9064">
                  <c:v>12.329000000000002</c:v>
                </c:pt>
                <c:pt idx="9065">
                  <c:v>12.333</c:v>
                </c:pt>
                <c:pt idx="9066">
                  <c:v>12.344000000000001</c:v>
                </c:pt>
                <c:pt idx="9067">
                  <c:v>12.356000000000014</c:v>
                </c:pt>
                <c:pt idx="9068">
                  <c:v>12.360000000000012</c:v>
                </c:pt>
                <c:pt idx="9069">
                  <c:v>12.347</c:v>
                </c:pt>
                <c:pt idx="9070">
                  <c:v>12.373000000000006</c:v>
                </c:pt>
                <c:pt idx="9071">
                  <c:v>12.368</c:v>
                </c:pt>
                <c:pt idx="9072">
                  <c:v>12.370000000000006</c:v>
                </c:pt>
                <c:pt idx="9073">
                  <c:v>12.382000000000012</c:v>
                </c:pt>
                <c:pt idx="9074">
                  <c:v>12.383000000000004</c:v>
                </c:pt>
                <c:pt idx="9075">
                  <c:v>12.394</c:v>
                </c:pt>
                <c:pt idx="9076">
                  <c:v>12.370000000000006</c:v>
                </c:pt>
                <c:pt idx="9077">
                  <c:v>12.398</c:v>
                </c:pt>
                <c:pt idx="9078">
                  <c:v>12.371</c:v>
                </c:pt>
                <c:pt idx="9079">
                  <c:v>12.648999999999999</c:v>
                </c:pt>
                <c:pt idx="9080">
                  <c:v>12.629</c:v>
                </c:pt>
                <c:pt idx="9081">
                  <c:v>12.639999999999999</c:v>
                </c:pt>
                <c:pt idx="9082">
                  <c:v>12.638999999999999</c:v>
                </c:pt>
                <c:pt idx="9083">
                  <c:v>12.693</c:v>
                </c:pt>
                <c:pt idx="9084">
                  <c:v>12.646000000000001</c:v>
                </c:pt>
                <c:pt idx="9085">
                  <c:v>12.612</c:v>
                </c:pt>
                <c:pt idx="9086">
                  <c:v>12.615</c:v>
                </c:pt>
                <c:pt idx="9087">
                  <c:v>12.613</c:v>
                </c:pt>
                <c:pt idx="9088">
                  <c:v>12.608000000000001</c:v>
                </c:pt>
                <c:pt idx="9089">
                  <c:v>12.582000000000004</c:v>
                </c:pt>
                <c:pt idx="9090">
                  <c:v>12.617000000000001</c:v>
                </c:pt>
                <c:pt idx="9091">
                  <c:v>12.582000000000004</c:v>
                </c:pt>
                <c:pt idx="9092">
                  <c:v>12.578000000000001</c:v>
                </c:pt>
                <c:pt idx="9093">
                  <c:v>12.583</c:v>
                </c:pt>
                <c:pt idx="9094">
                  <c:v>12.553000000000004</c:v>
                </c:pt>
                <c:pt idx="9095">
                  <c:v>12.581</c:v>
                </c:pt>
                <c:pt idx="9096">
                  <c:v>12.626000000000001</c:v>
                </c:pt>
                <c:pt idx="9097">
                  <c:v>12.571</c:v>
                </c:pt>
                <c:pt idx="9098">
                  <c:v>12.616</c:v>
                </c:pt>
                <c:pt idx="9099">
                  <c:v>12.543999999999999</c:v>
                </c:pt>
                <c:pt idx="9100">
                  <c:v>12.545</c:v>
                </c:pt>
                <c:pt idx="9101">
                  <c:v>12.536</c:v>
                </c:pt>
                <c:pt idx="9102">
                  <c:v>12.576000000000002</c:v>
                </c:pt>
                <c:pt idx="9103">
                  <c:v>12.571</c:v>
                </c:pt>
                <c:pt idx="9104">
                  <c:v>12.571</c:v>
                </c:pt>
                <c:pt idx="9105">
                  <c:v>12.522</c:v>
                </c:pt>
                <c:pt idx="9106">
                  <c:v>12.506</c:v>
                </c:pt>
                <c:pt idx="9107">
                  <c:v>12.467000000000002</c:v>
                </c:pt>
                <c:pt idx="9108">
                  <c:v>12.48</c:v>
                </c:pt>
                <c:pt idx="9109">
                  <c:v>12.496</c:v>
                </c:pt>
                <c:pt idx="9110">
                  <c:v>12.54</c:v>
                </c:pt>
                <c:pt idx="9111">
                  <c:v>12.454000000000002</c:v>
                </c:pt>
                <c:pt idx="9112">
                  <c:v>12.49</c:v>
                </c:pt>
                <c:pt idx="9113">
                  <c:v>12.481</c:v>
                </c:pt>
                <c:pt idx="9114">
                  <c:v>12.464</c:v>
                </c:pt>
                <c:pt idx="9115">
                  <c:v>12.467000000000002</c:v>
                </c:pt>
                <c:pt idx="9116">
                  <c:v>12.432</c:v>
                </c:pt>
                <c:pt idx="9117">
                  <c:v>12.446</c:v>
                </c:pt>
                <c:pt idx="9118">
                  <c:v>12.399000000000004</c:v>
                </c:pt>
                <c:pt idx="9119">
                  <c:v>12.422000000000002</c:v>
                </c:pt>
                <c:pt idx="9120">
                  <c:v>12.456000000000012</c:v>
                </c:pt>
                <c:pt idx="9121">
                  <c:v>12.44</c:v>
                </c:pt>
                <c:pt idx="9122">
                  <c:v>12.393000000000002</c:v>
                </c:pt>
                <c:pt idx="9123">
                  <c:v>12.466000000000006</c:v>
                </c:pt>
                <c:pt idx="9124">
                  <c:v>12.399000000000004</c:v>
                </c:pt>
                <c:pt idx="9125">
                  <c:v>12.423</c:v>
                </c:pt>
                <c:pt idx="9126">
                  <c:v>12.391</c:v>
                </c:pt>
                <c:pt idx="9127">
                  <c:v>12.393000000000002</c:v>
                </c:pt>
                <c:pt idx="9128">
                  <c:v>12.347</c:v>
                </c:pt>
                <c:pt idx="9129">
                  <c:v>12.262</c:v>
                </c:pt>
                <c:pt idx="9130">
                  <c:v>12.259</c:v>
                </c:pt>
                <c:pt idx="9131">
                  <c:v>12.234999999999999</c:v>
                </c:pt>
                <c:pt idx="9132">
                  <c:v>12.262</c:v>
                </c:pt>
                <c:pt idx="9133">
                  <c:v>12.253</c:v>
                </c:pt>
                <c:pt idx="9134">
                  <c:v>12.236000000000001</c:v>
                </c:pt>
                <c:pt idx="9135">
                  <c:v>12.267000000000001</c:v>
                </c:pt>
                <c:pt idx="9136">
                  <c:v>12.257</c:v>
                </c:pt>
                <c:pt idx="9137">
                  <c:v>12.223000000000001</c:v>
                </c:pt>
                <c:pt idx="9138">
                  <c:v>12.233000000000001</c:v>
                </c:pt>
                <c:pt idx="9139">
                  <c:v>12.253</c:v>
                </c:pt>
                <c:pt idx="9140">
                  <c:v>12.233000000000001</c:v>
                </c:pt>
                <c:pt idx="9141">
                  <c:v>12.229999999999999</c:v>
                </c:pt>
                <c:pt idx="9142">
                  <c:v>12.26</c:v>
                </c:pt>
                <c:pt idx="9143">
                  <c:v>12.28</c:v>
                </c:pt>
                <c:pt idx="9144">
                  <c:v>12.277999999999999</c:v>
                </c:pt>
                <c:pt idx="9145">
                  <c:v>12.277999999999999</c:v>
                </c:pt>
                <c:pt idx="9146">
                  <c:v>12.257</c:v>
                </c:pt>
                <c:pt idx="9147">
                  <c:v>12.213000000000001</c:v>
                </c:pt>
                <c:pt idx="9148">
                  <c:v>12.225</c:v>
                </c:pt>
                <c:pt idx="9149">
                  <c:v>12.25</c:v>
                </c:pt>
                <c:pt idx="9150">
                  <c:v>12.243999999999998</c:v>
                </c:pt>
                <c:pt idx="9151">
                  <c:v>12.302000000000012</c:v>
                </c:pt>
                <c:pt idx="9152">
                  <c:v>12.252000000000002</c:v>
                </c:pt>
                <c:pt idx="9153">
                  <c:v>12.275</c:v>
                </c:pt>
                <c:pt idx="9154">
                  <c:v>12.274000000000001</c:v>
                </c:pt>
                <c:pt idx="9155">
                  <c:v>12.321</c:v>
                </c:pt>
                <c:pt idx="9156">
                  <c:v>12.287000000000001</c:v>
                </c:pt>
                <c:pt idx="9157">
                  <c:v>12.289</c:v>
                </c:pt>
                <c:pt idx="9158">
                  <c:v>12.304</c:v>
                </c:pt>
                <c:pt idx="9159">
                  <c:v>12.336</c:v>
                </c:pt>
                <c:pt idx="9160">
                  <c:v>12.259</c:v>
                </c:pt>
                <c:pt idx="9161">
                  <c:v>12.277000000000001</c:v>
                </c:pt>
                <c:pt idx="9162">
                  <c:v>12.321</c:v>
                </c:pt>
                <c:pt idx="9163">
                  <c:v>12.360000000000012</c:v>
                </c:pt>
                <c:pt idx="9164">
                  <c:v>12.302000000000012</c:v>
                </c:pt>
                <c:pt idx="9165">
                  <c:v>12.311</c:v>
                </c:pt>
                <c:pt idx="9166">
                  <c:v>12.356000000000014</c:v>
                </c:pt>
                <c:pt idx="9167">
                  <c:v>12.381</c:v>
                </c:pt>
                <c:pt idx="9168">
                  <c:v>12.39</c:v>
                </c:pt>
                <c:pt idx="9169">
                  <c:v>12.416</c:v>
                </c:pt>
                <c:pt idx="9170">
                  <c:v>12.406000000000002</c:v>
                </c:pt>
                <c:pt idx="9171">
                  <c:v>12.473000000000004</c:v>
                </c:pt>
                <c:pt idx="9172">
                  <c:v>12.458</c:v>
                </c:pt>
                <c:pt idx="9173">
                  <c:v>12.458</c:v>
                </c:pt>
                <c:pt idx="9174">
                  <c:v>12.501000000000001</c:v>
                </c:pt>
                <c:pt idx="9175">
                  <c:v>12.524000000000001</c:v>
                </c:pt>
                <c:pt idx="9176">
                  <c:v>0</c:v>
                </c:pt>
                <c:pt idx="9177">
                  <c:v>0</c:v>
                </c:pt>
                <c:pt idx="9178">
                  <c:v>0</c:v>
                </c:pt>
                <c:pt idx="9179">
                  <c:v>0</c:v>
                </c:pt>
                <c:pt idx="9180">
                  <c:v>0</c:v>
                </c:pt>
                <c:pt idx="9181">
                  <c:v>0</c:v>
                </c:pt>
                <c:pt idx="9182">
                  <c:v>0</c:v>
                </c:pt>
                <c:pt idx="9183">
                  <c:v>0</c:v>
                </c:pt>
                <c:pt idx="9184">
                  <c:v>0</c:v>
                </c:pt>
                <c:pt idx="9185">
                  <c:v>0</c:v>
                </c:pt>
                <c:pt idx="9186">
                  <c:v>0</c:v>
                </c:pt>
                <c:pt idx="9187">
                  <c:v>0</c:v>
                </c:pt>
                <c:pt idx="9188">
                  <c:v>0</c:v>
                </c:pt>
                <c:pt idx="9189">
                  <c:v>0</c:v>
                </c:pt>
                <c:pt idx="9190">
                  <c:v>0</c:v>
                </c:pt>
                <c:pt idx="9191">
                  <c:v>0</c:v>
                </c:pt>
                <c:pt idx="9192">
                  <c:v>0</c:v>
                </c:pt>
                <c:pt idx="9193">
                  <c:v>0</c:v>
                </c:pt>
                <c:pt idx="9194">
                  <c:v>0</c:v>
                </c:pt>
                <c:pt idx="9195">
                  <c:v>0</c:v>
                </c:pt>
                <c:pt idx="9196">
                  <c:v>0</c:v>
                </c:pt>
                <c:pt idx="9197">
                  <c:v>0</c:v>
                </c:pt>
                <c:pt idx="9198">
                  <c:v>0</c:v>
                </c:pt>
                <c:pt idx="9199">
                  <c:v>0</c:v>
                </c:pt>
                <c:pt idx="9200">
                  <c:v>0</c:v>
                </c:pt>
                <c:pt idx="9201">
                  <c:v>0</c:v>
                </c:pt>
                <c:pt idx="9202">
                  <c:v>0</c:v>
                </c:pt>
                <c:pt idx="9203">
                  <c:v>0</c:v>
                </c:pt>
                <c:pt idx="9204">
                  <c:v>0</c:v>
                </c:pt>
                <c:pt idx="9205">
                  <c:v>0</c:v>
                </c:pt>
                <c:pt idx="9206">
                  <c:v>0</c:v>
                </c:pt>
                <c:pt idx="9207">
                  <c:v>0</c:v>
                </c:pt>
                <c:pt idx="9208">
                  <c:v>0</c:v>
                </c:pt>
                <c:pt idx="9209">
                  <c:v>0</c:v>
                </c:pt>
                <c:pt idx="9210">
                  <c:v>0</c:v>
                </c:pt>
                <c:pt idx="9211">
                  <c:v>0</c:v>
                </c:pt>
                <c:pt idx="9212">
                  <c:v>0</c:v>
                </c:pt>
                <c:pt idx="9213">
                  <c:v>0</c:v>
                </c:pt>
                <c:pt idx="9214">
                  <c:v>0</c:v>
                </c:pt>
                <c:pt idx="9215">
                  <c:v>0</c:v>
                </c:pt>
                <c:pt idx="9216">
                  <c:v>0</c:v>
                </c:pt>
                <c:pt idx="9217">
                  <c:v>0</c:v>
                </c:pt>
                <c:pt idx="9218">
                  <c:v>0</c:v>
                </c:pt>
                <c:pt idx="9219">
                  <c:v>0</c:v>
                </c:pt>
                <c:pt idx="9220">
                  <c:v>0</c:v>
                </c:pt>
                <c:pt idx="9221">
                  <c:v>0</c:v>
                </c:pt>
                <c:pt idx="9222">
                  <c:v>0</c:v>
                </c:pt>
                <c:pt idx="9223">
                  <c:v>0</c:v>
                </c:pt>
                <c:pt idx="9224">
                  <c:v>0</c:v>
                </c:pt>
                <c:pt idx="9225">
                  <c:v>0</c:v>
                </c:pt>
                <c:pt idx="9226">
                  <c:v>0</c:v>
                </c:pt>
                <c:pt idx="9227">
                  <c:v>0</c:v>
                </c:pt>
                <c:pt idx="9228">
                  <c:v>0</c:v>
                </c:pt>
                <c:pt idx="9229">
                  <c:v>0</c:v>
                </c:pt>
                <c:pt idx="9230">
                  <c:v>0</c:v>
                </c:pt>
                <c:pt idx="9231">
                  <c:v>0</c:v>
                </c:pt>
                <c:pt idx="9232">
                  <c:v>0</c:v>
                </c:pt>
                <c:pt idx="9233">
                  <c:v>0</c:v>
                </c:pt>
                <c:pt idx="9234">
                  <c:v>0</c:v>
                </c:pt>
                <c:pt idx="9235">
                  <c:v>0</c:v>
                </c:pt>
                <c:pt idx="9236">
                  <c:v>0</c:v>
                </c:pt>
                <c:pt idx="9237">
                  <c:v>0</c:v>
                </c:pt>
                <c:pt idx="9238">
                  <c:v>0</c:v>
                </c:pt>
                <c:pt idx="9239">
                  <c:v>0</c:v>
                </c:pt>
                <c:pt idx="9240">
                  <c:v>0</c:v>
                </c:pt>
                <c:pt idx="9241">
                  <c:v>0</c:v>
                </c:pt>
                <c:pt idx="9242">
                  <c:v>0</c:v>
                </c:pt>
                <c:pt idx="9243">
                  <c:v>0</c:v>
                </c:pt>
                <c:pt idx="9244">
                  <c:v>0</c:v>
                </c:pt>
                <c:pt idx="9245">
                  <c:v>0</c:v>
                </c:pt>
                <c:pt idx="9246">
                  <c:v>0</c:v>
                </c:pt>
                <c:pt idx="9247">
                  <c:v>0</c:v>
                </c:pt>
                <c:pt idx="9248">
                  <c:v>0</c:v>
                </c:pt>
                <c:pt idx="9249">
                  <c:v>0</c:v>
                </c:pt>
                <c:pt idx="9250">
                  <c:v>0</c:v>
                </c:pt>
                <c:pt idx="9251">
                  <c:v>0</c:v>
                </c:pt>
                <c:pt idx="9252">
                  <c:v>0</c:v>
                </c:pt>
                <c:pt idx="9253">
                  <c:v>0</c:v>
                </c:pt>
                <c:pt idx="9254">
                  <c:v>0</c:v>
                </c:pt>
                <c:pt idx="9255">
                  <c:v>0</c:v>
                </c:pt>
                <c:pt idx="9256">
                  <c:v>0</c:v>
                </c:pt>
                <c:pt idx="9257">
                  <c:v>0</c:v>
                </c:pt>
                <c:pt idx="9258">
                  <c:v>0</c:v>
                </c:pt>
                <c:pt idx="9259">
                  <c:v>0</c:v>
                </c:pt>
                <c:pt idx="9260">
                  <c:v>0</c:v>
                </c:pt>
                <c:pt idx="9261">
                  <c:v>0</c:v>
                </c:pt>
                <c:pt idx="9262">
                  <c:v>0</c:v>
                </c:pt>
                <c:pt idx="9263">
                  <c:v>0</c:v>
                </c:pt>
                <c:pt idx="9264">
                  <c:v>0</c:v>
                </c:pt>
                <c:pt idx="9265">
                  <c:v>0</c:v>
                </c:pt>
                <c:pt idx="9266">
                  <c:v>0</c:v>
                </c:pt>
                <c:pt idx="9267">
                  <c:v>0</c:v>
                </c:pt>
                <c:pt idx="9268">
                  <c:v>0</c:v>
                </c:pt>
                <c:pt idx="9269">
                  <c:v>0</c:v>
                </c:pt>
                <c:pt idx="9270">
                  <c:v>0</c:v>
                </c:pt>
                <c:pt idx="9271">
                  <c:v>0</c:v>
                </c:pt>
                <c:pt idx="9272">
                  <c:v>0</c:v>
                </c:pt>
                <c:pt idx="9273">
                  <c:v>0</c:v>
                </c:pt>
                <c:pt idx="9274">
                  <c:v>0</c:v>
                </c:pt>
                <c:pt idx="9275">
                  <c:v>0</c:v>
                </c:pt>
                <c:pt idx="9276">
                  <c:v>0</c:v>
                </c:pt>
                <c:pt idx="9277">
                  <c:v>0</c:v>
                </c:pt>
                <c:pt idx="9278">
                  <c:v>0</c:v>
                </c:pt>
                <c:pt idx="9279">
                  <c:v>0</c:v>
                </c:pt>
                <c:pt idx="9280">
                  <c:v>0</c:v>
                </c:pt>
                <c:pt idx="9281">
                  <c:v>0</c:v>
                </c:pt>
                <c:pt idx="9282">
                  <c:v>0</c:v>
                </c:pt>
                <c:pt idx="9283">
                  <c:v>0</c:v>
                </c:pt>
                <c:pt idx="9284">
                  <c:v>0</c:v>
                </c:pt>
                <c:pt idx="9285">
                  <c:v>0</c:v>
                </c:pt>
                <c:pt idx="9286">
                  <c:v>0</c:v>
                </c:pt>
                <c:pt idx="9287">
                  <c:v>0</c:v>
                </c:pt>
                <c:pt idx="9288">
                  <c:v>0</c:v>
                </c:pt>
                <c:pt idx="9289">
                  <c:v>0</c:v>
                </c:pt>
                <c:pt idx="9290">
                  <c:v>0</c:v>
                </c:pt>
                <c:pt idx="9291">
                  <c:v>0</c:v>
                </c:pt>
                <c:pt idx="9292">
                  <c:v>0</c:v>
                </c:pt>
                <c:pt idx="9293">
                  <c:v>0</c:v>
                </c:pt>
                <c:pt idx="9294">
                  <c:v>0</c:v>
                </c:pt>
                <c:pt idx="9295">
                  <c:v>0</c:v>
                </c:pt>
                <c:pt idx="9296">
                  <c:v>0</c:v>
                </c:pt>
                <c:pt idx="9297">
                  <c:v>0</c:v>
                </c:pt>
                <c:pt idx="9298">
                  <c:v>0</c:v>
                </c:pt>
                <c:pt idx="9299">
                  <c:v>0</c:v>
                </c:pt>
                <c:pt idx="9300">
                  <c:v>0</c:v>
                </c:pt>
                <c:pt idx="9301">
                  <c:v>0</c:v>
                </c:pt>
                <c:pt idx="9302">
                  <c:v>0</c:v>
                </c:pt>
                <c:pt idx="9303">
                  <c:v>0</c:v>
                </c:pt>
                <c:pt idx="9304">
                  <c:v>0</c:v>
                </c:pt>
                <c:pt idx="9305">
                  <c:v>0</c:v>
                </c:pt>
                <c:pt idx="9306">
                  <c:v>0</c:v>
                </c:pt>
                <c:pt idx="9307">
                  <c:v>0</c:v>
                </c:pt>
                <c:pt idx="9308">
                  <c:v>0</c:v>
                </c:pt>
                <c:pt idx="9309">
                  <c:v>0</c:v>
                </c:pt>
                <c:pt idx="9310">
                  <c:v>0</c:v>
                </c:pt>
                <c:pt idx="9311">
                  <c:v>0</c:v>
                </c:pt>
                <c:pt idx="9312">
                  <c:v>0</c:v>
                </c:pt>
                <c:pt idx="9313">
                  <c:v>0</c:v>
                </c:pt>
                <c:pt idx="9314">
                  <c:v>0</c:v>
                </c:pt>
                <c:pt idx="9315">
                  <c:v>0</c:v>
                </c:pt>
                <c:pt idx="9316">
                  <c:v>0</c:v>
                </c:pt>
                <c:pt idx="9317">
                  <c:v>0</c:v>
                </c:pt>
                <c:pt idx="9318">
                  <c:v>0</c:v>
                </c:pt>
                <c:pt idx="9319">
                  <c:v>0</c:v>
                </c:pt>
                <c:pt idx="9320">
                  <c:v>0</c:v>
                </c:pt>
                <c:pt idx="9321">
                  <c:v>0</c:v>
                </c:pt>
                <c:pt idx="9322">
                  <c:v>0</c:v>
                </c:pt>
                <c:pt idx="9323">
                  <c:v>0</c:v>
                </c:pt>
                <c:pt idx="9324">
                  <c:v>0</c:v>
                </c:pt>
                <c:pt idx="9325">
                  <c:v>0</c:v>
                </c:pt>
                <c:pt idx="9326">
                  <c:v>0</c:v>
                </c:pt>
                <c:pt idx="9327">
                  <c:v>0</c:v>
                </c:pt>
                <c:pt idx="9328">
                  <c:v>0</c:v>
                </c:pt>
                <c:pt idx="9329">
                  <c:v>0</c:v>
                </c:pt>
                <c:pt idx="9330">
                  <c:v>0</c:v>
                </c:pt>
                <c:pt idx="9331">
                  <c:v>0</c:v>
                </c:pt>
                <c:pt idx="9332">
                  <c:v>0</c:v>
                </c:pt>
                <c:pt idx="9333">
                  <c:v>0</c:v>
                </c:pt>
                <c:pt idx="9334">
                  <c:v>0</c:v>
                </c:pt>
                <c:pt idx="9335">
                  <c:v>0</c:v>
                </c:pt>
                <c:pt idx="9336">
                  <c:v>0</c:v>
                </c:pt>
                <c:pt idx="9337">
                  <c:v>0</c:v>
                </c:pt>
                <c:pt idx="9338">
                  <c:v>0</c:v>
                </c:pt>
                <c:pt idx="9339">
                  <c:v>0</c:v>
                </c:pt>
                <c:pt idx="9340">
                  <c:v>0</c:v>
                </c:pt>
                <c:pt idx="9341">
                  <c:v>0</c:v>
                </c:pt>
                <c:pt idx="9342">
                  <c:v>0</c:v>
                </c:pt>
                <c:pt idx="9343">
                  <c:v>0</c:v>
                </c:pt>
                <c:pt idx="9344">
                  <c:v>0</c:v>
                </c:pt>
                <c:pt idx="9345">
                  <c:v>0</c:v>
                </c:pt>
                <c:pt idx="9346">
                  <c:v>0</c:v>
                </c:pt>
                <c:pt idx="9347">
                  <c:v>0</c:v>
                </c:pt>
                <c:pt idx="9348">
                  <c:v>0</c:v>
                </c:pt>
                <c:pt idx="9349">
                  <c:v>0</c:v>
                </c:pt>
                <c:pt idx="9350">
                  <c:v>0</c:v>
                </c:pt>
                <c:pt idx="9351">
                  <c:v>0</c:v>
                </c:pt>
                <c:pt idx="9352">
                  <c:v>0</c:v>
                </c:pt>
                <c:pt idx="9353">
                  <c:v>0</c:v>
                </c:pt>
                <c:pt idx="9354">
                  <c:v>0</c:v>
                </c:pt>
                <c:pt idx="9355">
                  <c:v>0</c:v>
                </c:pt>
                <c:pt idx="9356">
                  <c:v>0</c:v>
                </c:pt>
                <c:pt idx="9357">
                  <c:v>0</c:v>
                </c:pt>
                <c:pt idx="9358">
                  <c:v>0</c:v>
                </c:pt>
                <c:pt idx="9359">
                  <c:v>0</c:v>
                </c:pt>
                <c:pt idx="9360">
                  <c:v>0</c:v>
                </c:pt>
                <c:pt idx="9361">
                  <c:v>0</c:v>
                </c:pt>
                <c:pt idx="9362">
                  <c:v>0</c:v>
                </c:pt>
                <c:pt idx="9363">
                  <c:v>0</c:v>
                </c:pt>
                <c:pt idx="9364">
                  <c:v>0</c:v>
                </c:pt>
                <c:pt idx="9365">
                  <c:v>0</c:v>
                </c:pt>
                <c:pt idx="9366">
                  <c:v>0</c:v>
                </c:pt>
                <c:pt idx="9367">
                  <c:v>0</c:v>
                </c:pt>
                <c:pt idx="9368">
                  <c:v>0</c:v>
                </c:pt>
                <c:pt idx="9369">
                  <c:v>0</c:v>
                </c:pt>
                <c:pt idx="9370">
                  <c:v>0</c:v>
                </c:pt>
                <c:pt idx="9371">
                  <c:v>0</c:v>
                </c:pt>
                <c:pt idx="9372">
                  <c:v>0</c:v>
                </c:pt>
                <c:pt idx="9373">
                  <c:v>0</c:v>
                </c:pt>
                <c:pt idx="9374">
                  <c:v>0</c:v>
                </c:pt>
                <c:pt idx="9375">
                  <c:v>0</c:v>
                </c:pt>
                <c:pt idx="9376">
                  <c:v>0</c:v>
                </c:pt>
                <c:pt idx="9377">
                  <c:v>0</c:v>
                </c:pt>
                <c:pt idx="9378">
                  <c:v>0</c:v>
                </c:pt>
                <c:pt idx="9379">
                  <c:v>0</c:v>
                </c:pt>
                <c:pt idx="9380">
                  <c:v>0</c:v>
                </c:pt>
                <c:pt idx="9381">
                  <c:v>0</c:v>
                </c:pt>
                <c:pt idx="9382">
                  <c:v>0</c:v>
                </c:pt>
                <c:pt idx="9383">
                  <c:v>0</c:v>
                </c:pt>
                <c:pt idx="9384">
                  <c:v>0</c:v>
                </c:pt>
                <c:pt idx="9385">
                  <c:v>0</c:v>
                </c:pt>
                <c:pt idx="9386">
                  <c:v>0</c:v>
                </c:pt>
                <c:pt idx="9387">
                  <c:v>0</c:v>
                </c:pt>
                <c:pt idx="9388">
                  <c:v>0</c:v>
                </c:pt>
                <c:pt idx="9389">
                  <c:v>0</c:v>
                </c:pt>
                <c:pt idx="9390">
                  <c:v>0</c:v>
                </c:pt>
                <c:pt idx="9391">
                  <c:v>0</c:v>
                </c:pt>
                <c:pt idx="9392">
                  <c:v>0</c:v>
                </c:pt>
                <c:pt idx="9393">
                  <c:v>0</c:v>
                </c:pt>
                <c:pt idx="9394">
                  <c:v>0</c:v>
                </c:pt>
                <c:pt idx="9395">
                  <c:v>0</c:v>
                </c:pt>
                <c:pt idx="9396">
                  <c:v>0</c:v>
                </c:pt>
                <c:pt idx="9397">
                  <c:v>0</c:v>
                </c:pt>
                <c:pt idx="9398">
                  <c:v>0</c:v>
                </c:pt>
                <c:pt idx="9399">
                  <c:v>0</c:v>
                </c:pt>
                <c:pt idx="9400">
                  <c:v>0</c:v>
                </c:pt>
                <c:pt idx="9401">
                  <c:v>0</c:v>
                </c:pt>
                <c:pt idx="9402">
                  <c:v>0</c:v>
                </c:pt>
                <c:pt idx="9403">
                  <c:v>0</c:v>
                </c:pt>
                <c:pt idx="9404">
                  <c:v>0</c:v>
                </c:pt>
                <c:pt idx="9405">
                  <c:v>0</c:v>
                </c:pt>
                <c:pt idx="9406">
                  <c:v>0</c:v>
                </c:pt>
                <c:pt idx="9407">
                  <c:v>0</c:v>
                </c:pt>
                <c:pt idx="9408">
                  <c:v>0</c:v>
                </c:pt>
                <c:pt idx="9409">
                  <c:v>0</c:v>
                </c:pt>
                <c:pt idx="9410">
                  <c:v>0</c:v>
                </c:pt>
                <c:pt idx="9411">
                  <c:v>0</c:v>
                </c:pt>
                <c:pt idx="9412">
                  <c:v>0</c:v>
                </c:pt>
                <c:pt idx="9413">
                  <c:v>0</c:v>
                </c:pt>
                <c:pt idx="9414">
                  <c:v>0</c:v>
                </c:pt>
                <c:pt idx="9415">
                  <c:v>0</c:v>
                </c:pt>
                <c:pt idx="9416">
                  <c:v>0</c:v>
                </c:pt>
                <c:pt idx="9417">
                  <c:v>0</c:v>
                </c:pt>
                <c:pt idx="9418">
                  <c:v>0</c:v>
                </c:pt>
                <c:pt idx="9419">
                  <c:v>0</c:v>
                </c:pt>
                <c:pt idx="9420">
                  <c:v>0</c:v>
                </c:pt>
                <c:pt idx="9421">
                  <c:v>0</c:v>
                </c:pt>
                <c:pt idx="9422">
                  <c:v>0</c:v>
                </c:pt>
                <c:pt idx="9423">
                  <c:v>0</c:v>
                </c:pt>
                <c:pt idx="9424">
                  <c:v>0</c:v>
                </c:pt>
                <c:pt idx="9425">
                  <c:v>0</c:v>
                </c:pt>
                <c:pt idx="9426">
                  <c:v>0</c:v>
                </c:pt>
                <c:pt idx="9427">
                  <c:v>0</c:v>
                </c:pt>
                <c:pt idx="9428">
                  <c:v>0</c:v>
                </c:pt>
                <c:pt idx="9429">
                  <c:v>0</c:v>
                </c:pt>
                <c:pt idx="9430">
                  <c:v>0</c:v>
                </c:pt>
                <c:pt idx="9431">
                  <c:v>0</c:v>
                </c:pt>
                <c:pt idx="9432">
                  <c:v>0</c:v>
                </c:pt>
                <c:pt idx="9433">
                  <c:v>0</c:v>
                </c:pt>
                <c:pt idx="9434">
                  <c:v>0</c:v>
                </c:pt>
                <c:pt idx="9435">
                  <c:v>0</c:v>
                </c:pt>
                <c:pt idx="9436">
                  <c:v>0</c:v>
                </c:pt>
                <c:pt idx="9437">
                  <c:v>0</c:v>
                </c:pt>
                <c:pt idx="9438">
                  <c:v>0</c:v>
                </c:pt>
                <c:pt idx="9439">
                  <c:v>0</c:v>
                </c:pt>
                <c:pt idx="9440">
                  <c:v>0</c:v>
                </c:pt>
                <c:pt idx="9441">
                  <c:v>0</c:v>
                </c:pt>
                <c:pt idx="9442">
                  <c:v>0</c:v>
                </c:pt>
                <c:pt idx="9443">
                  <c:v>0</c:v>
                </c:pt>
                <c:pt idx="9444">
                  <c:v>0</c:v>
                </c:pt>
                <c:pt idx="9445">
                  <c:v>0</c:v>
                </c:pt>
                <c:pt idx="9446">
                  <c:v>0</c:v>
                </c:pt>
                <c:pt idx="9447">
                  <c:v>0</c:v>
                </c:pt>
                <c:pt idx="9448">
                  <c:v>0</c:v>
                </c:pt>
                <c:pt idx="9449">
                  <c:v>0</c:v>
                </c:pt>
                <c:pt idx="9450">
                  <c:v>0</c:v>
                </c:pt>
                <c:pt idx="9451">
                  <c:v>0</c:v>
                </c:pt>
                <c:pt idx="9452">
                  <c:v>0</c:v>
                </c:pt>
                <c:pt idx="9453">
                  <c:v>0</c:v>
                </c:pt>
                <c:pt idx="9454">
                  <c:v>0</c:v>
                </c:pt>
                <c:pt idx="9455">
                  <c:v>0</c:v>
                </c:pt>
                <c:pt idx="9456">
                  <c:v>0</c:v>
                </c:pt>
                <c:pt idx="9457">
                  <c:v>0</c:v>
                </c:pt>
                <c:pt idx="9458">
                  <c:v>0</c:v>
                </c:pt>
                <c:pt idx="9459">
                  <c:v>0</c:v>
                </c:pt>
                <c:pt idx="9460">
                  <c:v>0</c:v>
                </c:pt>
                <c:pt idx="9461">
                  <c:v>0</c:v>
                </c:pt>
                <c:pt idx="9462">
                  <c:v>0</c:v>
                </c:pt>
                <c:pt idx="9463">
                  <c:v>0</c:v>
                </c:pt>
                <c:pt idx="9464">
                  <c:v>0</c:v>
                </c:pt>
                <c:pt idx="9465">
                  <c:v>0</c:v>
                </c:pt>
                <c:pt idx="9466">
                  <c:v>0</c:v>
                </c:pt>
                <c:pt idx="9467">
                  <c:v>0</c:v>
                </c:pt>
                <c:pt idx="9468">
                  <c:v>0</c:v>
                </c:pt>
                <c:pt idx="9469">
                  <c:v>0</c:v>
                </c:pt>
                <c:pt idx="9470">
                  <c:v>0</c:v>
                </c:pt>
                <c:pt idx="9471">
                  <c:v>0</c:v>
                </c:pt>
                <c:pt idx="9472">
                  <c:v>0</c:v>
                </c:pt>
                <c:pt idx="9473">
                  <c:v>0</c:v>
                </c:pt>
                <c:pt idx="9474">
                  <c:v>0</c:v>
                </c:pt>
                <c:pt idx="9475">
                  <c:v>0</c:v>
                </c:pt>
                <c:pt idx="9476">
                  <c:v>0</c:v>
                </c:pt>
                <c:pt idx="9477">
                  <c:v>0</c:v>
                </c:pt>
                <c:pt idx="9478">
                  <c:v>0</c:v>
                </c:pt>
                <c:pt idx="9479">
                  <c:v>0</c:v>
                </c:pt>
                <c:pt idx="9480">
                  <c:v>0</c:v>
                </c:pt>
                <c:pt idx="9481">
                  <c:v>0</c:v>
                </c:pt>
                <c:pt idx="9482">
                  <c:v>0</c:v>
                </c:pt>
                <c:pt idx="9483">
                  <c:v>0</c:v>
                </c:pt>
                <c:pt idx="9484">
                  <c:v>0</c:v>
                </c:pt>
                <c:pt idx="9485">
                  <c:v>0</c:v>
                </c:pt>
                <c:pt idx="9486">
                  <c:v>0</c:v>
                </c:pt>
                <c:pt idx="9487">
                  <c:v>0</c:v>
                </c:pt>
                <c:pt idx="9488">
                  <c:v>0</c:v>
                </c:pt>
                <c:pt idx="9489">
                  <c:v>0</c:v>
                </c:pt>
                <c:pt idx="9490">
                  <c:v>0</c:v>
                </c:pt>
                <c:pt idx="9491">
                  <c:v>0</c:v>
                </c:pt>
                <c:pt idx="9492">
                  <c:v>0</c:v>
                </c:pt>
                <c:pt idx="9493">
                  <c:v>0</c:v>
                </c:pt>
                <c:pt idx="9494">
                  <c:v>0</c:v>
                </c:pt>
                <c:pt idx="9495">
                  <c:v>0</c:v>
                </c:pt>
                <c:pt idx="9496">
                  <c:v>0</c:v>
                </c:pt>
                <c:pt idx="9497">
                  <c:v>0</c:v>
                </c:pt>
                <c:pt idx="9498">
                  <c:v>0</c:v>
                </c:pt>
                <c:pt idx="9499">
                  <c:v>0</c:v>
                </c:pt>
                <c:pt idx="9500">
                  <c:v>0</c:v>
                </c:pt>
                <c:pt idx="9501">
                  <c:v>0</c:v>
                </c:pt>
                <c:pt idx="9502">
                  <c:v>0</c:v>
                </c:pt>
                <c:pt idx="9503">
                  <c:v>0</c:v>
                </c:pt>
                <c:pt idx="9504">
                  <c:v>0</c:v>
                </c:pt>
                <c:pt idx="9505">
                  <c:v>0</c:v>
                </c:pt>
                <c:pt idx="9506">
                  <c:v>0</c:v>
                </c:pt>
                <c:pt idx="9507">
                  <c:v>0</c:v>
                </c:pt>
                <c:pt idx="9508">
                  <c:v>0</c:v>
                </c:pt>
                <c:pt idx="9509">
                  <c:v>0</c:v>
                </c:pt>
                <c:pt idx="9510">
                  <c:v>0</c:v>
                </c:pt>
                <c:pt idx="9511">
                  <c:v>0</c:v>
                </c:pt>
                <c:pt idx="9512">
                  <c:v>0</c:v>
                </c:pt>
                <c:pt idx="9513">
                  <c:v>0</c:v>
                </c:pt>
                <c:pt idx="9514">
                  <c:v>0</c:v>
                </c:pt>
                <c:pt idx="9515">
                  <c:v>0</c:v>
                </c:pt>
                <c:pt idx="9516">
                  <c:v>0</c:v>
                </c:pt>
                <c:pt idx="9517">
                  <c:v>0</c:v>
                </c:pt>
                <c:pt idx="9518">
                  <c:v>0</c:v>
                </c:pt>
                <c:pt idx="9519">
                  <c:v>0</c:v>
                </c:pt>
                <c:pt idx="9520">
                  <c:v>0</c:v>
                </c:pt>
                <c:pt idx="9521">
                  <c:v>0</c:v>
                </c:pt>
                <c:pt idx="9522">
                  <c:v>0</c:v>
                </c:pt>
                <c:pt idx="9523">
                  <c:v>0</c:v>
                </c:pt>
                <c:pt idx="9524">
                  <c:v>0</c:v>
                </c:pt>
                <c:pt idx="9525">
                  <c:v>0</c:v>
                </c:pt>
                <c:pt idx="9526">
                  <c:v>0</c:v>
                </c:pt>
                <c:pt idx="9527">
                  <c:v>0</c:v>
                </c:pt>
                <c:pt idx="9528">
                  <c:v>0</c:v>
                </c:pt>
                <c:pt idx="9529">
                  <c:v>0</c:v>
                </c:pt>
                <c:pt idx="9530">
                  <c:v>0</c:v>
                </c:pt>
                <c:pt idx="9531">
                  <c:v>0</c:v>
                </c:pt>
                <c:pt idx="9532">
                  <c:v>0</c:v>
                </c:pt>
                <c:pt idx="9533">
                  <c:v>0</c:v>
                </c:pt>
                <c:pt idx="9534">
                  <c:v>0</c:v>
                </c:pt>
                <c:pt idx="9535">
                  <c:v>0</c:v>
                </c:pt>
                <c:pt idx="9536">
                  <c:v>0</c:v>
                </c:pt>
                <c:pt idx="9537">
                  <c:v>0</c:v>
                </c:pt>
                <c:pt idx="9538">
                  <c:v>0</c:v>
                </c:pt>
                <c:pt idx="9539">
                  <c:v>0</c:v>
                </c:pt>
                <c:pt idx="9540">
                  <c:v>0</c:v>
                </c:pt>
                <c:pt idx="9541">
                  <c:v>0</c:v>
                </c:pt>
                <c:pt idx="9542">
                  <c:v>0</c:v>
                </c:pt>
                <c:pt idx="9543">
                  <c:v>0</c:v>
                </c:pt>
                <c:pt idx="9544">
                  <c:v>0</c:v>
                </c:pt>
                <c:pt idx="9545">
                  <c:v>0</c:v>
                </c:pt>
                <c:pt idx="9546">
                  <c:v>0</c:v>
                </c:pt>
                <c:pt idx="9547">
                  <c:v>0</c:v>
                </c:pt>
                <c:pt idx="9548">
                  <c:v>0</c:v>
                </c:pt>
                <c:pt idx="9549">
                  <c:v>0</c:v>
                </c:pt>
                <c:pt idx="9550">
                  <c:v>0</c:v>
                </c:pt>
                <c:pt idx="9551">
                  <c:v>0</c:v>
                </c:pt>
                <c:pt idx="9552">
                  <c:v>0</c:v>
                </c:pt>
                <c:pt idx="9553">
                  <c:v>0</c:v>
                </c:pt>
                <c:pt idx="9554">
                  <c:v>0</c:v>
                </c:pt>
                <c:pt idx="9555">
                  <c:v>0</c:v>
                </c:pt>
                <c:pt idx="9556">
                  <c:v>0</c:v>
                </c:pt>
                <c:pt idx="9557">
                  <c:v>0</c:v>
                </c:pt>
                <c:pt idx="9558">
                  <c:v>0</c:v>
                </c:pt>
                <c:pt idx="9559">
                  <c:v>0</c:v>
                </c:pt>
                <c:pt idx="9560">
                  <c:v>0</c:v>
                </c:pt>
                <c:pt idx="9561">
                  <c:v>0</c:v>
                </c:pt>
                <c:pt idx="9562">
                  <c:v>0</c:v>
                </c:pt>
                <c:pt idx="9563">
                  <c:v>0</c:v>
                </c:pt>
                <c:pt idx="9564">
                  <c:v>0</c:v>
                </c:pt>
                <c:pt idx="9565">
                  <c:v>0</c:v>
                </c:pt>
                <c:pt idx="9566">
                  <c:v>0</c:v>
                </c:pt>
                <c:pt idx="9567">
                  <c:v>0</c:v>
                </c:pt>
                <c:pt idx="9568">
                  <c:v>0</c:v>
                </c:pt>
                <c:pt idx="9569">
                  <c:v>0</c:v>
                </c:pt>
                <c:pt idx="9570">
                  <c:v>0</c:v>
                </c:pt>
                <c:pt idx="9571">
                  <c:v>0</c:v>
                </c:pt>
                <c:pt idx="9572">
                  <c:v>0</c:v>
                </c:pt>
                <c:pt idx="9573">
                  <c:v>0</c:v>
                </c:pt>
                <c:pt idx="9574">
                  <c:v>0</c:v>
                </c:pt>
                <c:pt idx="9575">
                  <c:v>0</c:v>
                </c:pt>
                <c:pt idx="9576">
                  <c:v>0</c:v>
                </c:pt>
                <c:pt idx="9577">
                  <c:v>0</c:v>
                </c:pt>
                <c:pt idx="9578">
                  <c:v>0</c:v>
                </c:pt>
                <c:pt idx="9579">
                  <c:v>0</c:v>
                </c:pt>
                <c:pt idx="9580">
                  <c:v>0</c:v>
                </c:pt>
                <c:pt idx="9581">
                  <c:v>0</c:v>
                </c:pt>
                <c:pt idx="9582">
                  <c:v>0</c:v>
                </c:pt>
                <c:pt idx="9583">
                  <c:v>0</c:v>
                </c:pt>
                <c:pt idx="9584">
                  <c:v>0</c:v>
                </c:pt>
                <c:pt idx="9585">
                  <c:v>0</c:v>
                </c:pt>
                <c:pt idx="9586">
                  <c:v>0</c:v>
                </c:pt>
                <c:pt idx="9587">
                  <c:v>0</c:v>
                </c:pt>
                <c:pt idx="9588">
                  <c:v>0</c:v>
                </c:pt>
                <c:pt idx="9589">
                  <c:v>0</c:v>
                </c:pt>
                <c:pt idx="9590">
                  <c:v>0</c:v>
                </c:pt>
                <c:pt idx="9591">
                  <c:v>0</c:v>
                </c:pt>
                <c:pt idx="9592">
                  <c:v>0</c:v>
                </c:pt>
                <c:pt idx="9593">
                  <c:v>0</c:v>
                </c:pt>
                <c:pt idx="9594">
                  <c:v>0</c:v>
                </c:pt>
                <c:pt idx="9595">
                  <c:v>0</c:v>
                </c:pt>
                <c:pt idx="9596">
                  <c:v>0</c:v>
                </c:pt>
                <c:pt idx="9597">
                  <c:v>0</c:v>
                </c:pt>
                <c:pt idx="9598">
                  <c:v>0</c:v>
                </c:pt>
                <c:pt idx="9599">
                  <c:v>0</c:v>
                </c:pt>
                <c:pt idx="9600">
                  <c:v>0</c:v>
                </c:pt>
                <c:pt idx="9601">
                  <c:v>0</c:v>
                </c:pt>
                <c:pt idx="9602">
                  <c:v>0</c:v>
                </c:pt>
                <c:pt idx="9603">
                  <c:v>0</c:v>
                </c:pt>
                <c:pt idx="9604">
                  <c:v>0</c:v>
                </c:pt>
                <c:pt idx="9605">
                  <c:v>0</c:v>
                </c:pt>
                <c:pt idx="9606">
                  <c:v>0</c:v>
                </c:pt>
                <c:pt idx="9607">
                  <c:v>0</c:v>
                </c:pt>
                <c:pt idx="9608">
                  <c:v>0</c:v>
                </c:pt>
                <c:pt idx="9609">
                  <c:v>0</c:v>
                </c:pt>
                <c:pt idx="9610">
                  <c:v>0</c:v>
                </c:pt>
                <c:pt idx="9611">
                  <c:v>0</c:v>
                </c:pt>
                <c:pt idx="9612">
                  <c:v>0</c:v>
                </c:pt>
                <c:pt idx="9613">
                  <c:v>0</c:v>
                </c:pt>
                <c:pt idx="9614">
                  <c:v>0</c:v>
                </c:pt>
                <c:pt idx="9615">
                  <c:v>0</c:v>
                </c:pt>
                <c:pt idx="9616">
                  <c:v>0</c:v>
                </c:pt>
                <c:pt idx="9617">
                  <c:v>0</c:v>
                </c:pt>
                <c:pt idx="9618">
                  <c:v>0</c:v>
                </c:pt>
                <c:pt idx="9619">
                  <c:v>0</c:v>
                </c:pt>
                <c:pt idx="9620">
                  <c:v>0</c:v>
                </c:pt>
                <c:pt idx="9621">
                  <c:v>0</c:v>
                </c:pt>
                <c:pt idx="9622">
                  <c:v>0</c:v>
                </c:pt>
                <c:pt idx="9623">
                  <c:v>0</c:v>
                </c:pt>
                <c:pt idx="9624">
                  <c:v>0</c:v>
                </c:pt>
                <c:pt idx="9625">
                  <c:v>0</c:v>
                </c:pt>
                <c:pt idx="9626">
                  <c:v>0</c:v>
                </c:pt>
                <c:pt idx="9627">
                  <c:v>0</c:v>
                </c:pt>
                <c:pt idx="9628">
                  <c:v>0</c:v>
                </c:pt>
                <c:pt idx="9629">
                  <c:v>0</c:v>
                </c:pt>
                <c:pt idx="9630">
                  <c:v>0</c:v>
                </c:pt>
                <c:pt idx="9631">
                  <c:v>0</c:v>
                </c:pt>
                <c:pt idx="9632">
                  <c:v>0</c:v>
                </c:pt>
                <c:pt idx="9633">
                  <c:v>0</c:v>
                </c:pt>
                <c:pt idx="9634">
                  <c:v>0</c:v>
                </c:pt>
                <c:pt idx="9635">
                  <c:v>0</c:v>
                </c:pt>
                <c:pt idx="9636">
                  <c:v>0</c:v>
                </c:pt>
                <c:pt idx="9637">
                  <c:v>0</c:v>
                </c:pt>
                <c:pt idx="9638">
                  <c:v>0</c:v>
                </c:pt>
                <c:pt idx="9639">
                  <c:v>0</c:v>
                </c:pt>
                <c:pt idx="9640">
                  <c:v>0</c:v>
                </c:pt>
                <c:pt idx="9641">
                  <c:v>0</c:v>
                </c:pt>
                <c:pt idx="9642">
                  <c:v>0</c:v>
                </c:pt>
                <c:pt idx="9643">
                  <c:v>0</c:v>
                </c:pt>
                <c:pt idx="9644">
                  <c:v>0</c:v>
                </c:pt>
                <c:pt idx="9645">
                  <c:v>0</c:v>
                </c:pt>
                <c:pt idx="9646">
                  <c:v>0</c:v>
                </c:pt>
                <c:pt idx="9647">
                  <c:v>0</c:v>
                </c:pt>
                <c:pt idx="9648">
                  <c:v>0</c:v>
                </c:pt>
                <c:pt idx="9649">
                  <c:v>0</c:v>
                </c:pt>
                <c:pt idx="9650">
                  <c:v>0</c:v>
                </c:pt>
                <c:pt idx="9651">
                  <c:v>0</c:v>
                </c:pt>
                <c:pt idx="9652">
                  <c:v>0</c:v>
                </c:pt>
                <c:pt idx="9653">
                  <c:v>0</c:v>
                </c:pt>
                <c:pt idx="9654">
                  <c:v>0</c:v>
                </c:pt>
                <c:pt idx="9655">
                  <c:v>0</c:v>
                </c:pt>
                <c:pt idx="9656">
                  <c:v>0</c:v>
                </c:pt>
                <c:pt idx="9657">
                  <c:v>0</c:v>
                </c:pt>
                <c:pt idx="9658">
                  <c:v>0</c:v>
                </c:pt>
                <c:pt idx="9659">
                  <c:v>0</c:v>
                </c:pt>
                <c:pt idx="9660">
                  <c:v>0</c:v>
                </c:pt>
                <c:pt idx="9661">
                  <c:v>0</c:v>
                </c:pt>
                <c:pt idx="9662">
                  <c:v>0</c:v>
                </c:pt>
                <c:pt idx="9663">
                  <c:v>0</c:v>
                </c:pt>
                <c:pt idx="9664">
                  <c:v>0</c:v>
                </c:pt>
                <c:pt idx="9665">
                  <c:v>0</c:v>
                </c:pt>
                <c:pt idx="9666">
                  <c:v>0</c:v>
                </c:pt>
                <c:pt idx="9667">
                  <c:v>0</c:v>
                </c:pt>
                <c:pt idx="9668">
                  <c:v>0</c:v>
                </c:pt>
                <c:pt idx="9669">
                  <c:v>0</c:v>
                </c:pt>
                <c:pt idx="9670">
                  <c:v>0</c:v>
                </c:pt>
                <c:pt idx="9671">
                  <c:v>0</c:v>
                </c:pt>
                <c:pt idx="9672">
                  <c:v>0</c:v>
                </c:pt>
                <c:pt idx="9673">
                  <c:v>0</c:v>
                </c:pt>
                <c:pt idx="9674">
                  <c:v>0</c:v>
                </c:pt>
                <c:pt idx="9675">
                  <c:v>0</c:v>
                </c:pt>
                <c:pt idx="9676">
                  <c:v>0</c:v>
                </c:pt>
                <c:pt idx="9677">
                  <c:v>0</c:v>
                </c:pt>
                <c:pt idx="9678">
                  <c:v>0</c:v>
                </c:pt>
                <c:pt idx="9679">
                  <c:v>0</c:v>
                </c:pt>
                <c:pt idx="9680">
                  <c:v>0</c:v>
                </c:pt>
                <c:pt idx="9681">
                  <c:v>0</c:v>
                </c:pt>
                <c:pt idx="9682">
                  <c:v>0</c:v>
                </c:pt>
                <c:pt idx="9683">
                  <c:v>0</c:v>
                </c:pt>
                <c:pt idx="9684">
                  <c:v>0</c:v>
                </c:pt>
                <c:pt idx="9685">
                  <c:v>0</c:v>
                </c:pt>
                <c:pt idx="9686">
                  <c:v>0</c:v>
                </c:pt>
                <c:pt idx="9687">
                  <c:v>0</c:v>
                </c:pt>
                <c:pt idx="9688">
                  <c:v>0</c:v>
                </c:pt>
                <c:pt idx="9689">
                  <c:v>0</c:v>
                </c:pt>
                <c:pt idx="9690">
                  <c:v>0</c:v>
                </c:pt>
                <c:pt idx="9691">
                  <c:v>0</c:v>
                </c:pt>
                <c:pt idx="9692">
                  <c:v>0</c:v>
                </c:pt>
                <c:pt idx="9693">
                  <c:v>0</c:v>
                </c:pt>
                <c:pt idx="9694">
                  <c:v>0</c:v>
                </c:pt>
                <c:pt idx="9695">
                  <c:v>0</c:v>
                </c:pt>
                <c:pt idx="9696">
                  <c:v>0</c:v>
                </c:pt>
                <c:pt idx="9697">
                  <c:v>0</c:v>
                </c:pt>
                <c:pt idx="9698">
                  <c:v>0</c:v>
                </c:pt>
                <c:pt idx="9699">
                  <c:v>0</c:v>
                </c:pt>
                <c:pt idx="9700">
                  <c:v>0</c:v>
                </c:pt>
                <c:pt idx="9701">
                  <c:v>0</c:v>
                </c:pt>
                <c:pt idx="9702">
                  <c:v>0</c:v>
                </c:pt>
                <c:pt idx="9703">
                  <c:v>0</c:v>
                </c:pt>
                <c:pt idx="9704">
                  <c:v>0</c:v>
                </c:pt>
                <c:pt idx="9705">
                  <c:v>0</c:v>
                </c:pt>
                <c:pt idx="9706">
                  <c:v>0</c:v>
                </c:pt>
                <c:pt idx="9707">
                  <c:v>0</c:v>
                </c:pt>
                <c:pt idx="9708">
                  <c:v>0</c:v>
                </c:pt>
                <c:pt idx="9709">
                  <c:v>0</c:v>
                </c:pt>
                <c:pt idx="9710">
                  <c:v>0</c:v>
                </c:pt>
                <c:pt idx="9711">
                  <c:v>0</c:v>
                </c:pt>
                <c:pt idx="9712">
                  <c:v>0</c:v>
                </c:pt>
                <c:pt idx="9713">
                  <c:v>0</c:v>
                </c:pt>
                <c:pt idx="9714">
                  <c:v>0</c:v>
                </c:pt>
                <c:pt idx="9715">
                  <c:v>0</c:v>
                </c:pt>
                <c:pt idx="9716">
                  <c:v>0</c:v>
                </c:pt>
                <c:pt idx="9717">
                  <c:v>0</c:v>
                </c:pt>
                <c:pt idx="9718">
                  <c:v>0</c:v>
                </c:pt>
                <c:pt idx="9719">
                  <c:v>0</c:v>
                </c:pt>
                <c:pt idx="9720">
                  <c:v>0</c:v>
                </c:pt>
                <c:pt idx="9721">
                  <c:v>0</c:v>
                </c:pt>
                <c:pt idx="9722">
                  <c:v>0</c:v>
                </c:pt>
                <c:pt idx="9723">
                  <c:v>0</c:v>
                </c:pt>
                <c:pt idx="9724">
                  <c:v>0</c:v>
                </c:pt>
                <c:pt idx="9725">
                  <c:v>0</c:v>
                </c:pt>
                <c:pt idx="9726">
                  <c:v>0</c:v>
                </c:pt>
                <c:pt idx="9727">
                  <c:v>0</c:v>
                </c:pt>
                <c:pt idx="9728">
                  <c:v>0</c:v>
                </c:pt>
                <c:pt idx="9729">
                  <c:v>0</c:v>
                </c:pt>
                <c:pt idx="9730">
                  <c:v>0</c:v>
                </c:pt>
                <c:pt idx="9731">
                  <c:v>0</c:v>
                </c:pt>
                <c:pt idx="9732">
                  <c:v>0</c:v>
                </c:pt>
                <c:pt idx="9733">
                  <c:v>0</c:v>
                </c:pt>
                <c:pt idx="9734">
                  <c:v>0</c:v>
                </c:pt>
                <c:pt idx="9735">
                  <c:v>0</c:v>
                </c:pt>
                <c:pt idx="9736">
                  <c:v>0</c:v>
                </c:pt>
                <c:pt idx="9737">
                  <c:v>0</c:v>
                </c:pt>
                <c:pt idx="9738">
                  <c:v>0</c:v>
                </c:pt>
                <c:pt idx="9739">
                  <c:v>0</c:v>
                </c:pt>
                <c:pt idx="9740">
                  <c:v>0</c:v>
                </c:pt>
                <c:pt idx="9741">
                  <c:v>0</c:v>
                </c:pt>
                <c:pt idx="9742">
                  <c:v>0</c:v>
                </c:pt>
                <c:pt idx="9743">
                  <c:v>0</c:v>
                </c:pt>
                <c:pt idx="9744">
                  <c:v>0</c:v>
                </c:pt>
                <c:pt idx="9745">
                  <c:v>0</c:v>
                </c:pt>
                <c:pt idx="9746">
                  <c:v>0</c:v>
                </c:pt>
                <c:pt idx="9747">
                  <c:v>0</c:v>
                </c:pt>
                <c:pt idx="9748">
                  <c:v>0</c:v>
                </c:pt>
                <c:pt idx="9749">
                  <c:v>0</c:v>
                </c:pt>
                <c:pt idx="9750">
                  <c:v>0</c:v>
                </c:pt>
                <c:pt idx="9751">
                  <c:v>0</c:v>
                </c:pt>
                <c:pt idx="9752">
                  <c:v>0</c:v>
                </c:pt>
                <c:pt idx="9753">
                  <c:v>0</c:v>
                </c:pt>
                <c:pt idx="9754">
                  <c:v>0</c:v>
                </c:pt>
                <c:pt idx="9755">
                  <c:v>0</c:v>
                </c:pt>
                <c:pt idx="9756">
                  <c:v>0</c:v>
                </c:pt>
                <c:pt idx="9757">
                  <c:v>0</c:v>
                </c:pt>
                <c:pt idx="9758">
                  <c:v>0</c:v>
                </c:pt>
                <c:pt idx="9759">
                  <c:v>0</c:v>
                </c:pt>
                <c:pt idx="9760">
                  <c:v>0</c:v>
                </c:pt>
                <c:pt idx="9761">
                  <c:v>0</c:v>
                </c:pt>
                <c:pt idx="9762">
                  <c:v>0</c:v>
                </c:pt>
                <c:pt idx="9763">
                  <c:v>0</c:v>
                </c:pt>
                <c:pt idx="9764">
                  <c:v>0</c:v>
                </c:pt>
                <c:pt idx="9765">
                  <c:v>0</c:v>
                </c:pt>
                <c:pt idx="9766">
                  <c:v>0</c:v>
                </c:pt>
                <c:pt idx="9767">
                  <c:v>0</c:v>
                </c:pt>
                <c:pt idx="9768">
                  <c:v>0</c:v>
                </c:pt>
                <c:pt idx="9769">
                  <c:v>0</c:v>
                </c:pt>
                <c:pt idx="9770">
                  <c:v>0</c:v>
                </c:pt>
                <c:pt idx="9771">
                  <c:v>0</c:v>
                </c:pt>
                <c:pt idx="9772">
                  <c:v>0</c:v>
                </c:pt>
                <c:pt idx="9773">
                  <c:v>0</c:v>
                </c:pt>
                <c:pt idx="9774">
                  <c:v>0</c:v>
                </c:pt>
                <c:pt idx="9775">
                  <c:v>0</c:v>
                </c:pt>
                <c:pt idx="9776">
                  <c:v>0</c:v>
                </c:pt>
                <c:pt idx="9777">
                  <c:v>0</c:v>
                </c:pt>
                <c:pt idx="9778">
                  <c:v>0</c:v>
                </c:pt>
                <c:pt idx="9779">
                  <c:v>0</c:v>
                </c:pt>
                <c:pt idx="9780">
                  <c:v>0</c:v>
                </c:pt>
                <c:pt idx="9781">
                  <c:v>0</c:v>
                </c:pt>
                <c:pt idx="9782">
                  <c:v>0</c:v>
                </c:pt>
                <c:pt idx="9783">
                  <c:v>0</c:v>
                </c:pt>
                <c:pt idx="9784">
                  <c:v>0</c:v>
                </c:pt>
                <c:pt idx="9785">
                  <c:v>0</c:v>
                </c:pt>
                <c:pt idx="9786">
                  <c:v>0</c:v>
                </c:pt>
                <c:pt idx="9787">
                  <c:v>0</c:v>
                </c:pt>
                <c:pt idx="9788">
                  <c:v>0</c:v>
                </c:pt>
                <c:pt idx="9789">
                  <c:v>0</c:v>
                </c:pt>
                <c:pt idx="9790">
                  <c:v>0</c:v>
                </c:pt>
                <c:pt idx="9791">
                  <c:v>0</c:v>
                </c:pt>
                <c:pt idx="9792">
                  <c:v>0</c:v>
                </c:pt>
                <c:pt idx="9793">
                  <c:v>0</c:v>
                </c:pt>
                <c:pt idx="9794">
                  <c:v>0</c:v>
                </c:pt>
                <c:pt idx="9795">
                  <c:v>0</c:v>
                </c:pt>
                <c:pt idx="9796">
                  <c:v>0</c:v>
                </c:pt>
                <c:pt idx="9797">
                  <c:v>0</c:v>
                </c:pt>
                <c:pt idx="9798">
                  <c:v>0</c:v>
                </c:pt>
                <c:pt idx="9799">
                  <c:v>0</c:v>
                </c:pt>
                <c:pt idx="9800">
                  <c:v>0</c:v>
                </c:pt>
                <c:pt idx="9801">
                  <c:v>0</c:v>
                </c:pt>
                <c:pt idx="9802">
                  <c:v>0</c:v>
                </c:pt>
                <c:pt idx="9803">
                  <c:v>0</c:v>
                </c:pt>
                <c:pt idx="9804">
                  <c:v>0</c:v>
                </c:pt>
                <c:pt idx="9805">
                  <c:v>0</c:v>
                </c:pt>
                <c:pt idx="9806">
                  <c:v>0</c:v>
                </c:pt>
                <c:pt idx="9807">
                  <c:v>0</c:v>
                </c:pt>
                <c:pt idx="9808">
                  <c:v>0</c:v>
                </c:pt>
                <c:pt idx="9809">
                  <c:v>0</c:v>
                </c:pt>
                <c:pt idx="9810">
                  <c:v>0</c:v>
                </c:pt>
                <c:pt idx="9811">
                  <c:v>0</c:v>
                </c:pt>
                <c:pt idx="9812">
                  <c:v>0</c:v>
                </c:pt>
                <c:pt idx="9813">
                  <c:v>0</c:v>
                </c:pt>
                <c:pt idx="9814">
                  <c:v>0</c:v>
                </c:pt>
                <c:pt idx="9815">
                  <c:v>0</c:v>
                </c:pt>
                <c:pt idx="9816">
                  <c:v>0</c:v>
                </c:pt>
                <c:pt idx="9817">
                  <c:v>0</c:v>
                </c:pt>
                <c:pt idx="9818">
                  <c:v>0</c:v>
                </c:pt>
                <c:pt idx="9819">
                  <c:v>0</c:v>
                </c:pt>
                <c:pt idx="9820">
                  <c:v>0</c:v>
                </c:pt>
                <c:pt idx="9821">
                  <c:v>0</c:v>
                </c:pt>
                <c:pt idx="9822">
                  <c:v>0</c:v>
                </c:pt>
                <c:pt idx="9823">
                  <c:v>0</c:v>
                </c:pt>
                <c:pt idx="9824">
                  <c:v>0</c:v>
                </c:pt>
                <c:pt idx="9825">
                  <c:v>0</c:v>
                </c:pt>
                <c:pt idx="9826">
                  <c:v>0</c:v>
                </c:pt>
                <c:pt idx="9827">
                  <c:v>0</c:v>
                </c:pt>
                <c:pt idx="9828">
                  <c:v>0</c:v>
                </c:pt>
                <c:pt idx="9829">
                  <c:v>0</c:v>
                </c:pt>
                <c:pt idx="9830">
                  <c:v>0</c:v>
                </c:pt>
                <c:pt idx="9831">
                  <c:v>0</c:v>
                </c:pt>
                <c:pt idx="9832">
                  <c:v>0</c:v>
                </c:pt>
                <c:pt idx="9833">
                  <c:v>0</c:v>
                </c:pt>
                <c:pt idx="9834">
                  <c:v>0</c:v>
                </c:pt>
                <c:pt idx="9835">
                  <c:v>0</c:v>
                </c:pt>
                <c:pt idx="9836">
                  <c:v>0</c:v>
                </c:pt>
                <c:pt idx="9837">
                  <c:v>0</c:v>
                </c:pt>
                <c:pt idx="9838">
                  <c:v>0</c:v>
                </c:pt>
                <c:pt idx="9839">
                  <c:v>0</c:v>
                </c:pt>
                <c:pt idx="9840">
                  <c:v>0</c:v>
                </c:pt>
                <c:pt idx="9841">
                  <c:v>0</c:v>
                </c:pt>
                <c:pt idx="9842">
                  <c:v>0</c:v>
                </c:pt>
                <c:pt idx="9843">
                  <c:v>0</c:v>
                </c:pt>
                <c:pt idx="9844">
                  <c:v>0</c:v>
                </c:pt>
                <c:pt idx="9845">
                  <c:v>0</c:v>
                </c:pt>
                <c:pt idx="9846">
                  <c:v>0</c:v>
                </c:pt>
                <c:pt idx="9847">
                  <c:v>0</c:v>
                </c:pt>
                <c:pt idx="9848">
                  <c:v>0</c:v>
                </c:pt>
                <c:pt idx="9849">
                  <c:v>0</c:v>
                </c:pt>
                <c:pt idx="9850">
                  <c:v>0</c:v>
                </c:pt>
                <c:pt idx="9851">
                  <c:v>0</c:v>
                </c:pt>
                <c:pt idx="9852">
                  <c:v>0</c:v>
                </c:pt>
                <c:pt idx="9853">
                  <c:v>0</c:v>
                </c:pt>
                <c:pt idx="9854">
                  <c:v>0</c:v>
                </c:pt>
                <c:pt idx="9855">
                  <c:v>0</c:v>
                </c:pt>
                <c:pt idx="9856">
                  <c:v>0</c:v>
                </c:pt>
                <c:pt idx="9857">
                  <c:v>0</c:v>
                </c:pt>
                <c:pt idx="9858">
                  <c:v>0</c:v>
                </c:pt>
                <c:pt idx="9859">
                  <c:v>0</c:v>
                </c:pt>
                <c:pt idx="9860">
                  <c:v>0</c:v>
                </c:pt>
                <c:pt idx="9861">
                  <c:v>0</c:v>
                </c:pt>
                <c:pt idx="9862">
                  <c:v>0</c:v>
                </c:pt>
                <c:pt idx="9863">
                  <c:v>0</c:v>
                </c:pt>
                <c:pt idx="9864">
                  <c:v>0</c:v>
                </c:pt>
                <c:pt idx="9865">
                  <c:v>0</c:v>
                </c:pt>
                <c:pt idx="9866">
                  <c:v>0</c:v>
                </c:pt>
                <c:pt idx="9867">
                  <c:v>0</c:v>
                </c:pt>
                <c:pt idx="9868">
                  <c:v>0</c:v>
                </c:pt>
                <c:pt idx="9869">
                  <c:v>0</c:v>
                </c:pt>
                <c:pt idx="9870">
                  <c:v>0</c:v>
                </c:pt>
                <c:pt idx="9871">
                  <c:v>0</c:v>
                </c:pt>
                <c:pt idx="9872">
                  <c:v>0</c:v>
                </c:pt>
                <c:pt idx="9873">
                  <c:v>0</c:v>
                </c:pt>
                <c:pt idx="9874">
                  <c:v>0</c:v>
                </c:pt>
                <c:pt idx="9875">
                  <c:v>0</c:v>
                </c:pt>
                <c:pt idx="9876">
                  <c:v>0</c:v>
                </c:pt>
                <c:pt idx="9877">
                  <c:v>0</c:v>
                </c:pt>
                <c:pt idx="9878">
                  <c:v>0</c:v>
                </c:pt>
                <c:pt idx="9879">
                  <c:v>0</c:v>
                </c:pt>
                <c:pt idx="9880">
                  <c:v>0</c:v>
                </c:pt>
                <c:pt idx="9881">
                  <c:v>0</c:v>
                </c:pt>
                <c:pt idx="9882">
                  <c:v>0</c:v>
                </c:pt>
                <c:pt idx="9883">
                  <c:v>0</c:v>
                </c:pt>
                <c:pt idx="9884">
                  <c:v>0</c:v>
                </c:pt>
                <c:pt idx="9885">
                  <c:v>0</c:v>
                </c:pt>
                <c:pt idx="9886">
                  <c:v>0</c:v>
                </c:pt>
                <c:pt idx="9887">
                  <c:v>0</c:v>
                </c:pt>
                <c:pt idx="9888">
                  <c:v>0</c:v>
                </c:pt>
                <c:pt idx="9889">
                  <c:v>0</c:v>
                </c:pt>
                <c:pt idx="9890">
                  <c:v>0</c:v>
                </c:pt>
                <c:pt idx="9891">
                  <c:v>0</c:v>
                </c:pt>
                <c:pt idx="9892">
                  <c:v>0</c:v>
                </c:pt>
                <c:pt idx="9893">
                  <c:v>0</c:v>
                </c:pt>
                <c:pt idx="9894">
                  <c:v>0</c:v>
                </c:pt>
                <c:pt idx="9895">
                  <c:v>0</c:v>
                </c:pt>
                <c:pt idx="9896">
                  <c:v>0</c:v>
                </c:pt>
                <c:pt idx="9897">
                  <c:v>0</c:v>
                </c:pt>
                <c:pt idx="9898">
                  <c:v>0</c:v>
                </c:pt>
                <c:pt idx="9899">
                  <c:v>0</c:v>
                </c:pt>
                <c:pt idx="9900">
                  <c:v>0</c:v>
                </c:pt>
                <c:pt idx="9901">
                  <c:v>0</c:v>
                </c:pt>
                <c:pt idx="9902">
                  <c:v>0</c:v>
                </c:pt>
                <c:pt idx="9903">
                  <c:v>0</c:v>
                </c:pt>
                <c:pt idx="9904">
                  <c:v>0</c:v>
                </c:pt>
                <c:pt idx="9905">
                  <c:v>0</c:v>
                </c:pt>
                <c:pt idx="9906">
                  <c:v>0</c:v>
                </c:pt>
                <c:pt idx="9907">
                  <c:v>0</c:v>
                </c:pt>
                <c:pt idx="9908">
                  <c:v>0</c:v>
                </c:pt>
                <c:pt idx="9909">
                  <c:v>0</c:v>
                </c:pt>
                <c:pt idx="9910">
                  <c:v>0</c:v>
                </c:pt>
                <c:pt idx="9911">
                  <c:v>0</c:v>
                </c:pt>
                <c:pt idx="9912">
                  <c:v>0</c:v>
                </c:pt>
                <c:pt idx="9913">
                  <c:v>0</c:v>
                </c:pt>
                <c:pt idx="9914">
                  <c:v>0</c:v>
                </c:pt>
                <c:pt idx="9915">
                  <c:v>0</c:v>
                </c:pt>
                <c:pt idx="9916">
                  <c:v>0</c:v>
                </c:pt>
                <c:pt idx="9917">
                  <c:v>0</c:v>
                </c:pt>
                <c:pt idx="9918">
                  <c:v>0</c:v>
                </c:pt>
                <c:pt idx="9919">
                  <c:v>0</c:v>
                </c:pt>
                <c:pt idx="9920">
                  <c:v>0</c:v>
                </c:pt>
                <c:pt idx="9921">
                  <c:v>0</c:v>
                </c:pt>
                <c:pt idx="9922">
                  <c:v>0</c:v>
                </c:pt>
                <c:pt idx="9923">
                  <c:v>0</c:v>
                </c:pt>
                <c:pt idx="9924">
                  <c:v>0</c:v>
                </c:pt>
                <c:pt idx="9925">
                  <c:v>0</c:v>
                </c:pt>
                <c:pt idx="9926">
                  <c:v>0</c:v>
                </c:pt>
                <c:pt idx="9927">
                  <c:v>0</c:v>
                </c:pt>
                <c:pt idx="9928">
                  <c:v>0</c:v>
                </c:pt>
                <c:pt idx="9929">
                  <c:v>0</c:v>
                </c:pt>
                <c:pt idx="9930">
                  <c:v>0</c:v>
                </c:pt>
                <c:pt idx="9931">
                  <c:v>0</c:v>
                </c:pt>
                <c:pt idx="9932">
                  <c:v>0</c:v>
                </c:pt>
                <c:pt idx="9933">
                  <c:v>0</c:v>
                </c:pt>
                <c:pt idx="9934">
                  <c:v>0</c:v>
                </c:pt>
                <c:pt idx="9935">
                  <c:v>0</c:v>
                </c:pt>
                <c:pt idx="9936">
                  <c:v>0</c:v>
                </c:pt>
                <c:pt idx="9937">
                  <c:v>0</c:v>
                </c:pt>
                <c:pt idx="9938">
                  <c:v>0</c:v>
                </c:pt>
                <c:pt idx="9939">
                  <c:v>0</c:v>
                </c:pt>
                <c:pt idx="9940">
                  <c:v>0</c:v>
                </c:pt>
                <c:pt idx="9941">
                  <c:v>0</c:v>
                </c:pt>
                <c:pt idx="9942">
                  <c:v>0</c:v>
                </c:pt>
                <c:pt idx="9943">
                  <c:v>0</c:v>
                </c:pt>
                <c:pt idx="9944">
                  <c:v>0</c:v>
                </c:pt>
                <c:pt idx="9945">
                  <c:v>0</c:v>
                </c:pt>
                <c:pt idx="9946">
                  <c:v>0</c:v>
                </c:pt>
                <c:pt idx="9947">
                  <c:v>0</c:v>
                </c:pt>
                <c:pt idx="9948">
                  <c:v>0</c:v>
                </c:pt>
                <c:pt idx="9949">
                  <c:v>0</c:v>
                </c:pt>
                <c:pt idx="9950">
                  <c:v>0</c:v>
                </c:pt>
                <c:pt idx="9951">
                  <c:v>0</c:v>
                </c:pt>
                <c:pt idx="9952">
                  <c:v>0</c:v>
                </c:pt>
                <c:pt idx="9953">
                  <c:v>0</c:v>
                </c:pt>
                <c:pt idx="9954">
                  <c:v>0</c:v>
                </c:pt>
                <c:pt idx="9955">
                  <c:v>0</c:v>
                </c:pt>
                <c:pt idx="9956">
                  <c:v>0</c:v>
                </c:pt>
                <c:pt idx="9957">
                  <c:v>0</c:v>
                </c:pt>
                <c:pt idx="9958">
                  <c:v>0</c:v>
                </c:pt>
                <c:pt idx="9959">
                  <c:v>0</c:v>
                </c:pt>
                <c:pt idx="9960">
                  <c:v>0</c:v>
                </c:pt>
                <c:pt idx="9961">
                  <c:v>0</c:v>
                </c:pt>
                <c:pt idx="9962">
                  <c:v>0</c:v>
                </c:pt>
                <c:pt idx="9963">
                  <c:v>0</c:v>
                </c:pt>
                <c:pt idx="9964">
                  <c:v>0</c:v>
                </c:pt>
                <c:pt idx="9965">
                  <c:v>0</c:v>
                </c:pt>
                <c:pt idx="9966">
                  <c:v>0</c:v>
                </c:pt>
                <c:pt idx="9967">
                  <c:v>0</c:v>
                </c:pt>
                <c:pt idx="9968">
                  <c:v>0</c:v>
                </c:pt>
                <c:pt idx="9969">
                  <c:v>0</c:v>
                </c:pt>
                <c:pt idx="9970">
                  <c:v>0</c:v>
                </c:pt>
                <c:pt idx="9971">
                  <c:v>0</c:v>
                </c:pt>
                <c:pt idx="9972">
                  <c:v>0</c:v>
                </c:pt>
                <c:pt idx="9973">
                  <c:v>0</c:v>
                </c:pt>
                <c:pt idx="9974">
                  <c:v>0</c:v>
                </c:pt>
                <c:pt idx="9975">
                  <c:v>0</c:v>
                </c:pt>
                <c:pt idx="9976">
                  <c:v>0</c:v>
                </c:pt>
                <c:pt idx="9977">
                  <c:v>0</c:v>
                </c:pt>
                <c:pt idx="9978">
                  <c:v>0</c:v>
                </c:pt>
                <c:pt idx="9979">
                  <c:v>0</c:v>
                </c:pt>
                <c:pt idx="9980">
                  <c:v>0</c:v>
                </c:pt>
                <c:pt idx="9981">
                  <c:v>0</c:v>
                </c:pt>
                <c:pt idx="9982">
                  <c:v>0</c:v>
                </c:pt>
                <c:pt idx="9983">
                  <c:v>0</c:v>
                </c:pt>
                <c:pt idx="9984">
                  <c:v>0</c:v>
                </c:pt>
                <c:pt idx="9985">
                  <c:v>0</c:v>
                </c:pt>
                <c:pt idx="9986">
                  <c:v>0</c:v>
                </c:pt>
                <c:pt idx="9987">
                  <c:v>0</c:v>
                </c:pt>
                <c:pt idx="9988">
                  <c:v>0</c:v>
                </c:pt>
                <c:pt idx="9989">
                  <c:v>0</c:v>
                </c:pt>
                <c:pt idx="9990">
                  <c:v>0</c:v>
                </c:pt>
                <c:pt idx="9991">
                  <c:v>0</c:v>
                </c:pt>
                <c:pt idx="9992">
                  <c:v>0</c:v>
                </c:pt>
                <c:pt idx="9993">
                  <c:v>0</c:v>
                </c:pt>
                <c:pt idx="9994">
                  <c:v>0</c:v>
                </c:pt>
                <c:pt idx="9995">
                  <c:v>0</c:v>
                </c:pt>
                <c:pt idx="9996">
                  <c:v>0</c:v>
                </c:pt>
                <c:pt idx="9997">
                  <c:v>0</c:v>
                </c:pt>
                <c:pt idx="9998">
                  <c:v>0</c:v>
                </c:pt>
              </c:numCache>
            </c:numRef>
          </c:yVal>
        </c:ser>
        <c:axId val="63329792"/>
        <c:axId val="63331712"/>
      </c:scatterChart>
      <c:valAx>
        <c:axId val="63329792"/>
        <c:scaling>
          <c:orientation val="minMax"/>
          <c:max val="2"/>
        </c:scaling>
        <c:axPos val="b"/>
        <c:numFmt formatCode="General" sourceLinked="1"/>
        <c:tickLblPos val="nextTo"/>
        <c:crossAx val="63331712"/>
        <c:crosses val="max"/>
        <c:crossBetween val="midCat"/>
      </c:valAx>
      <c:valAx>
        <c:axId val="63331712"/>
        <c:scaling>
          <c:orientation val="maxMin"/>
          <c:max val="13.5"/>
          <c:min val="11.5"/>
        </c:scaling>
        <c:axPos val="l"/>
        <c:majorGridlines>
          <c:spPr>
            <a:ln>
              <a:solidFill>
                <a:srgbClr val="EEECE1">
                  <a:lumMod val="90000"/>
                </a:srgbClr>
              </a:solidFill>
            </a:ln>
          </c:spPr>
        </c:majorGridlines>
        <c:numFmt formatCode="General" sourceLinked="1"/>
        <c:tickLblPos val="nextTo"/>
        <c:crossAx val="63329792"/>
        <c:crosses val="autoZero"/>
        <c:crossBetween val="midCat"/>
        <c:majorUnit val="0.5"/>
      </c:valAx>
      <c:spPr>
        <a:solidFill>
          <a:srgbClr val="EEECE1">
            <a:lumMod val="90000"/>
          </a:srgbClr>
        </a:solidFill>
        <a:ln>
          <a:solidFill>
            <a:schemeClr val="tx1"/>
          </a:solidFill>
        </a:ln>
      </c:spPr>
    </c:plotArea>
  </c:chart>
  <c:spPr>
    <a:solidFill>
      <a:srgbClr val="EEECE1">
        <a:lumMod val="90000"/>
      </a:srgbClr>
    </a:solidFill>
    <a:ln>
      <a:noFill/>
    </a:ln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/>
              <a:t>0.5 - 0.6</a:t>
            </a:r>
          </a:p>
        </c:rich>
      </c:tx>
      <c:layout>
        <c:manualLayout>
          <c:xMode val="edge"/>
          <c:yMode val="edge"/>
          <c:x val="0.64771206063785525"/>
          <c:y val="0.19729153574113251"/>
        </c:manualLayout>
      </c:layout>
    </c:title>
    <c:plotArea>
      <c:layout>
        <c:manualLayout>
          <c:layoutTarget val="inner"/>
          <c:xMode val="edge"/>
          <c:yMode val="edge"/>
          <c:x val="6.0543570265098975E-2"/>
          <c:y val="8.6772799051265018E-2"/>
          <c:w val="0.91500302299610925"/>
          <c:h val="0.85067628036754062"/>
        </c:manualLayout>
      </c:layout>
      <c:scatterChart>
        <c:scatterStyle val="lineMarker"/>
        <c:ser>
          <c:idx val="0"/>
          <c:order val="0"/>
          <c:tx>
            <c:v>0.2 - 0.3</c:v>
          </c:tx>
          <c:spPr>
            <a:ln w="28575">
              <a:noFill/>
            </a:ln>
          </c:spPr>
          <c:marker>
            <c:symbol val="diamond"/>
            <c:size val="2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group5!$J$2:$J$10000</c:f>
              <c:numCache>
                <c:formatCode>General</c:formatCode>
                <c:ptCount val="9999"/>
                <c:pt idx="0">
                  <c:v>7.0115275598823324E-3</c:v>
                </c:pt>
                <c:pt idx="1">
                  <c:v>9.3418039670467596E-3</c:v>
                </c:pt>
                <c:pt idx="2">
                  <c:v>1.1691997417187861E-2</c:v>
                </c:pt>
                <c:pt idx="3">
                  <c:v>1.4022273824352283E-2</c:v>
                </c:pt>
                <c:pt idx="4">
                  <c:v>1.6372467274493381E-2</c:v>
                </c:pt>
                <c:pt idx="5">
                  <c:v>1.87027427542148E-2</c:v>
                </c:pt>
                <c:pt idx="6">
                  <c:v>2.1052936204355891E-2</c:v>
                </c:pt>
                <c:pt idx="7">
                  <c:v>2.338321261152039E-2</c:v>
                </c:pt>
                <c:pt idx="8">
                  <c:v>2.5733406061661412E-2</c:v>
                </c:pt>
                <c:pt idx="9">
                  <c:v>2.8063682468825856E-2</c:v>
                </c:pt>
                <c:pt idx="10">
                  <c:v>3.0413874991523981E-2</c:v>
                </c:pt>
                <c:pt idx="11">
                  <c:v>3.2744151398688338E-2</c:v>
                </c:pt>
                <c:pt idx="12">
                  <c:v>3.5094344848829492E-2</c:v>
                </c:pt>
                <c:pt idx="13">
                  <c:v>3.7442546130947114E-2</c:v>
                </c:pt>
                <c:pt idx="14">
                  <c:v>3.9792739581088199E-2</c:v>
                </c:pt>
                <c:pt idx="15">
                  <c:v>4.2123015988252625E-2</c:v>
                </c:pt>
                <c:pt idx="16">
                  <c:v>4.4453291467974103E-2</c:v>
                </c:pt>
                <c:pt idx="17">
                  <c:v>4.6803484918115285E-2</c:v>
                </c:pt>
                <c:pt idx="18">
                  <c:v>4.9133761325279593E-2</c:v>
                </c:pt>
                <c:pt idx="19">
                  <c:v>5.1464037732444033E-2</c:v>
                </c:pt>
                <c:pt idx="20">
                  <c:v>5.381423118258518E-2</c:v>
                </c:pt>
                <c:pt idx="21">
                  <c:v>5.6144506662292225E-2</c:v>
                </c:pt>
                <c:pt idx="22">
                  <c:v>5.8494700112447715E-2</c:v>
                </c:pt>
                <c:pt idx="23">
                  <c:v>6.0805059476621182E-2</c:v>
                </c:pt>
                <c:pt idx="24">
                  <c:v>6.3135335883785629E-2</c:v>
                </c:pt>
                <c:pt idx="25">
                  <c:v>6.5463620122926794E-2</c:v>
                </c:pt>
                <c:pt idx="26">
                  <c:v>6.7793896530091186E-2</c:v>
                </c:pt>
                <c:pt idx="27">
                  <c:v>7.0144089980232138E-2</c:v>
                </c:pt>
                <c:pt idx="28">
                  <c:v>7.2474366387396572E-2</c:v>
                </c:pt>
                <c:pt idx="29">
                  <c:v>7.4804642794561019E-2</c:v>
                </c:pt>
                <c:pt idx="30">
                  <c:v>7.7154835317259085E-2</c:v>
                </c:pt>
                <c:pt idx="31">
                  <c:v>7.9485111724423532E-2</c:v>
                </c:pt>
                <c:pt idx="32">
                  <c:v>8.1815388131588007E-2</c:v>
                </c:pt>
                <c:pt idx="33">
                  <c:v>8.4165581581729182E-2</c:v>
                </c:pt>
                <c:pt idx="34">
                  <c:v>8.6515775031884512E-2</c:v>
                </c:pt>
                <c:pt idx="35">
                  <c:v>8.8846050511591598E-2</c:v>
                </c:pt>
                <c:pt idx="36">
                  <c:v>9.1176326918756129E-2</c:v>
                </c:pt>
                <c:pt idx="37">
                  <c:v>9.3524529128331146E-2</c:v>
                </c:pt>
                <c:pt idx="38">
                  <c:v>9.5854804608038247E-2</c:v>
                </c:pt>
                <c:pt idx="39">
                  <c:v>9.8185081015202527E-2</c:v>
                </c:pt>
                <c:pt idx="40">
                  <c:v>0.10051535742236695</c:v>
                </c:pt>
                <c:pt idx="41">
                  <c:v>0.10282571678655489</c:v>
                </c:pt>
                <c:pt idx="42">
                  <c:v>0.10515599319371915</c:v>
                </c:pt>
                <c:pt idx="43">
                  <c:v>0.10750618664386026</c:v>
                </c:pt>
                <c:pt idx="44">
                  <c:v>0.10983646305102469</c:v>
                </c:pt>
                <c:pt idx="45">
                  <c:v>0.1121667394581894</c:v>
                </c:pt>
                <c:pt idx="46">
                  <c:v>0.11457668310981717</c:v>
                </c:pt>
                <c:pt idx="47">
                  <c:v>0.11694679267549192</c:v>
                </c:pt>
                <c:pt idx="48">
                  <c:v>0.11927706908265642</c:v>
                </c:pt>
                <c:pt idx="49">
                  <c:v>0.12160535424925466</c:v>
                </c:pt>
                <c:pt idx="50">
                  <c:v>0.12395554677193862</c:v>
                </c:pt>
                <c:pt idx="51">
                  <c:v>0.12628582317910286</c:v>
                </c:pt>
                <c:pt idx="52">
                  <c:v>0.12859618254329103</c:v>
                </c:pt>
                <c:pt idx="53">
                  <c:v>0.13092645895045521</c:v>
                </c:pt>
                <c:pt idx="54">
                  <c:v>0.1332567353576195</c:v>
                </c:pt>
                <c:pt idx="55">
                  <c:v>0.13558701176478388</c:v>
                </c:pt>
                <c:pt idx="56">
                  <c:v>0.13793720428748238</c:v>
                </c:pt>
                <c:pt idx="57">
                  <c:v>0.14026748069463252</c:v>
                </c:pt>
                <c:pt idx="58">
                  <c:v>0.14259775710179692</c:v>
                </c:pt>
                <c:pt idx="59">
                  <c:v>0.14492803350896147</c:v>
                </c:pt>
                <c:pt idx="60">
                  <c:v>0.14725830991612582</c:v>
                </c:pt>
                <c:pt idx="61">
                  <c:v>0.14960850336628084</c:v>
                </c:pt>
                <c:pt idx="62">
                  <c:v>0.15193678760542226</c:v>
                </c:pt>
                <c:pt idx="63">
                  <c:v>0.15426706401258641</c:v>
                </c:pt>
                <c:pt idx="64">
                  <c:v>0.15659734041975096</c:v>
                </c:pt>
                <c:pt idx="65">
                  <c:v>0.15890769978392463</c:v>
                </c:pt>
                <c:pt idx="66">
                  <c:v>1.963331352190778E-2</c:v>
                </c:pt>
                <c:pt idx="67">
                  <c:v>2.5825474420855733E-2</c:v>
                </c:pt>
                <c:pt idx="68">
                  <c:v>3.2059461573794606E-2</c:v>
                </c:pt>
                <c:pt idx="69">
                  <c:v>3.8253614640765952E-2</c:v>
                </c:pt>
                <c:pt idx="70">
                  <c:v>5.0560262289664565E-2</c:v>
                </c:pt>
                <c:pt idx="71">
                  <c:v>6.2968485466598181E-2</c:v>
                </c:pt>
                <c:pt idx="72">
                  <c:v>6.914272149059289E-2</c:v>
                </c:pt>
                <c:pt idx="73">
                  <c:v>7.5297040471596702E-2</c:v>
                </c:pt>
                <c:pt idx="74">
                  <c:v>8.1548953426946028E-2</c:v>
                </c:pt>
                <c:pt idx="75">
                  <c:v>8.7723189450926484E-2</c:v>
                </c:pt>
                <c:pt idx="76">
                  <c:v>9.3877508431944548E-2</c:v>
                </c:pt>
                <c:pt idx="77">
                  <c:v>0.10634349149724187</c:v>
                </c:pt>
                <c:pt idx="78">
                  <c:v>0.11253764456421322</c:v>
                </c:pt>
                <c:pt idx="79">
                  <c:v>0.11875171467416124</c:v>
                </c:pt>
                <c:pt idx="80">
                  <c:v>0.12492595069815603</c:v>
                </c:pt>
                <c:pt idx="81">
                  <c:v>0.13731226559153262</c:v>
                </c:pt>
                <c:pt idx="82">
                  <c:v>0.14346658457253664</c:v>
                </c:pt>
                <c:pt idx="83">
                  <c:v>0.14964082152398819</c:v>
                </c:pt>
                <c:pt idx="84">
                  <c:v>0.15581505754798325</c:v>
                </c:pt>
                <c:pt idx="85">
                  <c:v>0.16294331297486078</c:v>
                </c:pt>
                <c:pt idx="86">
                  <c:v>0.16945613594717238</c:v>
                </c:pt>
                <c:pt idx="87">
                  <c:v>0.17561045585563331</c:v>
                </c:pt>
                <c:pt idx="88">
                  <c:v>0.18176477483663694</c:v>
                </c:pt>
                <c:pt idx="89">
                  <c:v>0.1966805347120868</c:v>
                </c:pt>
                <c:pt idx="90">
                  <c:v>0.20299419003694688</c:v>
                </c:pt>
                <c:pt idx="91">
                  <c:v>0.20936759463583599</c:v>
                </c:pt>
                <c:pt idx="92">
                  <c:v>0.21570116607621537</c:v>
                </c:pt>
                <c:pt idx="93">
                  <c:v>0.22203274627602809</c:v>
                </c:pt>
                <c:pt idx="94">
                  <c:v>0.22836631771642177</c:v>
                </c:pt>
                <c:pt idx="95">
                  <c:v>0.23471980619979183</c:v>
                </c:pt>
                <c:pt idx="96">
                  <c:v>0.24103346059719455</c:v>
                </c:pt>
                <c:pt idx="97">
                  <c:v>0.24736503986954991</c:v>
                </c:pt>
                <c:pt idx="98">
                  <c:v>0.25369861130994364</c:v>
                </c:pt>
                <c:pt idx="99">
                  <c:v>0.26003218275032225</c:v>
                </c:pt>
                <c:pt idx="100">
                  <c:v>0.26636575419071562</c:v>
                </c:pt>
                <c:pt idx="101">
                  <c:v>0.27269733439052829</c:v>
                </c:pt>
                <c:pt idx="102">
                  <c:v>0.27903090583090817</c:v>
                </c:pt>
                <c:pt idx="103">
                  <c:v>0.28536447727130176</c:v>
                </c:pt>
                <c:pt idx="104">
                  <c:v>0.29169804871168026</c:v>
                </c:pt>
                <c:pt idx="105">
                  <c:v>0.29805153719505073</c:v>
                </c:pt>
                <c:pt idx="106">
                  <c:v>0.30436319942442985</c:v>
                </c:pt>
                <c:pt idx="107">
                  <c:v>0.31071668790780005</c:v>
                </c:pt>
                <c:pt idx="108">
                  <c:v>0.31709009343414657</c:v>
                </c:pt>
                <c:pt idx="109">
                  <c:v>0.32344358191751676</c:v>
                </c:pt>
                <c:pt idx="110">
                  <c:v>0.32977516118987293</c:v>
                </c:pt>
                <c:pt idx="111">
                  <c:v>0.33612864967324269</c:v>
                </c:pt>
                <c:pt idx="112">
                  <c:v>0.34252197224256575</c:v>
                </c:pt>
                <c:pt idx="113">
                  <c:v>0.34881570959699132</c:v>
                </c:pt>
                <c:pt idx="114">
                  <c:v>0.35512936399440875</c:v>
                </c:pt>
                <c:pt idx="115">
                  <c:v>0.36144102715122983</c:v>
                </c:pt>
                <c:pt idx="116">
                  <c:v>0.36879035943657329</c:v>
                </c:pt>
                <c:pt idx="117">
                  <c:v>0.37562185324166864</c:v>
                </c:pt>
                <c:pt idx="118">
                  <c:v>0.38197534172503861</c:v>
                </c:pt>
                <c:pt idx="119">
                  <c:v>0.38836667212633863</c:v>
                </c:pt>
                <c:pt idx="120">
                  <c:v>0.3946006592792779</c:v>
                </c:pt>
                <c:pt idx="121">
                  <c:v>0.40091431367667996</c:v>
                </c:pt>
                <c:pt idx="122">
                  <c:v>0.40730763624600286</c:v>
                </c:pt>
                <c:pt idx="123">
                  <c:v>0.41369896664731698</c:v>
                </c:pt>
                <c:pt idx="124">
                  <c:v>0.42009228828918332</c:v>
                </c:pt>
                <c:pt idx="125">
                  <c:v>0.43285901545741057</c:v>
                </c:pt>
                <c:pt idx="126">
                  <c:v>0.43917267078227068</c:v>
                </c:pt>
                <c:pt idx="127">
                  <c:v>0.44580300384444693</c:v>
                </c:pt>
                <c:pt idx="128">
                  <c:v>0.45209674119885834</c:v>
                </c:pt>
                <c:pt idx="129">
                  <c:v>0.45849006284073834</c:v>
                </c:pt>
                <c:pt idx="130">
                  <c:v>0.46486346836708548</c:v>
                </c:pt>
                <c:pt idx="131">
                  <c:v>0.47119504856689737</c:v>
                </c:pt>
                <c:pt idx="132">
                  <c:v>0.47758837020877876</c:v>
                </c:pt>
                <c:pt idx="133">
                  <c:v>0.4839020246061807</c:v>
                </c:pt>
                <c:pt idx="134">
                  <c:v>0.49111193944555981</c:v>
                </c:pt>
                <c:pt idx="135">
                  <c:v>0.49788169088114442</c:v>
                </c:pt>
                <c:pt idx="136">
                  <c:v>0.5041953452785467</c:v>
                </c:pt>
                <c:pt idx="137">
                  <c:v>0.5105488337619164</c:v>
                </c:pt>
                <c:pt idx="138">
                  <c:v>0.51684257111634158</c:v>
                </c:pt>
                <c:pt idx="139">
                  <c:v>0.5232358936856657</c:v>
                </c:pt>
                <c:pt idx="140">
                  <c:v>0.52962722408697971</c:v>
                </c:pt>
                <c:pt idx="141">
                  <c:v>0.53600062961332662</c:v>
                </c:pt>
                <c:pt idx="142">
                  <c:v>0.54237403421221586</c:v>
                </c:pt>
                <c:pt idx="143">
                  <c:v>0.54874743973856333</c:v>
                </c:pt>
                <c:pt idx="144">
                  <c:v>0.55583586107948779</c:v>
                </c:pt>
                <c:pt idx="145">
                  <c:v>0.56232876793626385</c:v>
                </c:pt>
                <c:pt idx="146">
                  <c:v>0.56965818410607483</c:v>
                </c:pt>
                <c:pt idx="147">
                  <c:v>0.95833201568130733</c:v>
                </c:pt>
                <c:pt idx="148">
                  <c:v>0.96582076634005964</c:v>
                </c:pt>
                <c:pt idx="149">
                  <c:v>0.97358835467309834</c:v>
                </c:pt>
                <c:pt idx="150">
                  <c:v>0.9802784379367605</c:v>
                </c:pt>
                <c:pt idx="151">
                  <c:v>0.98677134479353867</c:v>
                </c:pt>
                <c:pt idx="152">
                  <c:v>0.99288583061603264</c:v>
                </c:pt>
                <c:pt idx="153">
                  <c:v>0.99902023255407535</c:v>
                </c:pt>
                <c:pt idx="154">
                  <c:v>1.1267129074028073E-2</c:v>
                </c:pt>
                <c:pt idx="155">
                  <c:v>1.7401531939512476E-2</c:v>
                </c:pt>
                <c:pt idx="156">
                  <c:v>2.3535933877539612E-2</c:v>
                </c:pt>
                <c:pt idx="157">
                  <c:v>2.9670336743024044E-2</c:v>
                </c:pt>
                <c:pt idx="158">
                  <c:v>3.5802747440485012E-2</c:v>
                </c:pt>
                <c:pt idx="159">
                  <c:v>4.1937150305955059E-2</c:v>
                </c:pt>
                <c:pt idx="160">
                  <c:v>4.8031719085486223E-2</c:v>
                </c:pt>
                <c:pt idx="161">
                  <c:v>5.418603806649009E-2</c:v>
                </c:pt>
                <c:pt idx="162">
                  <c:v>6.0278615605440684E-2</c:v>
                </c:pt>
                <c:pt idx="163">
                  <c:v>6.6413017543467873E-2</c:v>
                </c:pt>
                <c:pt idx="164">
                  <c:v>7.8721656432947013E-2</c:v>
                </c:pt>
                <c:pt idx="165">
                  <c:v>8.4854068057851229E-2</c:v>
                </c:pt>
                <c:pt idx="166">
                  <c:v>9.19046474808312E-2</c:v>
                </c:pt>
                <c:pt idx="167">
                  <c:v>9.9034894148289587E-2</c:v>
                </c:pt>
                <c:pt idx="168">
                  <c:v>0.11166021170252804</c:v>
                </c:pt>
                <c:pt idx="169">
                  <c:v>0.11781453068354608</c:v>
                </c:pt>
                <c:pt idx="170">
                  <c:v>0.1239290165060397</c:v>
                </c:pt>
                <c:pt idx="171">
                  <c:v>0.13010325345749188</c:v>
                </c:pt>
                <c:pt idx="172">
                  <c:v>0.13625757243849534</c:v>
                </c:pt>
                <c:pt idx="173">
                  <c:v>0.14240990017893324</c:v>
                </c:pt>
                <c:pt idx="174">
                  <c:v>0.14854430304441757</c:v>
                </c:pt>
                <c:pt idx="175">
                  <c:v>0.20719556418237087</c:v>
                </c:pt>
                <c:pt idx="176">
                  <c:v>0.21346938542126342</c:v>
                </c:pt>
                <c:pt idx="177">
                  <c:v>0.22605486888954818</c:v>
                </c:pt>
                <c:pt idx="178">
                  <c:v>0.23234860624397413</c:v>
                </c:pt>
                <c:pt idx="179">
                  <c:v>0.23864234359840036</c:v>
                </c:pt>
                <c:pt idx="180">
                  <c:v>0.24493608188026939</c:v>
                </c:pt>
                <c:pt idx="181">
                  <c:v>0.25120791095113709</c:v>
                </c:pt>
                <c:pt idx="182">
                  <c:v>0.26377546954445613</c:v>
                </c:pt>
                <c:pt idx="183">
                  <c:v>0.26998953965441835</c:v>
                </c:pt>
                <c:pt idx="184">
                  <c:v>0.27624145168230979</c:v>
                </c:pt>
                <c:pt idx="185">
                  <c:v>0.28247543883523468</c:v>
                </c:pt>
                <c:pt idx="186">
                  <c:v>0.28872934210370715</c:v>
                </c:pt>
                <c:pt idx="187">
                  <c:v>0.29498324629962325</c:v>
                </c:pt>
                <c:pt idx="188">
                  <c:v>0.30750897956640777</c:v>
                </c:pt>
                <c:pt idx="189">
                  <c:v>0.31376288283486625</c:v>
                </c:pt>
                <c:pt idx="190">
                  <c:v>0.32007653723226875</c:v>
                </c:pt>
                <c:pt idx="191">
                  <c:v>0.32633044142818335</c:v>
                </c:pt>
                <c:pt idx="192">
                  <c:v>0.33260227049906693</c:v>
                </c:pt>
                <c:pt idx="193">
                  <c:v>0.33889600785347879</c:v>
                </c:pt>
                <c:pt idx="194">
                  <c:v>0.34512999500641722</c:v>
                </c:pt>
                <c:pt idx="195">
                  <c:v>0.35148348348978742</c:v>
                </c:pt>
                <c:pt idx="196">
                  <c:v>0.357675645316192</c:v>
                </c:pt>
                <c:pt idx="197">
                  <c:v>0.36414863512997953</c:v>
                </c:pt>
                <c:pt idx="198">
                  <c:v>0.37038262135546185</c:v>
                </c:pt>
                <c:pt idx="199">
                  <c:v>0.37667635963734425</c:v>
                </c:pt>
                <c:pt idx="200">
                  <c:v>0.38287051270431577</c:v>
                </c:pt>
                <c:pt idx="201">
                  <c:v>0.38912242473220787</c:v>
                </c:pt>
                <c:pt idx="202">
                  <c:v>0.39541616208663377</c:v>
                </c:pt>
                <c:pt idx="203">
                  <c:v>0.40794388659398351</c:v>
                </c:pt>
                <c:pt idx="204">
                  <c:v>0.41419579954933283</c:v>
                </c:pt>
                <c:pt idx="205">
                  <c:v>0.42044970281779132</c:v>
                </c:pt>
                <c:pt idx="206">
                  <c:v>0.42672352405669756</c:v>
                </c:pt>
                <c:pt idx="207">
                  <c:v>0.4330172614111093</c:v>
                </c:pt>
                <c:pt idx="208">
                  <c:v>0.43930900752496943</c:v>
                </c:pt>
                <c:pt idx="209">
                  <c:v>0.45193631631977382</c:v>
                </c:pt>
                <c:pt idx="210">
                  <c:v>0.46456362604203605</c:v>
                </c:pt>
                <c:pt idx="211">
                  <c:v>0.47089520531440665</c:v>
                </c:pt>
                <c:pt idx="212">
                  <c:v>0.47720885971180882</c:v>
                </c:pt>
                <c:pt idx="213">
                  <c:v>0.48350259799369227</c:v>
                </c:pt>
                <c:pt idx="214">
                  <c:v>0.49604824737599573</c:v>
                </c:pt>
                <c:pt idx="215">
                  <c:v>0.50268057260619614</c:v>
                </c:pt>
                <c:pt idx="216">
                  <c:v>0.50911372833402857</c:v>
                </c:pt>
                <c:pt idx="217">
                  <c:v>0.51566638539230658</c:v>
                </c:pt>
                <c:pt idx="218">
                  <c:v>0.5282917029465467</c:v>
                </c:pt>
                <c:pt idx="219">
                  <c:v>0.53458544030095756</c:v>
                </c:pt>
                <c:pt idx="220">
                  <c:v>0.54157626952245075</c:v>
                </c:pt>
                <c:pt idx="221">
                  <c:v>0.33108184153695724</c:v>
                </c:pt>
                <c:pt idx="222">
                  <c:v>0.33436812858758508</c:v>
                </c:pt>
                <c:pt idx="223">
                  <c:v>0.33775399992566779</c:v>
                </c:pt>
                <c:pt idx="224">
                  <c:v>0.34121953943567007</c:v>
                </c:pt>
                <c:pt idx="225">
                  <c:v>0.34462532781672905</c:v>
                </c:pt>
                <c:pt idx="226">
                  <c:v>0.34789169782436652</c:v>
                </c:pt>
                <c:pt idx="227">
                  <c:v>0.35149665478033393</c:v>
                </c:pt>
                <c:pt idx="228">
                  <c:v>0.35536053236758447</c:v>
                </c:pt>
                <c:pt idx="229">
                  <c:v>0.35876432858061946</c:v>
                </c:pt>
                <c:pt idx="230">
                  <c:v>0.36213028287572518</c:v>
                </c:pt>
                <c:pt idx="231">
                  <c:v>0.36551615514125096</c:v>
                </c:pt>
                <c:pt idx="232">
                  <c:v>0.36882235923485618</c:v>
                </c:pt>
                <c:pt idx="233">
                  <c:v>0.37210864628548324</c:v>
                </c:pt>
                <c:pt idx="234">
                  <c:v>0.37541484945164494</c:v>
                </c:pt>
                <c:pt idx="235">
                  <c:v>0.37868122038673846</c:v>
                </c:pt>
                <c:pt idx="236">
                  <c:v>0.3821865930552531</c:v>
                </c:pt>
                <c:pt idx="237">
                  <c:v>0.38559038926827394</c:v>
                </c:pt>
                <c:pt idx="238">
                  <c:v>0.38901609469232357</c:v>
                </c:pt>
                <c:pt idx="239">
                  <c:v>0.39250155124530339</c:v>
                </c:pt>
                <c:pt idx="240">
                  <c:v>0.3958675055403949</c:v>
                </c:pt>
                <c:pt idx="241">
                  <c:v>0.39921354371996698</c:v>
                </c:pt>
                <c:pt idx="242">
                  <c:v>0.40261933210102524</c:v>
                </c:pt>
                <c:pt idx="243">
                  <c:v>0.40600520343910784</c:v>
                </c:pt>
                <c:pt idx="244">
                  <c:v>0.40929149048972124</c:v>
                </c:pt>
                <c:pt idx="245">
                  <c:v>0.41259570241530225</c:v>
                </c:pt>
                <c:pt idx="246">
                  <c:v>0.41588198946593075</c:v>
                </c:pt>
                <c:pt idx="247">
                  <c:v>0.41918819355953524</c:v>
                </c:pt>
                <c:pt idx="248">
                  <c:v>0.42269356622804832</c:v>
                </c:pt>
                <c:pt idx="249">
                  <c:v>0.42595993623569978</c:v>
                </c:pt>
                <c:pt idx="250">
                  <c:v>0.42922630717079407</c:v>
                </c:pt>
                <c:pt idx="251">
                  <c:v>0.43253251033694123</c:v>
                </c:pt>
                <c:pt idx="252">
                  <c:v>0.43585863147353632</c:v>
                </c:pt>
                <c:pt idx="253">
                  <c:v>0.43928234565700613</c:v>
                </c:pt>
                <c:pt idx="254">
                  <c:v>0.44268813403806462</c:v>
                </c:pt>
                <c:pt idx="255">
                  <c:v>0.44599433720421228</c:v>
                </c:pt>
                <c:pt idx="256">
                  <c:v>0.44928062425484022</c:v>
                </c:pt>
                <c:pt idx="257">
                  <c:v>0.45270632967887536</c:v>
                </c:pt>
                <c:pt idx="258">
                  <c:v>0.45609220194441541</c:v>
                </c:pt>
                <c:pt idx="259">
                  <c:v>0.45937848899504363</c:v>
                </c:pt>
                <c:pt idx="260">
                  <c:v>0.46280419349162155</c:v>
                </c:pt>
                <c:pt idx="261">
                  <c:v>0.46618807358912351</c:v>
                </c:pt>
                <c:pt idx="262">
                  <c:v>0.46947436063975173</c:v>
                </c:pt>
                <c:pt idx="263">
                  <c:v>0.47276064769037884</c:v>
                </c:pt>
                <c:pt idx="264">
                  <c:v>0.47604693474100657</c:v>
                </c:pt>
                <c:pt idx="265">
                  <c:v>0.47953239129398684</c:v>
                </c:pt>
                <c:pt idx="266">
                  <c:v>0.48293817967504604</c:v>
                </c:pt>
                <c:pt idx="267">
                  <c:v>0.48624438284120686</c:v>
                </c:pt>
                <c:pt idx="268">
                  <c:v>0.48951075377630132</c:v>
                </c:pt>
                <c:pt idx="269">
                  <c:v>0.49277513161591457</c:v>
                </c:pt>
                <c:pt idx="270">
                  <c:v>0.49608133570951951</c:v>
                </c:pt>
                <c:pt idx="271">
                  <c:v>0.49936762276014734</c:v>
                </c:pt>
                <c:pt idx="272">
                  <c:v>0.50265390981077451</c:v>
                </c:pt>
                <c:pt idx="273">
                  <c:v>0.50594019686140268</c:v>
                </c:pt>
                <c:pt idx="274">
                  <c:v>0.50936590228543821</c:v>
                </c:pt>
                <c:pt idx="275">
                  <c:v>0.51275177362352198</c:v>
                </c:pt>
                <c:pt idx="276">
                  <c:v>0.5160181445586145</c:v>
                </c:pt>
                <c:pt idx="277">
                  <c:v>0.51936219057016242</c:v>
                </c:pt>
                <c:pt idx="278">
                  <c:v>0.52268831077930145</c:v>
                </c:pt>
                <c:pt idx="279">
                  <c:v>0.52595468078693752</c:v>
                </c:pt>
                <c:pt idx="280">
                  <c:v>0.52928080192353377</c:v>
                </c:pt>
                <c:pt idx="281">
                  <c:v>0.53254717193117052</c:v>
                </c:pt>
                <c:pt idx="282">
                  <c:v>0.5358135428662637</c:v>
                </c:pt>
                <c:pt idx="283">
                  <c:v>0.53911974603242641</c:v>
                </c:pt>
                <c:pt idx="284">
                  <c:v>0.54238611696752059</c:v>
                </c:pt>
                <c:pt idx="285">
                  <c:v>0.54569032889310165</c:v>
                </c:pt>
                <c:pt idx="286">
                  <c:v>0.54907620023118464</c:v>
                </c:pt>
                <c:pt idx="287">
                  <c:v>0.55266124107161829</c:v>
                </c:pt>
                <c:pt idx="288">
                  <c:v>0.55594752812224557</c:v>
                </c:pt>
                <c:pt idx="289">
                  <c:v>0.55933339946031357</c:v>
                </c:pt>
                <c:pt idx="290">
                  <c:v>0.56287860621479702</c:v>
                </c:pt>
                <c:pt idx="291">
                  <c:v>0.56628439459585422</c:v>
                </c:pt>
                <c:pt idx="292">
                  <c:v>0.56957068164646751</c:v>
                </c:pt>
                <c:pt idx="293">
                  <c:v>0.57295456174398396</c:v>
                </c:pt>
                <c:pt idx="294">
                  <c:v>0.57634043308205263</c:v>
                </c:pt>
                <c:pt idx="295">
                  <c:v>0.57964663717567233</c:v>
                </c:pt>
                <c:pt idx="296">
                  <c:v>0.58291300718330752</c:v>
                </c:pt>
                <c:pt idx="297">
                  <c:v>0.58617937719095858</c:v>
                </c:pt>
                <c:pt idx="298">
                  <c:v>0.58946566424157254</c:v>
                </c:pt>
                <c:pt idx="299">
                  <c:v>0.59275195129220037</c:v>
                </c:pt>
                <c:pt idx="300">
                  <c:v>0.59625732396071285</c:v>
                </c:pt>
                <c:pt idx="301">
                  <c:v>0.59956153681375157</c:v>
                </c:pt>
                <c:pt idx="302">
                  <c:v>0.60282790682138965</c:v>
                </c:pt>
                <c:pt idx="303">
                  <c:v>0.60611419387201659</c:v>
                </c:pt>
                <c:pt idx="304">
                  <c:v>0.60940048092264387</c:v>
                </c:pt>
                <c:pt idx="305">
                  <c:v>0.61278635226072764</c:v>
                </c:pt>
                <c:pt idx="306">
                  <c:v>0.61617222359879653</c:v>
                </c:pt>
                <c:pt idx="307">
                  <c:v>0.61947842769241479</c:v>
                </c:pt>
                <c:pt idx="308">
                  <c:v>0.62276471474302764</c:v>
                </c:pt>
                <c:pt idx="309">
                  <c:v>0.62607091883664623</c:v>
                </c:pt>
                <c:pt idx="310">
                  <c:v>0.62933529760371842</c:v>
                </c:pt>
                <c:pt idx="311">
                  <c:v>0.63272116894178565</c:v>
                </c:pt>
                <c:pt idx="312">
                  <c:v>0.63610704027986764</c:v>
                </c:pt>
                <c:pt idx="313">
                  <c:v>0.63941324437347291</c:v>
                </c:pt>
                <c:pt idx="314">
                  <c:v>0.6426796143811252</c:v>
                </c:pt>
                <c:pt idx="315">
                  <c:v>0.64594598438876105</c:v>
                </c:pt>
                <c:pt idx="316">
                  <c:v>0.64935177276982003</c:v>
                </c:pt>
                <c:pt idx="317">
                  <c:v>0.65273764503535869</c:v>
                </c:pt>
                <c:pt idx="318">
                  <c:v>0.65598210583199468</c:v>
                </c:pt>
                <c:pt idx="319">
                  <c:v>0.65936797809752079</c:v>
                </c:pt>
                <c:pt idx="320">
                  <c:v>0.662753849435604</c:v>
                </c:pt>
                <c:pt idx="321">
                  <c:v>0.66606005352920861</c:v>
                </c:pt>
                <c:pt idx="322">
                  <c:v>0.66934634057983622</c:v>
                </c:pt>
                <c:pt idx="323">
                  <c:v>0.67273221191790367</c:v>
                </c:pt>
                <c:pt idx="324">
                  <c:v>0.67615791734195363</c:v>
                </c:pt>
                <c:pt idx="325">
                  <c:v>0.67942428734959215</c:v>
                </c:pt>
                <c:pt idx="326">
                  <c:v>0.6828081674471066</c:v>
                </c:pt>
                <c:pt idx="327">
                  <c:v>0.68625378898666023</c:v>
                </c:pt>
                <c:pt idx="328">
                  <c:v>0.68969941145369007</c:v>
                </c:pt>
                <c:pt idx="329">
                  <c:v>0.69332428545263258</c:v>
                </c:pt>
                <c:pt idx="330">
                  <c:v>0.69682965904859118</c:v>
                </c:pt>
                <c:pt idx="331">
                  <c:v>0.70021553038667161</c:v>
                </c:pt>
                <c:pt idx="332">
                  <c:v>0.70358148468176296</c:v>
                </c:pt>
                <c:pt idx="333">
                  <c:v>0.7068458634488497</c:v>
                </c:pt>
                <c:pt idx="334">
                  <c:v>0.71015206754245241</c:v>
                </c:pt>
                <c:pt idx="335">
                  <c:v>0.71363752316797502</c:v>
                </c:pt>
                <c:pt idx="336">
                  <c:v>0.71690389317562664</c:v>
                </c:pt>
                <c:pt idx="337">
                  <c:v>0.72019018022625358</c:v>
                </c:pt>
                <c:pt idx="338">
                  <c:v>0.72367563677923519</c:v>
                </c:pt>
                <c:pt idx="339">
                  <c:v>0.72700175698835856</c:v>
                </c:pt>
                <c:pt idx="340">
                  <c:v>0.73030796108197649</c:v>
                </c:pt>
                <c:pt idx="341">
                  <c:v>0.73367192413650284</c:v>
                </c:pt>
                <c:pt idx="342">
                  <c:v>0.73703787843159441</c:v>
                </c:pt>
                <c:pt idx="343">
                  <c:v>0.74044366681265217</c:v>
                </c:pt>
                <c:pt idx="344">
                  <c:v>0.7438295390781795</c:v>
                </c:pt>
                <c:pt idx="345">
                  <c:v>0.74709590908582946</c:v>
                </c:pt>
                <c:pt idx="346">
                  <c:v>0.75036227909346553</c:v>
                </c:pt>
                <c:pt idx="347">
                  <c:v>0.75366848318708524</c:v>
                </c:pt>
                <c:pt idx="348">
                  <c:v>0.75693485319472276</c:v>
                </c:pt>
                <c:pt idx="349">
                  <c:v>0.76024105728832747</c:v>
                </c:pt>
                <c:pt idx="350">
                  <c:v>0.76350543605539833</c:v>
                </c:pt>
                <c:pt idx="351">
                  <c:v>0.76681163922155904</c:v>
                </c:pt>
                <c:pt idx="352">
                  <c:v>0.77049626434944685</c:v>
                </c:pt>
                <c:pt idx="353">
                  <c:v>0.77386221957199564</c:v>
                </c:pt>
                <c:pt idx="354">
                  <c:v>0.77714850662262436</c:v>
                </c:pt>
                <c:pt idx="355">
                  <c:v>0.780574212046659</c:v>
                </c:pt>
                <c:pt idx="356">
                  <c:v>0.78396008338472711</c:v>
                </c:pt>
                <c:pt idx="357">
                  <c:v>0.78722645339237862</c:v>
                </c:pt>
                <c:pt idx="358">
                  <c:v>0.79049083215945004</c:v>
                </c:pt>
                <c:pt idx="359">
                  <c:v>0.79399620482796163</c:v>
                </c:pt>
                <c:pt idx="360">
                  <c:v>0.79730240892156656</c:v>
                </c:pt>
                <c:pt idx="361">
                  <c:v>0.80058869597219451</c:v>
                </c:pt>
                <c:pt idx="362">
                  <c:v>0.80399448435325382</c:v>
                </c:pt>
                <c:pt idx="363">
                  <c:v>0.80738035569133559</c:v>
                </c:pt>
                <c:pt idx="364">
                  <c:v>0.81082597815834934</c:v>
                </c:pt>
                <c:pt idx="365">
                  <c:v>0.81428952550032818</c:v>
                </c:pt>
                <c:pt idx="366">
                  <c:v>0.81755589550796459</c:v>
                </c:pt>
                <c:pt idx="367">
                  <c:v>0.82084218255859442</c:v>
                </c:pt>
                <c:pt idx="368">
                  <c:v>0.82412846960922082</c:v>
                </c:pt>
                <c:pt idx="369">
                  <c:v>0.82739483961687355</c:v>
                </c:pt>
                <c:pt idx="370">
                  <c:v>0.83070104371047748</c:v>
                </c:pt>
                <c:pt idx="371">
                  <c:v>0.83418649933599909</c:v>
                </c:pt>
                <c:pt idx="372">
                  <c:v>0.83749270342960369</c:v>
                </c:pt>
                <c:pt idx="373">
                  <c:v>0.8407989075232235</c:v>
                </c:pt>
                <c:pt idx="374">
                  <c:v>0.84418278762072418</c:v>
                </c:pt>
                <c:pt idx="375">
                  <c:v>0.84756865895880662</c:v>
                </c:pt>
                <c:pt idx="376">
                  <c:v>0.85087486305241189</c:v>
                </c:pt>
                <c:pt idx="377">
                  <c:v>0.85426073439048</c:v>
                </c:pt>
                <c:pt idx="378">
                  <c:v>0.85762668868558634</c:v>
                </c:pt>
                <c:pt idx="379">
                  <c:v>0.86091297573621151</c:v>
                </c:pt>
                <c:pt idx="380">
                  <c:v>0.86419926278682713</c:v>
                </c:pt>
                <c:pt idx="381">
                  <c:v>0.86748554983745307</c:v>
                </c:pt>
                <c:pt idx="382">
                  <c:v>0.87076984564751658</c:v>
                </c:pt>
                <c:pt idx="383">
                  <c:v>0.87403621565515344</c:v>
                </c:pt>
                <c:pt idx="384">
                  <c:v>0.8773025856628035</c:v>
                </c:pt>
                <c:pt idx="385">
                  <c:v>0.88076812517280656</c:v>
                </c:pt>
                <c:pt idx="386">
                  <c:v>0.88425358079832839</c:v>
                </c:pt>
                <c:pt idx="387">
                  <c:v>0.88750003469044714</c:v>
                </c:pt>
                <c:pt idx="388">
                  <c:v>0.89086598898553859</c:v>
                </c:pt>
                <c:pt idx="389">
                  <c:v>0.89439127869704294</c:v>
                </c:pt>
                <c:pt idx="390">
                  <c:v>0.89775524175156818</c:v>
                </c:pt>
                <c:pt idx="391">
                  <c:v>0.90100169471622849</c:v>
                </c:pt>
                <c:pt idx="392">
                  <c:v>0.90436764993877716</c:v>
                </c:pt>
                <c:pt idx="393">
                  <c:v>0.90773360423386862</c:v>
                </c:pt>
                <c:pt idx="394">
                  <c:v>0.91099997424152068</c:v>
                </c:pt>
                <c:pt idx="395">
                  <c:v>0.91428626129214663</c:v>
                </c:pt>
                <c:pt idx="396">
                  <c:v>0.9175526312997847</c:v>
                </c:pt>
                <c:pt idx="397">
                  <c:v>0.92079908519190212</c:v>
                </c:pt>
                <c:pt idx="398">
                  <c:v>0.92406346303152986</c:v>
                </c:pt>
                <c:pt idx="399">
                  <c:v>0.92750908549854261</c:v>
                </c:pt>
                <c:pt idx="400">
                  <c:v>0.93077545550619512</c:v>
                </c:pt>
                <c:pt idx="401">
                  <c:v>0.93406174255682162</c:v>
                </c:pt>
                <c:pt idx="402">
                  <c:v>0.93732811349191569</c:v>
                </c:pt>
                <c:pt idx="403">
                  <c:v>0.94057456645657644</c:v>
                </c:pt>
                <c:pt idx="404">
                  <c:v>0.94398035483763376</c:v>
                </c:pt>
                <c:pt idx="405">
                  <c:v>0.94732639208974945</c:v>
                </c:pt>
                <c:pt idx="406">
                  <c:v>0.95061068789979764</c:v>
                </c:pt>
                <c:pt idx="407">
                  <c:v>0.95383722382148062</c:v>
                </c:pt>
                <c:pt idx="408">
                  <c:v>0.9571035947565889</c:v>
                </c:pt>
                <c:pt idx="409">
                  <c:v>0.96058905038211162</c:v>
                </c:pt>
                <c:pt idx="410">
                  <c:v>0.96393508856168364</c:v>
                </c:pt>
                <c:pt idx="411">
                  <c:v>0.96732095989976552</c:v>
                </c:pt>
                <c:pt idx="412">
                  <c:v>0.97068691419485764</c:v>
                </c:pt>
                <c:pt idx="413">
                  <c:v>0.97405286941740599</c:v>
                </c:pt>
                <c:pt idx="414">
                  <c:v>0.97747658267341864</c:v>
                </c:pt>
                <c:pt idx="415">
                  <c:v>0.98096203829895456</c:v>
                </c:pt>
                <c:pt idx="416">
                  <c:v>0.98432799352150369</c:v>
                </c:pt>
                <c:pt idx="417">
                  <c:v>0.98759436352914054</c:v>
                </c:pt>
                <c:pt idx="418">
                  <c:v>0.99096031782424543</c:v>
                </c:pt>
                <c:pt idx="419">
                  <c:v>0.994326273046795</c:v>
                </c:pt>
                <c:pt idx="420">
                  <c:v>0.99781172867231749</c:v>
                </c:pt>
                <c:pt idx="421">
                  <c:v>1.0581816369779078E-3</c:v>
                </c:pt>
                <c:pt idx="422">
                  <c:v>4.5416460219343128E-3</c:v>
                </c:pt>
                <c:pt idx="423">
                  <c:v>7.7880999140518478E-3</c:v>
                </c:pt>
                <c:pt idx="424">
                  <c:v>1.1134137166166638E-2</c:v>
                </c:pt>
                <c:pt idx="425">
                  <c:v>1.4599676676169793E-2</c:v>
                </c:pt>
                <c:pt idx="426">
                  <c:v>1.7965630971275459E-2</c:v>
                </c:pt>
                <c:pt idx="427">
                  <c:v>2.1490920682765636E-2</c:v>
                </c:pt>
                <c:pt idx="428">
                  <c:v>2.4836958862323448E-2</c:v>
                </c:pt>
                <c:pt idx="429">
                  <c:v>2.8202913157429121E-2</c:v>
                </c:pt>
                <c:pt idx="430">
                  <c:v>3.144737488152325E-2</c:v>
                </c:pt>
                <c:pt idx="431">
                  <c:v>3.4713744889160181E-2</c:v>
                </c:pt>
                <c:pt idx="432">
                  <c:v>3.796019785383465E-2</c:v>
                </c:pt>
                <c:pt idx="433">
                  <c:v>4.1246484904448384E-2</c:v>
                </c:pt>
                <c:pt idx="434">
                  <c:v>4.4492938796565865E-2</c:v>
                </c:pt>
                <c:pt idx="435">
                  <c:v>4.7838976048680697E-2</c:v>
                </c:pt>
                <c:pt idx="436">
                  <c:v>5.1204931271229284E-2</c:v>
                </c:pt>
                <c:pt idx="437">
                  <c:v>5.4471301278880453E-2</c:v>
                </c:pt>
                <c:pt idx="438">
                  <c:v>5.7855180448939399E-2</c:v>
                </c:pt>
                <c:pt idx="439">
                  <c:v>6.1719058036189274E-2</c:v>
                </c:pt>
                <c:pt idx="440">
                  <c:v>6.5463433365565094E-2</c:v>
                </c:pt>
                <c:pt idx="441">
                  <c:v>0.40305320064132344</c:v>
                </c:pt>
                <c:pt idx="442">
                  <c:v>0.40934693799575061</c:v>
                </c:pt>
                <c:pt idx="443">
                  <c:v>0.41562075923464292</c:v>
                </c:pt>
                <c:pt idx="444">
                  <c:v>0.42189258830551113</c:v>
                </c:pt>
                <c:pt idx="445">
                  <c:v>0.42818632565993714</c:v>
                </c:pt>
                <c:pt idx="446">
                  <c:v>0.43440039576988559</c:v>
                </c:pt>
                <c:pt idx="447">
                  <c:v>0.44696795436321685</c:v>
                </c:pt>
                <c:pt idx="448">
                  <c:v>0.45957335487446482</c:v>
                </c:pt>
                <c:pt idx="449">
                  <c:v>0.46652435001000481</c:v>
                </c:pt>
                <c:pt idx="450">
                  <c:v>0.48018534545217051</c:v>
                </c:pt>
                <c:pt idx="451">
                  <c:v>0.49277282108846587</c:v>
                </c:pt>
                <c:pt idx="452">
                  <c:v>0.49908647548588292</c:v>
                </c:pt>
                <c:pt idx="453">
                  <c:v>0.51822461693987665</c:v>
                </c:pt>
                <c:pt idx="454">
                  <c:v>0.78567827217217168</c:v>
                </c:pt>
                <c:pt idx="455">
                  <c:v>0.79139441991740966</c:v>
                </c:pt>
                <c:pt idx="456">
                  <c:v>0.79713048470563219</c:v>
                </c:pt>
                <c:pt idx="457">
                  <c:v>0.8028665494938565</c:v>
                </c:pt>
                <c:pt idx="458">
                  <c:v>0.8085807059985225</c:v>
                </c:pt>
                <c:pt idx="459">
                  <c:v>0.81433668782972957</c:v>
                </c:pt>
                <c:pt idx="460">
                  <c:v>0.82005283557496966</c:v>
                </c:pt>
                <c:pt idx="461">
                  <c:v>0.82578890036319452</c:v>
                </c:pt>
                <c:pt idx="462">
                  <c:v>0.8315428900263695</c:v>
                </c:pt>
                <c:pt idx="463">
                  <c:v>0.8372590377716097</c:v>
                </c:pt>
                <c:pt idx="464">
                  <c:v>0.84299510255983434</c:v>
                </c:pt>
                <c:pt idx="465">
                  <c:v>0.84875108439104063</c:v>
                </c:pt>
                <c:pt idx="466">
                  <c:v>0.85448714825180616</c:v>
                </c:pt>
                <c:pt idx="467">
                  <c:v>0.8602013047564796</c:v>
                </c:pt>
                <c:pt idx="468">
                  <c:v>0.86593736954470302</c:v>
                </c:pt>
                <c:pt idx="469">
                  <c:v>0.87167343433292721</c:v>
                </c:pt>
                <c:pt idx="470">
                  <c:v>0.87738958207816664</c:v>
                </c:pt>
                <c:pt idx="471">
                  <c:v>0.88312365469836662</c:v>
                </c:pt>
                <c:pt idx="472">
                  <c:v>0.88887963652956792</c:v>
                </c:pt>
                <c:pt idx="473">
                  <c:v>0.89459578427480579</c:v>
                </c:pt>
                <c:pt idx="474">
                  <c:v>0.90033184906302921</c:v>
                </c:pt>
                <c:pt idx="475">
                  <c:v>0.90604799680826886</c:v>
                </c:pt>
                <c:pt idx="476">
                  <c:v>0.91373392572880618</c:v>
                </c:pt>
                <c:pt idx="477">
                  <c:v>0.91945007347405294</c:v>
                </c:pt>
                <c:pt idx="478">
                  <c:v>0.9252060543778029</c:v>
                </c:pt>
                <c:pt idx="479">
                  <c:v>0.93092220212304333</c:v>
                </c:pt>
                <c:pt idx="480">
                  <c:v>0.93663635862770889</c:v>
                </c:pt>
                <c:pt idx="481">
                  <c:v>0.94235250637295476</c:v>
                </c:pt>
                <c:pt idx="482">
                  <c:v>0.94806865411819663</c:v>
                </c:pt>
                <c:pt idx="483">
                  <c:v>0.95378480186343495</c:v>
                </c:pt>
                <c:pt idx="484">
                  <c:v>0.95950094960868171</c:v>
                </c:pt>
                <c:pt idx="485">
                  <c:v>0.96521510611334804</c:v>
                </c:pt>
                <c:pt idx="486">
                  <c:v>0.97093125385858936</c:v>
                </c:pt>
                <c:pt idx="487">
                  <c:v>0.97664740160383612</c:v>
                </c:pt>
                <c:pt idx="488">
                  <c:v>0.98236354934907333</c:v>
                </c:pt>
                <c:pt idx="489">
                  <c:v>0.98807770585373966</c:v>
                </c:pt>
                <c:pt idx="490">
                  <c:v>0.99379385359898853</c:v>
                </c:pt>
                <c:pt idx="491">
                  <c:v>0.99951000134422585</c:v>
                </c:pt>
                <c:pt idx="492">
                  <c:v>5.2261490894665108E-3</c:v>
                </c:pt>
                <c:pt idx="493">
                  <c:v>1.0922379791729518E-2</c:v>
                </c:pt>
                <c:pt idx="494">
                  <c:v>0.61996292028487765</c:v>
                </c:pt>
                <c:pt idx="495">
                  <c:v>0.62121768471814676</c:v>
                </c:pt>
                <c:pt idx="496">
                  <c:v>0.62245253118101118</c:v>
                </c:pt>
                <c:pt idx="497">
                  <c:v>0.62370928778227663</c:v>
                </c:pt>
                <c:pt idx="498">
                  <c:v>0.62496405128808985</c:v>
                </c:pt>
                <c:pt idx="499">
                  <c:v>0.6274536631116806</c:v>
                </c:pt>
                <c:pt idx="500">
                  <c:v>0.62870842754495115</c:v>
                </c:pt>
                <c:pt idx="501">
                  <c:v>0.62994327400775774</c:v>
                </c:pt>
                <c:pt idx="502">
                  <c:v>0.63119803844102873</c:v>
                </c:pt>
                <c:pt idx="503">
                  <c:v>0.63243288583134816</c:v>
                </c:pt>
                <c:pt idx="504">
                  <c:v>0.63368765026462015</c:v>
                </c:pt>
                <c:pt idx="505">
                  <c:v>0.63492249765488595</c:v>
                </c:pt>
                <c:pt idx="506">
                  <c:v>0.63617726116069662</c:v>
                </c:pt>
                <c:pt idx="507">
                  <c:v>0.6374320255939665</c:v>
                </c:pt>
                <c:pt idx="508">
                  <c:v>0.63866687298423164</c:v>
                </c:pt>
                <c:pt idx="509">
                  <c:v>0.63990172037455406</c:v>
                </c:pt>
                <c:pt idx="510">
                  <c:v>0.6411564838803655</c:v>
                </c:pt>
                <c:pt idx="511">
                  <c:v>0.64239133127063064</c:v>
                </c:pt>
                <c:pt idx="512">
                  <c:v>0.64362617866095262</c:v>
                </c:pt>
                <c:pt idx="513">
                  <c:v>0.64611778172508139</c:v>
                </c:pt>
                <c:pt idx="514">
                  <c:v>0.6473725461583516</c:v>
                </c:pt>
                <c:pt idx="515">
                  <c:v>0.64862731059162215</c:v>
                </c:pt>
                <c:pt idx="516">
                  <c:v>0.64988207409743382</c:v>
                </c:pt>
                <c:pt idx="517">
                  <c:v>0.65111692148769851</c:v>
                </c:pt>
                <c:pt idx="518">
                  <c:v>0.6523716859209685</c:v>
                </c:pt>
                <c:pt idx="519">
                  <c:v>0.65364636646978802</c:v>
                </c:pt>
                <c:pt idx="520">
                  <c:v>0.65613597829332193</c:v>
                </c:pt>
                <c:pt idx="521">
                  <c:v>0.65884467573477101</c:v>
                </c:pt>
                <c:pt idx="522">
                  <c:v>0.66007952219763488</c:v>
                </c:pt>
                <c:pt idx="523">
                  <c:v>0.66133428663090477</c:v>
                </c:pt>
                <c:pt idx="524">
                  <c:v>0.66258905106417543</c:v>
                </c:pt>
                <c:pt idx="525">
                  <c:v>0.66508065412830453</c:v>
                </c:pt>
                <c:pt idx="526">
                  <c:v>0.66633541856157508</c:v>
                </c:pt>
                <c:pt idx="527">
                  <c:v>0.66757026502438144</c:v>
                </c:pt>
                <c:pt idx="528">
                  <c:v>0.66884494650065673</c:v>
                </c:pt>
                <c:pt idx="529">
                  <c:v>0.67007979389092065</c:v>
                </c:pt>
                <c:pt idx="530">
                  <c:v>0.67131464128124207</c:v>
                </c:pt>
                <c:pt idx="531">
                  <c:v>0.67258932183000297</c:v>
                </c:pt>
                <c:pt idx="532">
                  <c:v>0.67382416922032462</c:v>
                </c:pt>
                <c:pt idx="533">
                  <c:v>0.67507893365359728</c:v>
                </c:pt>
                <c:pt idx="534">
                  <c:v>0.67631378104385931</c:v>
                </c:pt>
                <c:pt idx="535">
                  <c:v>0.67756854454967264</c:v>
                </c:pt>
                <c:pt idx="536">
                  <c:v>0.67882330898294152</c:v>
                </c:pt>
                <c:pt idx="537">
                  <c:v>0.68005815637326361</c:v>
                </c:pt>
                <c:pt idx="538">
                  <c:v>0.68131292080653227</c:v>
                </c:pt>
                <c:pt idx="539">
                  <c:v>0.68254776819679819</c:v>
                </c:pt>
                <c:pt idx="540">
                  <c:v>0.68380253170260985</c:v>
                </c:pt>
                <c:pt idx="541">
                  <c:v>0.68505928737647648</c:v>
                </c:pt>
                <c:pt idx="542">
                  <c:v>0.68629413476674017</c:v>
                </c:pt>
                <c:pt idx="543">
                  <c:v>0.68754889920001061</c:v>
                </c:pt>
                <c:pt idx="544">
                  <c:v>0.6887837465903317</c:v>
                </c:pt>
                <c:pt idx="545">
                  <c:v>0.6900385110236017</c:v>
                </c:pt>
                <c:pt idx="546">
                  <c:v>0.69127335748640961</c:v>
                </c:pt>
                <c:pt idx="547">
                  <c:v>0.6925281219196785</c:v>
                </c:pt>
                <c:pt idx="548">
                  <c:v>0.69376296931000059</c:v>
                </c:pt>
                <c:pt idx="549">
                  <c:v>0.69501773374327069</c:v>
                </c:pt>
                <c:pt idx="550">
                  <c:v>0.69774634730021035</c:v>
                </c:pt>
                <c:pt idx="551">
                  <c:v>0.69898119469053277</c:v>
                </c:pt>
                <c:pt idx="552">
                  <c:v>0.70023595912380265</c:v>
                </c:pt>
                <c:pt idx="553">
                  <c:v>0.70147080651406746</c:v>
                </c:pt>
                <c:pt idx="554">
                  <c:v>0.70272557001988112</c:v>
                </c:pt>
                <c:pt idx="555">
                  <c:v>0.70396041741014515</c:v>
                </c:pt>
                <c:pt idx="556">
                  <c:v>0.70521717308400866</c:v>
                </c:pt>
                <c:pt idx="557">
                  <c:v>0.70645202047427369</c:v>
                </c:pt>
                <c:pt idx="558">
                  <c:v>0.70770678490754257</c:v>
                </c:pt>
                <c:pt idx="559">
                  <c:v>0.70896154934081324</c:v>
                </c:pt>
                <c:pt idx="560">
                  <c:v>0.71021631284668252</c:v>
                </c:pt>
                <c:pt idx="561">
                  <c:v>0.71145116023694677</c:v>
                </c:pt>
                <c:pt idx="562">
                  <c:v>0.71270592467021765</c:v>
                </c:pt>
                <c:pt idx="563">
                  <c:v>0.71396068910348764</c:v>
                </c:pt>
                <c:pt idx="564">
                  <c:v>0.71519553556629578</c:v>
                </c:pt>
                <c:pt idx="565">
                  <c:v>0.71645029999956478</c:v>
                </c:pt>
                <c:pt idx="566">
                  <c:v>0.71768514738988776</c:v>
                </c:pt>
                <c:pt idx="567">
                  <c:v>0.71893991182315664</c:v>
                </c:pt>
                <c:pt idx="568">
                  <c:v>0.72019467532896964</c:v>
                </c:pt>
                <c:pt idx="569">
                  <c:v>0.72144943976223852</c:v>
                </c:pt>
                <c:pt idx="570">
                  <c:v>0.72268428715250443</c:v>
                </c:pt>
                <c:pt idx="571">
                  <c:v>0.72519580725963928</c:v>
                </c:pt>
                <c:pt idx="572">
                  <c:v>0.72643065464990364</c:v>
                </c:pt>
                <c:pt idx="573">
                  <c:v>0.72766550204022462</c:v>
                </c:pt>
                <c:pt idx="574">
                  <c:v>0.72892026554603762</c:v>
                </c:pt>
                <c:pt idx="575">
                  <c:v>0.73015511293630264</c:v>
                </c:pt>
                <c:pt idx="576">
                  <c:v>0.73138996032662351</c:v>
                </c:pt>
                <c:pt idx="577">
                  <c:v>0.73264472475989473</c:v>
                </c:pt>
                <c:pt idx="578">
                  <c:v>0.73389948826570728</c:v>
                </c:pt>
                <c:pt idx="579">
                  <c:v>0.73670776999460941</c:v>
                </c:pt>
                <c:pt idx="580">
                  <c:v>0.73796253442787962</c:v>
                </c:pt>
                <c:pt idx="581">
                  <c:v>0.73919738181814409</c:v>
                </c:pt>
                <c:pt idx="582">
                  <c:v>0.74045214625141398</c:v>
                </c:pt>
                <c:pt idx="583">
                  <c:v>0.74170690975722575</c:v>
                </c:pt>
                <c:pt idx="584">
                  <c:v>0.74294175714754951</c:v>
                </c:pt>
                <c:pt idx="585">
                  <c:v>0.74417660453781365</c:v>
                </c:pt>
                <c:pt idx="586">
                  <c:v>0.74541344316867264</c:v>
                </c:pt>
                <c:pt idx="587">
                  <c:v>0.74666820760194264</c:v>
                </c:pt>
                <c:pt idx="588">
                  <c:v>0.74790305499220722</c:v>
                </c:pt>
                <c:pt idx="589">
                  <c:v>0.74915781942547865</c:v>
                </c:pt>
                <c:pt idx="590">
                  <c:v>0.75041258293134538</c:v>
                </c:pt>
                <c:pt idx="591">
                  <c:v>0.75164743032161263</c:v>
                </c:pt>
                <c:pt idx="592">
                  <c:v>0.75288227771187699</c:v>
                </c:pt>
                <c:pt idx="593">
                  <c:v>0.75413704214514665</c:v>
                </c:pt>
                <c:pt idx="594">
                  <c:v>0.75537188953546774</c:v>
                </c:pt>
                <c:pt idx="595">
                  <c:v>0.75662665304128163</c:v>
                </c:pt>
                <c:pt idx="596">
                  <c:v>0.75786150043154565</c:v>
                </c:pt>
                <c:pt idx="597">
                  <c:v>0.75911626486481509</c:v>
                </c:pt>
                <c:pt idx="598">
                  <c:v>0.76037102929808631</c:v>
                </c:pt>
                <c:pt idx="599">
                  <c:v>0.76162579280389986</c:v>
                </c:pt>
                <c:pt idx="600">
                  <c:v>0.76288055723716763</c:v>
                </c:pt>
                <c:pt idx="601">
                  <c:v>0.76411540462749028</c:v>
                </c:pt>
                <c:pt idx="602">
                  <c:v>0.76537216030129651</c:v>
                </c:pt>
                <c:pt idx="603">
                  <c:v>0.76662692473456673</c:v>
                </c:pt>
                <c:pt idx="604">
                  <c:v>0.7678816882403805</c:v>
                </c:pt>
                <c:pt idx="605">
                  <c:v>0.76911653563070104</c:v>
                </c:pt>
                <c:pt idx="606">
                  <c:v>0.77037130006397192</c:v>
                </c:pt>
                <c:pt idx="607">
                  <c:v>0.7716260644972408</c:v>
                </c:pt>
                <c:pt idx="608">
                  <c:v>0.77286091188750561</c:v>
                </c:pt>
                <c:pt idx="609">
                  <c:v>0.7754899411570475</c:v>
                </c:pt>
                <c:pt idx="610">
                  <c:v>0.77672478854731264</c:v>
                </c:pt>
                <c:pt idx="611">
                  <c:v>0.77797955298058441</c:v>
                </c:pt>
                <c:pt idx="612">
                  <c:v>0.77923431648639641</c:v>
                </c:pt>
                <c:pt idx="613">
                  <c:v>0.78046916387671561</c:v>
                </c:pt>
                <c:pt idx="614">
                  <c:v>0.7817239283099866</c:v>
                </c:pt>
                <c:pt idx="615">
                  <c:v>0.7829786918157996</c:v>
                </c:pt>
                <c:pt idx="616">
                  <c:v>0.78423345624906915</c:v>
                </c:pt>
                <c:pt idx="617">
                  <c:v>0.78547029580738559</c:v>
                </c:pt>
                <c:pt idx="618">
                  <c:v>0.78672505931320014</c:v>
                </c:pt>
                <c:pt idx="619">
                  <c:v>0.78797982374646869</c:v>
                </c:pt>
                <c:pt idx="620">
                  <c:v>0.78921467113673316</c:v>
                </c:pt>
                <c:pt idx="621">
                  <c:v>0.79046943464254582</c:v>
                </c:pt>
                <c:pt idx="622">
                  <c:v>0.79174411611882234</c:v>
                </c:pt>
                <c:pt idx="623">
                  <c:v>0.79297896350908659</c:v>
                </c:pt>
                <c:pt idx="624">
                  <c:v>0.79421381089940724</c:v>
                </c:pt>
                <c:pt idx="625">
                  <c:v>0.79544865828967304</c:v>
                </c:pt>
                <c:pt idx="626">
                  <c:v>0.7967034217954847</c:v>
                </c:pt>
                <c:pt idx="627">
                  <c:v>0.79793826918580635</c:v>
                </c:pt>
                <c:pt idx="628">
                  <c:v>0.79921295066202447</c:v>
                </c:pt>
                <c:pt idx="629">
                  <c:v>0.80044779805234556</c:v>
                </c:pt>
                <c:pt idx="630">
                  <c:v>0.80170256155815878</c:v>
                </c:pt>
                <c:pt idx="631">
                  <c:v>0.80297724303437779</c:v>
                </c:pt>
                <c:pt idx="632">
                  <c:v>0.80423200654019045</c:v>
                </c:pt>
                <c:pt idx="633">
                  <c:v>0.8054887631415113</c:v>
                </c:pt>
                <c:pt idx="634">
                  <c:v>0.80672361053177766</c:v>
                </c:pt>
                <c:pt idx="635">
                  <c:v>0.80795845699464064</c:v>
                </c:pt>
                <c:pt idx="636">
                  <c:v>0.80921322142790952</c:v>
                </c:pt>
                <c:pt idx="637">
                  <c:v>0.8104679858611793</c:v>
                </c:pt>
                <c:pt idx="638">
                  <c:v>0.81170283325144565</c:v>
                </c:pt>
                <c:pt idx="639">
                  <c:v>0.81437169660694064</c:v>
                </c:pt>
                <c:pt idx="640">
                  <c:v>0.81560654399726118</c:v>
                </c:pt>
                <c:pt idx="641">
                  <c:v>0.81686130750307595</c:v>
                </c:pt>
                <c:pt idx="642">
                  <c:v>0.81809615489333953</c:v>
                </c:pt>
                <c:pt idx="643">
                  <c:v>0.81935091932660953</c:v>
                </c:pt>
                <c:pt idx="644">
                  <c:v>0.82058576671687433</c:v>
                </c:pt>
                <c:pt idx="645">
                  <c:v>0.82184053022274384</c:v>
                </c:pt>
                <c:pt idx="646">
                  <c:v>0.82307537761300986</c:v>
                </c:pt>
                <c:pt idx="647">
                  <c:v>0.82433014204627852</c:v>
                </c:pt>
                <c:pt idx="648">
                  <c:v>0.82558689772014249</c:v>
                </c:pt>
                <c:pt idx="649">
                  <c:v>0.82682174511040785</c:v>
                </c:pt>
                <c:pt idx="650">
                  <c:v>0.82807650954367773</c:v>
                </c:pt>
                <c:pt idx="651">
                  <c:v>0.82931135693394253</c:v>
                </c:pt>
                <c:pt idx="652">
                  <c:v>0.83056612043975431</c:v>
                </c:pt>
                <c:pt idx="653">
                  <c:v>0.83180096783007684</c:v>
                </c:pt>
                <c:pt idx="654">
                  <c:v>0.83305573226334784</c:v>
                </c:pt>
                <c:pt idx="655">
                  <c:v>0.83431049669661661</c:v>
                </c:pt>
                <c:pt idx="656">
                  <c:v>0.83554534315942464</c:v>
                </c:pt>
                <c:pt idx="657">
                  <c:v>0.83678019054974584</c:v>
                </c:pt>
                <c:pt idx="658">
                  <c:v>0.83803495498301572</c:v>
                </c:pt>
                <c:pt idx="659">
                  <c:v>0.83926980237328186</c:v>
                </c:pt>
                <c:pt idx="660">
                  <c:v>0.84052456680655041</c:v>
                </c:pt>
                <c:pt idx="661">
                  <c:v>0.84177933031236363</c:v>
                </c:pt>
                <c:pt idx="662">
                  <c:v>0.8430141777026845</c:v>
                </c:pt>
                <c:pt idx="663">
                  <c:v>0.84426894213595449</c:v>
                </c:pt>
                <c:pt idx="664">
                  <c:v>0.84550378952621841</c:v>
                </c:pt>
                <c:pt idx="665">
                  <c:v>0.84676054520008393</c:v>
                </c:pt>
                <c:pt idx="666">
                  <c:v>0.84801530963335381</c:v>
                </c:pt>
                <c:pt idx="667">
                  <c:v>0.84925015609616161</c:v>
                </c:pt>
                <c:pt idx="668">
                  <c:v>0.85050492052943161</c:v>
                </c:pt>
                <c:pt idx="669">
                  <c:v>0.85321361797088102</c:v>
                </c:pt>
                <c:pt idx="670">
                  <c:v>0.85444846536120167</c:v>
                </c:pt>
                <c:pt idx="671">
                  <c:v>0.85570322886701433</c:v>
                </c:pt>
                <c:pt idx="672">
                  <c:v>0.85693807625728013</c:v>
                </c:pt>
                <c:pt idx="673">
                  <c:v>0.85819284069054991</c:v>
                </c:pt>
                <c:pt idx="674">
                  <c:v>0.85944760512381979</c:v>
                </c:pt>
                <c:pt idx="675">
                  <c:v>0.86070236862963168</c:v>
                </c:pt>
                <c:pt idx="676">
                  <c:v>0.86193721601995399</c:v>
                </c:pt>
                <c:pt idx="677">
                  <c:v>0.86319198045322365</c:v>
                </c:pt>
                <c:pt idx="678">
                  <c:v>0.86444674488649298</c:v>
                </c:pt>
                <c:pt idx="679">
                  <c:v>0.86568159134930145</c:v>
                </c:pt>
                <c:pt idx="680">
                  <c:v>0.8669383479506223</c:v>
                </c:pt>
                <c:pt idx="681">
                  <c:v>0.86819311145643563</c:v>
                </c:pt>
                <c:pt idx="682">
                  <c:v>0.86942795884669977</c:v>
                </c:pt>
                <c:pt idx="683">
                  <c:v>0.87068272327996954</c:v>
                </c:pt>
                <c:pt idx="684">
                  <c:v>0.87191757067023445</c:v>
                </c:pt>
                <c:pt idx="685">
                  <c:v>0.87315241806055688</c:v>
                </c:pt>
                <c:pt idx="686">
                  <c:v>0.87440718156636787</c:v>
                </c:pt>
                <c:pt idx="687">
                  <c:v>0.87566194599963854</c:v>
                </c:pt>
                <c:pt idx="688">
                  <c:v>0.87689679338990434</c:v>
                </c:pt>
                <c:pt idx="689">
                  <c:v>0.8781316407802251</c:v>
                </c:pt>
                <c:pt idx="690">
                  <c:v>0.87938640428603776</c:v>
                </c:pt>
                <c:pt idx="691">
                  <c:v>0.88064116871930753</c:v>
                </c:pt>
                <c:pt idx="692">
                  <c:v>0.88189593315257886</c:v>
                </c:pt>
                <c:pt idx="693">
                  <c:v>0.88313078054284155</c:v>
                </c:pt>
                <c:pt idx="694">
                  <c:v>0.88436562793316398</c:v>
                </c:pt>
                <c:pt idx="695">
                  <c:v>0.88562039143897664</c:v>
                </c:pt>
                <c:pt idx="696">
                  <c:v>0.88687714711278431</c:v>
                </c:pt>
                <c:pt idx="697">
                  <c:v>0.88811199450310663</c:v>
                </c:pt>
                <c:pt idx="698">
                  <c:v>0.88936675893637485</c:v>
                </c:pt>
                <c:pt idx="699">
                  <c:v>0.89203562229187239</c:v>
                </c:pt>
                <c:pt idx="700">
                  <c:v>0.89329038672514116</c:v>
                </c:pt>
                <c:pt idx="701">
                  <c:v>0.89454515115841104</c:v>
                </c:pt>
                <c:pt idx="702">
                  <c:v>0.89577999762121863</c:v>
                </c:pt>
                <c:pt idx="703">
                  <c:v>0.89701484501154027</c:v>
                </c:pt>
                <c:pt idx="704">
                  <c:v>0.8982696094448106</c:v>
                </c:pt>
                <c:pt idx="705">
                  <c:v>0.89952437387808004</c:v>
                </c:pt>
                <c:pt idx="706">
                  <c:v>0.90075922034088873</c:v>
                </c:pt>
                <c:pt idx="707">
                  <c:v>0.90201398477415651</c:v>
                </c:pt>
                <c:pt idx="708">
                  <c:v>0.90324883216442375</c:v>
                </c:pt>
                <c:pt idx="709">
                  <c:v>0.90450359659769219</c:v>
                </c:pt>
                <c:pt idx="710">
                  <c:v>0.90573844398801384</c:v>
                </c:pt>
                <c:pt idx="711">
                  <c:v>0.90699519966182163</c:v>
                </c:pt>
                <c:pt idx="712">
                  <c:v>0.90823004705214316</c:v>
                </c:pt>
                <c:pt idx="713">
                  <c:v>0.90950472760096057</c:v>
                </c:pt>
                <c:pt idx="714">
                  <c:v>0.91073957499122549</c:v>
                </c:pt>
                <c:pt idx="715">
                  <c:v>0.91197442238149173</c:v>
                </c:pt>
                <c:pt idx="716">
                  <c:v>0.9132291868147604</c:v>
                </c:pt>
                <c:pt idx="717">
                  <c:v>0.91448395032057361</c:v>
                </c:pt>
                <c:pt idx="718">
                  <c:v>0.91573871475384294</c:v>
                </c:pt>
                <c:pt idx="719">
                  <c:v>0.9169735621441647</c:v>
                </c:pt>
                <c:pt idx="720">
                  <c:v>0.91822832657743469</c:v>
                </c:pt>
                <c:pt idx="721">
                  <c:v>0.91948309008324658</c:v>
                </c:pt>
                <c:pt idx="722">
                  <c:v>0.92073785451651791</c:v>
                </c:pt>
                <c:pt idx="723">
                  <c:v>0.92199261894978779</c:v>
                </c:pt>
                <c:pt idx="724">
                  <c:v>0.60597374684107363</c:v>
                </c:pt>
                <c:pt idx="725">
                  <c:v>0.60720859423139473</c:v>
                </c:pt>
                <c:pt idx="726">
                  <c:v>0.6084633586646645</c:v>
                </c:pt>
                <c:pt idx="727">
                  <c:v>0.60971812217047838</c:v>
                </c:pt>
                <c:pt idx="728">
                  <c:v>0.61095296956074208</c:v>
                </c:pt>
                <c:pt idx="729">
                  <c:v>0.61220773399401263</c:v>
                </c:pt>
                <c:pt idx="730">
                  <c:v>0.61346249749982462</c:v>
                </c:pt>
                <c:pt idx="731">
                  <c:v>0.61471726193309462</c:v>
                </c:pt>
                <c:pt idx="732">
                  <c:v>0.61597202636636461</c:v>
                </c:pt>
                <c:pt idx="733">
                  <c:v>0.61720687375668604</c:v>
                </c:pt>
                <c:pt idx="734">
                  <c:v>0.61844172114695051</c:v>
                </c:pt>
                <c:pt idx="735">
                  <c:v>0.61969648465276361</c:v>
                </c:pt>
                <c:pt idx="736">
                  <c:v>0.62095124908603361</c:v>
                </c:pt>
                <c:pt idx="737">
                  <c:v>0.62218609647635503</c:v>
                </c:pt>
                <c:pt idx="738">
                  <c:v>0.62344285215016371</c:v>
                </c:pt>
                <c:pt idx="739">
                  <c:v>0.62467769954048613</c:v>
                </c:pt>
                <c:pt idx="740">
                  <c:v>0.62593246397375424</c:v>
                </c:pt>
                <c:pt idx="741">
                  <c:v>0.62718722747956779</c:v>
                </c:pt>
                <c:pt idx="742">
                  <c:v>0.62844199191283678</c:v>
                </c:pt>
                <c:pt idx="743">
                  <c:v>0.62967683930310336</c:v>
                </c:pt>
                <c:pt idx="744">
                  <c:v>0.63093160373637236</c:v>
                </c:pt>
                <c:pt idx="745">
                  <c:v>0.6321664501992359</c:v>
                </c:pt>
                <c:pt idx="746">
                  <c:v>0.63342121463250733</c:v>
                </c:pt>
                <c:pt idx="747">
                  <c:v>0.63469589610872634</c:v>
                </c:pt>
                <c:pt idx="748">
                  <c:v>0.63593074349904632</c:v>
                </c:pt>
                <c:pt idx="749">
                  <c:v>0.6384203543951239</c:v>
                </c:pt>
                <c:pt idx="750">
                  <c:v>0.63965520178544544</c:v>
                </c:pt>
                <c:pt idx="751">
                  <c:v>0.64089004917571035</c:v>
                </c:pt>
                <c:pt idx="752">
                  <c:v>0.64214481360898168</c:v>
                </c:pt>
                <c:pt idx="753">
                  <c:v>0.64477583411906103</c:v>
                </c:pt>
                <c:pt idx="754">
                  <c:v>0.64603059855232914</c:v>
                </c:pt>
                <c:pt idx="755">
                  <c:v>0.64728536298560002</c:v>
                </c:pt>
                <c:pt idx="756">
                  <c:v>0.64854012741886979</c:v>
                </c:pt>
                <c:pt idx="757">
                  <c:v>0.64979489092468334</c:v>
                </c:pt>
                <c:pt idx="758">
                  <c:v>0.65102973831500477</c:v>
                </c:pt>
                <c:pt idx="759">
                  <c:v>0.65228450274827365</c:v>
                </c:pt>
                <c:pt idx="760">
                  <c:v>0.65351935013853879</c:v>
                </c:pt>
                <c:pt idx="761">
                  <c:v>0.65477411364435234</c:v>
                </c:pt>
                <c:pt idx="762">
                  <c:v>0.65602887807762134</c:v>
                </c:pt>
                <c:pt idx="763">
                  <c:v>0.65726372546794121</c:v>
                </c:pt>
                <c:pt idx="764">
                  <c:v>0.65851848990121109</c:v>
                </c:pt>
                <c:pt idx="765">
                  <c:v>0.66102801784029586</c:v>
                </c:pt>
                <c:pt idx="766">
                  <c:v>0.66226286523055933</c:v>
                </c:pt>
                <c:pt idx="767">
                  <c:v>0.66351962090442385</c:v>
                </c:pt>
                <c:pt idx="768">
                  <c:v>0.66475446829468998</c:v>
                </c:pt>
                <c:pt idx="769">
                  <c:v>0.66600923272795864</c:v>
                </c:pt>
                <c:pt idx="770">
                  <c:v>0.66724407919082418</c:v>
                </c:pt>
                <c:pt idx="771">
                  <c:v>0.66849884362409484</c:v>
                </c:pt>
                <c:pt idx="772">
                  <c:v>0.66975360805736273</c:v>
                </c:pt>
                <c:pt idx="773">
                  <c:v>0.67100837249063361</c:v>
                </c:pt>
                <c:pt idx="774">
                  <c:v>0.67224321895344152</c:v>
                </c:pt>
                <c:pt idx="775">
                  <c:v>0.67347806634376295</c:v>
                </c:pt>
                <c:pt idx="776">
                  <c:v>0.67473283077703172</c:v>
                </c:pt>
                <c:pt idx="777">
                  <c:v>0.67598759521030161</c:v>
                </c:pt>
                <c:pt idx="778">
                  <c:v>0.67722244260056763</c:v>
                </c:pt>
                <c:pt idx="779">
                  <c:v>0.6784772061063804</c:v>
                </c:pt>
                <c:pt idx="780">
                  <c:v>0.6809668179299706</c:v>
                </c:pt>
                <c:pt idx="781">
                  <c:v>0.68359783936750773</c:v>
                </c:pt>
                <c:pt idx="782">
                  <c:v>0.68485260287332062</c:v>
                </c:pt>
                <c:pt idx="783">
                  <c:v>0.68608745026358653</c:v>
                </c:pt>
                <c:pt idx="784">
                  <c:v>0.68734221469685564</c:v>
                </c:pt>
                <c:pt idx="785">
                  <c:v>0.68857706208717673</c:v>
                </c:pt>
                <c:pt idx="786">
                  <c:v>0.68983182559298961</c:v>
                </c:pt>
                <c:pt idx="787">
                  <c:v>0.69232143741652541</c:v>
                </c:pt>
                <c:pt idx="788">
                  <c:v>0.69355628480684473</c:v>
                </c:pt>
                <c:pt idx="789">
                  <c:v>0.69481104924011561</c:v>
                </c:pt>
                <c:pt idx="790">
                  <c:v>0.69604589570292319</c:v>
                </c:pt>
                <c:pt idx="791">
                  <c:v>0.69730066013619363</c:v>
                </c:pt>
                <c:pt idx="792">
                  <c:v>0.69853550752645788</c:v>
                </c:pt>
                <c:pt idx="793">
                  <c:v>0.69979027195972854</c:v>
                </c:pt>
                <c:pt idx="794">
                  <c:v>0.70104503546559904</c:v>
                </c:pt>
                <c:pt idx="795">
                  <c:v>0.70229979989886715</c:v>
                </c:pt>
                <c:pt idx="796">
                  <c:v>0.7035366385297267</c:v>
                </c:pt>
                <c:pt idx="797">
                  <c:v>0.70479140296299736</c:v>
                </c:pt>
                <c:pt idx="798">
                  <c:v>0.70604616739626636</c:v>
                </c:pt>
                <c:pt idx="799">
                  <c:v>0.70730093182953624</c:v>
                </c:pt>
                <c:pt idx="800">
                  <c:v>0.7085556953353489</c:v>
                </c:pt>
                <c:pt idx="801">
                  <c:v>0.7097905427256137</c:v>
                </c:pt>
                <c:pt idx="802">
                  <c:v>0.71102539011587973</c:v>
                </c:pt>
                <c:pt idx="803">
                  <c:v>0.71228015454914861</c:v>
                </c:pt>
                <c:pt idx="804">
                  <c:v>0.71351500193947004</c:v>
                </c:pt>
                <c:pt idx="805">
                  <c:v>0.71474984840227873</c:v>
                </c:pt>
                <c:pt idx="806">
                  <c:v>0.7159846957925996</c:v>
                </c:pt>
                <c:pt idx="807">
                  <c:v>0.71723946022586915</c:v>
                </c:pt>
                <c:pt idx="808">
                  <c:v>0.71847430761613462</c:v>
                </c:pt>
                <c:pt idx="809">
                  <c:v>0.7197489881649517</c:v>
                </c:pt>
                <c:pt idx="810">
                  <c:v>0.72237801836189552</c:v>
                </c:pt>
                <c:pt idx="811">
                  <c:v>0.72361286575221473</c:v>
                </c:pt>
                <c:pt idx="812">
                  <c:v>0.72484970438307705</c:v>
                </c:pt>
                <c:pt idx="813">
                  <c:v>0.72610446881634516</c:v>
                </c:pt>
                <c:pt idx="814">
                  <c:v>0.72735923232215882</c:v>
                </c:pt>
                <c:pt idx="815">
                  <c:v>0.72861399675542771</c:v>
                </c:pt>
                <c:pt idx="816">
                  <c:v>0.7298687611886977</c:v>
                </c:pt>
                <c:pt idx="817">
                  <c:v>0.73110360857896262</c:v>
                </c:pt>
                <c:pt idx="818">
                  <c:v>0.73235837208477617</c:v>
                </c:pt>
                <c:pt idx="819">
                  <c:v>0.7335932194750977</c:v>
                </c:pt>
                <c:pt idx="820">
                  <c:v>0.7348479839083667</c:v>
                </c:pt>
                <c:pt idx="821">
                  <c:v>0.7373375948044435</c:v>
                </c:pt>
                <c:pt idx="822">
                  <c:v>0.7385724421947657</c:v>
                </c:pt>
                <c:pt idx="823">
                  <c:v>0.73982720662803736</c:v>
                </c:pt>
                <c:pt idx="824">
                  <c:v>0.74108197106130569</c:v>
                </c:pt>
                <c:pt idx="825">
                  <c:v>0.74231681845157138</c:v>
                </c:pt>
                <c:pt idx="826">
                  <c:v>0.74357158195738249</c:v>
                </c:pt>
                <c:pt idx="827">
                  <c:v>0.74482833763124834</c:v>
                </c:pt>
                <c:pt idx="828">
                  <c:v>0.74606318502151159</c:v>
                </c:pt>
                <c:pt idx="829">
                  <c:v>0.74857271388805202</c:v>
                </c:pt>
                <c:pt idx="830">
                  <c:v>0.74982747739386635</c:v>
                </c:pt>
                <c:pt idx="831">
                  <c:v>0.75108224182713457</c:v>
                </c:pt>
                <c:pt idx="832">
                  <c:v>0.75231708921745544</c:v>
                </c:pt>
                <c:pt idx="833">
                  <c:v>0.75357185365072765</c:v>
                </c:pt>
                <c:pt idx="834">
                  <c:v>0.7548067010409909</c:v>
                </c:pt>
                <c:pt idx="835">
                  <c:v>0.75606146454680445</c:v>
                </c:pt>
                <c:pt idx="836">
                  <c:v>0.75729631193712521</c:v>
                </c:pt>
                <c:pt idx="837">
                  <c:v>0.76121993972583368</c:v>
                </c:pt>
                <c:pt idx="838">
                  <c:v>0.76249462027465165</c:v>
                </c:pt>
                <c:pt idx="839">
                  <c:v>0.76372946766497507</c:v>
                </c:pt>
                <c:pt idx="840">
                  <c:v>0.76496630722323289</c:v>
                </c:pt>
                <c:pt idx="841">
                  <c:v>0.76624098777205052</c:v>
                </c:pt>
                <c:pt idx="842">
                  <c:v>0.76747583516237339</c:v>
                </c:pt>
                <c:pt idx="843">
                  <c:v>0.76873059959564261</c:v>
                </c:pt>
                <c:pt idx="844">
                  <c:v>0.76998536310145482</c:v>
                </c:pt>
                <c:pt idx="845">
                  <c:v>0.77122021049172074</c:v>
                </c:pt>
                <c:pt idx="846">
                  <c:v>0.77245505788198465</c:v>
                </c:pt>
                <c:pt idx="847">
                  <c:v>0.77370982231525576</c:v>
                </c:pt>
                <c:pt idx="848">
                  <c:v>0.77494466970557718</c:v>
                </c:pt>
                <c:pt idx="849">
                  <c:v>0.77619943321139062</c:v>
                </c:pt>
                <c:pt idx="850">
                  <c:v>0.77745419764465862</c:v>
                </c:pt>
                <c:pt idx="851">
                  <c:v>0.77868904503492364</c:v>
                </c:pt>
                <c:pt idx="852">
                  <c:v>0.77994380946819553</c:v>
                </c:pt>
                <c:pt idx="853">
                  <c:v>0.78117865685851595</c:v>
                </c:pt>
                <c:pt idx="854">
                  <c:v>0.7824334203643275</c:v>
                </c:pt>
                <c:pt idx="855">
                  <c:v>0.78366826775459264</c:v>
                </c:pt>
                <c:pt idx="856">
                  <c:v>0.78492502342845782</c:v>
                </c:pt>
                <c:pt idx="857">
                  <c:v>0.78615987081872163</c:v>
                </c:pt>
                <c:pt idx="858">
                  <c:v>0.78864948264231416</c:v>
                </c:pt>
                <c:pt idx="859">
                  <c:v>0.78990424614812682</c:v>
                </c:pt>
                <c:pt idx="860">
                  <c:v>0.7911590105813967</c:v>
                </c:pt>
                <c:pt idx="861">
                  <c:v>0.79239385797166051</c:v>
                </c:pt>
                <c:pt idx="862">
                  <c:v>0.7936287053619826</c:v>
                </c:pt>
                <c:pt idx="863">
                  <c:v>0.79488346979525071</c:v>
                </c:pt>
                <c:pt idx="864">
                  <c:v>0.7961382333010647</c:v>
                </c:pt>
                <c:pt idx="865">
                  <c:v>0.79739299773433459</c:v>
                </c:pt>
                <c:pt idx="866">
                  <c:v>0.80006186108977362</c:v>
                </c:pt>
                <c:pt idx="867">
                  <c:v>0.80131662552304306</c:v>
                </c:pt>
                <c:pt idx="868">
                  <c:v>0.80380623641917914</c:v>
                </c:pt>
                <c:pt idx="869">
                  <c:v>0.80506299209304188</c:v>
                </c:pt>
                <c:pt idx="870">
                  <c:v>0.80755260391657668</c:v>
                </c:pt>
                <c:pt idx="871">
                  <c:v>0.80880736834984668</c:v>
                </c:pt>
                <c:pt idx="872">
                  <c:v>0.8100422157401117</c:v>
                </c:pt>
                <c:pt idx="873">
                  <c:v>0.81129697924598076</c:v>
                </c:pt>
                <c:pt idx="874">
                  <c:v>0.81253182663624568</c:v>
                </c:pt>
                <c:pt idx="875">
                  <c:v>0.81504135550278622</c:v>
                </c:pt>
                <c:pt idx="876">
                  <c:v>0.81627620196559292</c:v>
                </c:pt>
                <c:pt idx="877">
                  <c:v>0.8175309663988628</c:v>
                </c:pt>
                <c:pt idx="878">
                  <c:v>0.81878573083213269</c:v>
                </c:pt>
                <c:pt idx="879">
                  <c:v>0.82125542468526191</c:v>
                </c:pt>
                <c:pt idx="880">
                  <c:v>0.82251018911853158</c:v>
                </c:pt>
                <c:pt idx="881">
                  <c:v>0.82374503650885578</c:v>
                </c:pt>
                <c:pt idx="882">
                  <c:v>0.82500179218266112</c:v>
                </c:pt>
                <c:pt idx="883">
                  <c:v>0.82627647365893664</c:v>
                </c:pt>
                <c:pt idx="884">
                  <c:v>0.82753123716474875</c:v>
                </c:pt>
                <c:pt idx="885">
                  <c:v>0.82876608455501355</c:v>
                </c:pt>
                <c:pt idx="886">
                  <c:v>0.83002084898828365</c:v>
                </c:pt>
                <c:pt idx="887">
                  <c:v>0.83253037692742249</c:v>
                </c:pt>
                <c:pt idx="888">
                  <c:v>0.83378514136063586</c:v>
                </c:pt>
                <c:pt idx="889">
                  <c:v>0.83500007170795165</c:v>
                </c:pt>
                <c:pt idx="890">
                  <c:v>0.83627475318422761</c:v>
                </c:pt>
                <c:pt idx="891">
                  <c:v>0.83890378245376962</c:v>
                </c:pt>
                <c:pt idx="892">
                  <c:v>0.84015854688703939</c:v>
                </c:pt>
                <c:pt idx="893">
                  <c:v>0.8413933942773042</c:v>
                </c:pt>
                <c:pt idx="894">
                  <c:v>0.8426481577831183</c:v>
                </c:pt>
                <c:pt idx="895">
                  <c:v>0.84390292221638674</c:v>
                </c:pt>
                <c:pt idx="896">
                  <c:v>0.84513976084724518</c:v>
                </c:pt>
                <c:pt idx="897">
                  <c:v>0.84639452528051662</c:v>
                </c:pt>
                <c:pt idx="898">
                  <c:v>0.84764928971378706</c:v>
                </c:pt>
                <c:pt idx="899">
                  <c:v>0.84890405321960016</c:v>
                </c:pt>
                <c:pt idx="900">
                  <c:v>0.8501588176528696</c:v>
                </c:pt>
                <c:pt idx="901">
                  <c:v>0.85139366504319114</c:v>
                </c:pt>
                <c:pt idx="902">
                  <c:v>0.85264842947646102</c:v>
                </c:pt>
                <c:pt idx="903">
                  <c:v>0.85390319298227269</c:v>
                </c:pt>
                <c:pt idx="904">
                  <c:v>0.85515795741554346</c:v>
                </c:pt>
                <c:pt idx="905">
                  <c:v>0.85641272184881168</c:v>
                </c:pt>
                <c:pt idx="906">
                  <c:v>0.85764756923907826</c:v>
                </c:pt>
                <c:pt idx="907">
                  <c:v>0.85890233274489092</c:v>
                </c:pt>
                <c:pt idx="908">
                  <c:v>0.8601570971781608</c:v>
                </c:pt>
                <c:pt idx="909">
                  <c:v>0.86139194456848311</c:v>
                </c:pt>
                <c:pt idx="910">
                  <c:v>0.86262679195874625</c:v>
                </c:pt>
                <c:pt idx="911">
                  <c:v>0.86386163934901228</c:v>
                </c:pt>
                <c:pt idx="912">
                  <c:v>0.86511640285482372</c:v>
                </c:pt>
                <c:pt idx="913">
                  <c:v>0.86635324241314138</c:v>
                </c:pt>
                <c:pt idx="914">
                  <c:v>0.86760800591895304</c:v>
                </c:pt>
                <c:pt idx="915">
                  <c:v>0.86884285330927635</c:v>
                </c:pt>
                <c:pt idx="916">
                  <c:v>0.87009761774254546</c:v>
                </c:pt>
                <c:pt idx="917">
                  <c:v>0.87133246513280938</c:v>
                </c:pt>
                <c:pt idx="918">
                  <c:v>0.8725872295660797</c:v>
                </c:pt>
                <c:pt idx="919">
                  <c:v>0.8738419930718937</c:v>
                </c:pt>
                <c:pt idx="920">
                  <c:v>0.8750967575051628</c:v>
                </c:pt>
                <c:pt idx="921">
                  <c:v>0.87776562086065724</c:v>
                </c:pt>
                <c:pt idx="922">
                  <c:v>0.87904030233693264</c:v>
                </c:pt>
                <c:pt idx="923">
                  <c:v>0.88027514879973956</c:v>
                </c:pt>
                <c:pt idx="924">
                  <c:v>0.88152991323301044</c:v>
                </c:pt>
                <c:pt idx="925">
                  <c:v>0.88276476062333131</c:v>
                </c:pt>
                <c:pt idx="926">
                  <c:v>0.88401952505660031</c:v>
                </c:pt>
                <c:pt idx="927">
                  <c:v>0.88527428856241386</c:v>
                </c:pt>
                <c:pt idx="928">
                  <c:v>0.88651112812072963</c:v>
                </c:pt>
                <c:pt idx="929">
                  <c:v>0.88776589162654362</c:v>
                </c:pt>
                <c:pt idx="930">
                  <c:v>0.88900073901680798</c:v>
                </c:pt>
                <c:pt idx="931">
                  <c:v>0.89025550345007864</c:v>
                </c:pt>
                <c:pt idx="932">
                  <c:v>0.89149035084039951</c:v>
                </c:pt>
                <c:pt idx="933">
                  <c:v>0.89274511527366962</c:v>
                </c:pt>
                <c:pt idx="934">
                  <c:v>0.89397996173647698</c:v>
                </c:pt>
                <c:pt idx="935">
                  <c:v>0.89523472616974686</c:v>
                </c:pt>
                <c:pt idx="936">
                  <c:v>0.89648949060301675</c:v>
                </c:pt>
                <c:pt idx="937">
                  <c:v>0.89772433799328233</c:v>
                </c:pt>
                <c:pt idx="938">
                  <c:v>0.89899901854210063</c:v>
                </c:pt>
                <c:pt idx="939">
                  <c:v>0.90023386593241983</c:v>
                </c:pt>
                <c:pt idx="940">
                  <c:v>0.90148863036569082</c:v>
                </c:pt>
                <c:pt idx="941">
                  <c:v>0.9027433938715036</c:v>
                </c:pt>
                <c:pt idx="942">
                  <c:v>0.90397824126176829</c:v>
                </c:pt>
                <c:pt idx="943">
                  <c:v>0.90523300569503817</c:v>
                </c:pt>
                <c:pt idx="944">
                  <c:v>0.90646984432589761</c:v>
                </c:pt>
                <c:pt idx="945">
                  <c:v>0.90772460875916761</c:v>
                </c:pt>
                <c:pt idx="946">
                  <c:v>0.9089793731924376</c:v>
                </c:pt>
                <c:pt idx="947">
                  <c:v>0.91021422058270218</c:v>
                </c:pt>
                <c:pt idx="948">
                  <c:v>0.91144906704556661</c:v>
                </c:pt>
                <c:pt idx="949">
                  <c:v>0.9127038314788376</c:v>
                </c:pt>
                <c:pt idx="950">
                  <c:v>0.91395859591210638</c:v>
                </c:pt>
                <c:pt idx="951">
                  <c:v>0.59499003246054472</c:v>
                </c:pt>
                <c:pt idx="952">
                  <c:v>0.59622487985080852</c:v>
                </c:pt>
                <c:pt idx="953">
                  <c:v>0.59747964335662118</c:v>
                </c:pt>
                <c:pt idx="954">
                  <c:v>0.59871449074694161</c:v>
                </c:pt>
                <c:pt idx="955">
                  <c:v>0.59994933813720752</c:v>
                </c:pt>
                <c:pt idx="956">
                  <c:v>0.60120410257047874</c:v>
                </c:pt>
                <c:pt idx="957">
                  <c:v>0.60245886700374762</c:v>
                </c:pt>
                <c:pt idx="958">
                  <c:v>0.60369570563460795</c:v>
                </c:pt>
                <c:pt idx="959">
                  <c:v>0.60495047006787783</c:v>
                </c:pt>
                <c:pt idx="960">
                  <c:v>0.60620523357369127</c:v>
                </c:pt>
                <c:pt idx="961">
                  <c:v>0.60745999800695927</c:v>
                </c:pt>
                <c:pt idx="962">
                  <c:v>0.60871476244022915</c:v>
                </c:pt>
                <c:pt idx="963">
                  <c:v>0.60994960983055169</c:v>
                </c:pt>
                <c:pt idx="964">
                  <c:v>0.61118445629335938</c:v>
                </c:pt>
                <c:pt idx="965">
                  <c:v>0.61243922072662826</c:v>
                </c:pt>
                <c:pt idx="966">
                  <c:v>0.61369398515989915</c:v>
                </c:pt>
                <c:pt idx="967">
                  <c:v>0.61494874959316903</c:v>
                </c:pt>
                <c:pt idx="968">
                  <c:v>0.61618359605603268</c:v>
                </c:pt>
                <c:pt idx="969">
                  <c:v>0.61743836048930234</c:v>
                </c:pt>
                <c:pt idx="970">
                  <c:v>0.61867320787956814</c:v>
                </c:pt>
                <c:pt idx="971">
                  <c:v>0.61990805526989046</c:v>
                </c:pt>
                <c:pt idx="972">
                  <c:v>0.62116281970315868</c:v>
                </c:pt>
                <c:pt idx="973">
                  <c:v>0.6223976661659667</c:v>
                </c:pt>
                <c:pt idx="974">
                  <c:v>0.62363251355628879</c:v>
                </c:pt>
                <c:pt idx="975">
                  <c:v>0.62488926923009658</c:v>
                </c:pt>
                <c:pt idx="976">
                  <c:v>0.62614403366336724</c:v>
                </c:pt>
                <c:pt idx="977">
                  <c:v>0.62739879809663535</c:v>
                </c:pt>
                <c:pt idx="978">
                  <c:v>0.62865356252990612</c:v>
                </c:pt>
                <c:pt idx="979">
                  <c:v>0.62988840899276966</c:v>
                </c:pt>
                <c:pt idx="980">
                  <c:v>0.63112325638303624</c:v>
                </c:pt>
                <c:pt idx="981">
                  <c:v>0.58000302304674256</c:v>
                </c:pt>
                <c:pt idx="982">
                  <c:v>0.58125778655255467</c:v>
                </c:pt>
                <c:pt idx="983">
                  <c:v>0.58249263394287709</c:v>
                </c:pt>
                <c:pt idx="984">
                  <c:v>0.58374739837614698</c:v>
                </c:pt>
                <c:pt idx="985">
                  <c:v>0.58500216280941597</c:v>
                </c:pt>
                <c:pt idx="986">
                  <c:v>0.58623701019968166</c:v>
                </c:pt>
                <c:pt idx="987">
                  <c:v>0.58749376587354518</c:v>
                </c:pt>
                <c:pt idx="988">
                  <c:v>0.58874852937935851</c:v>
                </c:pt>
                <c:pt idx="989">
                  <c:v>0.59000329381262773</c:v>
                </c:pt>
                <c:pt idx="990">
                  <c:v>0.59123814120289275</c:v>
                </c:pt>
                <c:pt idx="991">
                  <c:v>0.59249290563616253</c:v>
                </c:pt>
                <c:pt idx="992">
                  <c:v>0.59372775302648562</c:v>
                </c:pt>
                <c:pt idx="993">
                  <c:v>0.5949825165322975</c:v>
                </c:pt>
                <c:pt idx="994">
                  <c:v>0.59623728096556639</c:v>
                </c:pt>
                <c:pt idx="995">
                  <c:v>0.59749204539883749</c:v>
                </c:pt>
                <c:pt idx="996">
                  <c:v>0.59872689278910263</c:v>
                </c:pt>
                <c:pt idx="997">
                  <c:v>0.59996173925196561</c:v>
                </c:pt>
                <c:pt idx="998">
                  <c:v>0.60121650368523649</c:v>
                </c:pt>
                <c:pt idx="999">
                  <c:v>0.60245135107550163</c:v>
                </c:pt>
                <c:pt idx="1000">
                  <c:v>0.60368619846582305</c:v>
                </c:pt>
                <c:pt idx="1001">
                  <c:v>0.60494096197163549</c:v>
                </c:pt>
                <c:pt idx="1002">
                  <c:v>0.60621564344785384</c:v>
                </c:pt>
                <c:pt idx="1003">
                  <c:v>0.60745248207871361</c:v>
                </c:pt>
                <c:pt idx="1004">
                  <c:v>0.60870724651198416</c:v>
                </c:pt>
                <c:pt idx="1005">
                  <c:v>0.6099420939023048</c:v>
                </c:pt>
                <c:pt idx="1006">
                  <c:v>0.6111769412925695</c:v>
                </c:pt>
                <c:pt idx="1007">
                  <c:v>0.6124117886828917</c:v>
                </c:pt>
                <c:pt idx="1008">
                  <c:v>0.61366655218870492</c:v>
                </c:pt>
                <c:pt idx="1009">
                  <c:v>0.61492131662197547</c:v>
                </c:pt>
                <c:pt idx="1010">
                  <c:v>0.61759017997741239</c:v>
                </c:pt>
                <c:pt idx="1011">
                  <c:v>0.61882502736773504</c:v>
                </c:pt>
                <c:pt idx="1012">
                  <c:v>0.62005987475799884</c:v>
                </c:pt>
                <c:pt idx="1013">
                  <c:v>0.6213146391912685</c:v>
                </c:pt>
                <c:pt idx="1014">
                  <c:v>0.62256940269708239</c:v>
                </c:pt>
                <c:pt idx="1015">
                  <c:v>0.62380425008740403</c:v>
                </c:pt>
                <c:pt idx="1016">
                  <c:v>0.62505901452067469</c:v>
                </c:pt>
                <c:pt idx="1017">
                  <c:v>0.62631377895394258</c:v>
                </c:pt>
                <c:pt idx="1018">
                  <c:v>0.62755061758480402</c:v>
                </c:pt>
                <c:pt idx="1019">
                  <c:v>0.6288053820180739</c:v>
                </c:pt>
                <c:pt idx="1020">
                  <c:v>0.63004022848088137</c:v>
                </c:pt>
                <c:pt idx="1021">
                  <c:v>0.63129499291415059</c:v>
                </c:pt>
                <c:pt idx="1022">
                  <c:v>0.63254975734742036</c:v>
                </c:pt>
                <c:pt idx="1023">
                  <c:v>0.63378460473774112</c:v>
                </c:pt>
                <c:pt idx="1024">
                  <c:v>0.63503936824355456</c:v>
                </c:pt>
                <c:pt idx="1025">
                  <c:v>0.63627421563382036</c:v>
                </c:pt>
                <c:pt idx="1026">
                  <c:v>0.63752898006708869</c:v>
                </c:pt>
                <c:pt idx="1027">
                  <c:v>0.63878374450035835</c:v>
                </c:pt>
                <c:pt idx="1028">
                  <c:v>0.64001859189068</c:v>
                </c:pt>
                <c:pt idx="1029">
                  <c:v>0.64125343835348936</c:v>
                </c:pt>
                <c:pt idx="1030">
                  <c:v>0.64250820278675769</c:v>
                </c:pt>
                <c:pt idx="1031">
                  <c:v>0.64376296722002735</c:v>
                </c:pt>
                <c:pt idx="1032">
                  <c:v>0.64501773072584001</c:v>
                </c:pt>
                <c:pt idx="1033">
                  <c:v>0.64625257811616166</c:v>
                </c:pt>
                <c:pt idx="1034">
                  <c:v>0.64750734254943165</c:v>
                </c:pt>
                <c:pt idx="1035">
                  <c:v>0.64874418118029165</c:v>
                </c:pt>
                <c:pt idx="1036">
                  <c:v>0.65001886265651065</c:v>
                </c:pt>
                <c:pt idx="1037">
                  <c:v>0.65127362708978043</c:v>
                </c:pt>
                <c:pt idx="1038">
                  <c:v>0.65250847355264363</c:v>
                </c:pt>
                <c:pt idx="1039">
                  <c:v>0.65376323798591363</c:v>
                </c:pt>
                <c:pt idx="1040">
                  <c:v>0.65641218429840353</c:v>
                </c:pt>
                <c:pt idx="1041">
                  <c:v>0.65766694873167353</c:v>
                </c:pt>
                <c:pt idx="1042">
                  <c:v>0.65890179612193911</c:v>
                </c:pt>
                <c:pt idx="1043">
                  <c:v>0.66015656055520822</c:v>
                </c:pt>
                <c:pt idx="1044">
                  <c:v>0.66141132406102088</c:v>
                </c:pt>
                <c:pt idx="1045">
                  <c:v>0.66266608849429154</c:v>
                </c:pt>
                <c:pt idx="1046">
                  <c:v>0.66390093588461263</c:v>
                </c:pt>
                <c:pt idx="1047">
                  <c:v>0.66639054678069065</c:v>
                </c:pt>
                <c:pt idx="1048">
                  <c:v>0.66888215077227642</c:v>
                </c:pt>
                <c:pt idx="1049">
                  <c:v>0.67262652610168161</c:v>
                </c:pt>
                <c:pt idx="1050">
                  <c:v>0.67388128960749438</c:v>
                </c:pt>
                <c:pt idx="1051">
                  <c:v>0.6751360540407636</c:v>
                </c:pt>
                <c:pt idx="1052">
                  <c:v>0.67639081847403493</c:v>
                </c:pt>
                <c:pt idx="1053">
                  <c:v>0.67764558290730392</c:v>
                </c:pt>
                <c:pt idx="1054">
                  <c:v>0.67890034641311736</c:v>
                </c:pt>
                <c:pt idx="1055">
                  <c:v>0.68013519380338061</c:v>
                </c:pt>
                <c:pt idx="1056">
                  <c:v>0.68138995823665027</c:v>
                </c:pt>
                <c:pt idx="1057">
                  <c:v>0.68264472266992116</c:v>
                </c:pt>
                <c:pt idx="1058">
                  <c:v>0.68389948617573382</c:v>
                </c:pt>
                <c:pt idx="1059">
                  <c:v>0.68513433356605469</c:v>
                </c:pt>
                <c:pt idx="1060">
                  <c:v>0.68638909799932435</c:v>
                </c:pt>
                <c:pt idx="1061">
                  <c:v>0.6876438615051379</c:v>
                </c:pt>
                <c:pt idx="1062">
                  <c:v>0.68888070106345367</c:v>
                </c:pt>
                <c:pt idx="1063">
                  <c:v>0.69013546549672355</c:v>
                </c:pt>
                <c:pt idx="1064">
                  <c:v>0.69139022900253622</c:v>
                </c:pt>
                <c:pt idx="1065">
                  <c:v>0.6926250763928028</c:v>
                </c:pt>
                <c:pt idx="1066">
                  <c:v>0.69525410658980136</c:v>
                </c:pt>
                <c:pt idx="1067">
                  <c:v>0.6965287871385617</c:v>
                </c:pt>
                <c:pt idx="1068">
                  <c:v>0.69776363452888457</c:v>
                </c:pt>
                <c:pt idx="1069">
                  <c:v>0.69901839896215257</c:v>
                </c:pt>
                <c:pt idx="1070">
                  <c:v>0.70027316246796467</c:v>
                </c:pt>
                <c:pt idx="1071">
                  <c:v>0.70152792690123456</c:v>
                </c:pt>
                <c:pt idx="1072">
                  <c:v>0.70276277429150014</c:v>
                </c:pt>
                <c:pt idx="1073">
                  <c:v>0.70401753872477002</c:v>
                </c:pt>
                <c:pt idx="1074">
                  <c:v>0.705252385187633</c:v>
                </c:pt>
                <c:pt idx="1075">
                  <c:v>0.70650714962090355</c:v>
                </c:pt>
                <c:pt idx="1076">
                  <c:v>0.70774199701117002</c:v>
                </c:pt>
                <c:pt idx="1077">
                  <c:v>0.70897883564202946</c:v>
                </c:pt>
                <c:pt idx="1078">
                  <c:v>0.71021368303234944</c:v>
                </c:pt>
                <c:pt idx="1079">
                  <c:v>0.71144853042261502</c:v>
                </c:pt>
                <c:pt idx="1080">
                  <c:v>0.71270329485588579</c:v>
                </c:pt>
                <c:pt idx="1081">
                  <c:v>0.71393814224620655</c:v>
                </c:pt>
                <c:pt idx="1082">
                  <c:v>0.71519290575201844</c:v>
                </c:pt>
                <c:pt idx="1083">
                  <c:v>0.71644767018528965</c:v>
                </c:pt>
                <c:pt idx="1084">
                  <c:v>0.71768251757555479</c:v>
                </c:pt>
                <c:pt idx="1085">
                  <c:v>0.71893728200882456</c:v>
                </c:pt>
                <c:pt idx="1086">
                  <c:v>0.72019204551463645</c:v>
                </c:pt>
                <c:pt idx="1087">
                  <c:v>0.72144680994790555</c:v>
                </c:pt>
                <c:pt idx="1088">
                  <c:v>0.72268165733822942</c:v>
                </c:pt>
                <c:pt idx="1089">
                  <c:v>0.72391650472849278</c:v>
                </c:pt>
                <c:pt idx="1090">
                  <c:v>0.72515135211875859</c:v>
                </c:pt>
                <c:pt idx="1091">
                  <c:v>0.72642603266757688</c:v>
                </c:pt>
                <c:pt idx="1092">
                  <c:v>0.72766088005784013</c:v>
                </c:pt>
                <c:pt idx="1093">
                  <c:v>0.72889771868870135</c:v>
                </c:pt>
                <c:pt idx="1094">
                  <c:v>0.73015248312196868</c:v>
                </c:pt>
                <c:pt idx="1095">
                  <c:v>0.73140724755523934</c:v>
                </c:pt>
                <c:pt idx="1096">
                  <c:v>0.73405619386778653</c:v>
                </c:pt>
                <c:pt idx="1097">
                  <c:v>0.73529104125805222</c:v>
                </c:pt>
                <c:pt idx="1098">
                  <c:v>0.736545805691322</c:v>
                </c:pt>
                <c:pt idx="1099">
                  <c:v>0.73780056919713388</c:v>
                </c:pt>
                <c:pt idx="1100">
                  <c:v>0.73903541658745686</c:v>
                </c:pt>
                <c:pt idx="1101">
                  <c:v>0.74029018102072541</c:v>
                </c:pt>
                <c:pt idx="1102">
                  <c:v>0.74154494452653863</c:v>
                </c:pt>
                <c:pt idx="1103">
                  <c:v>0.74279970895980918</c:v>
                </c:pt>
                <c:pt idx="1104">
                  <c:v>0.74405447339307984</c:v>
                </c:pt>
                <c:pt idx="1105">
                  <c:v>0.74528932078334253</c:v>
                </c:pt>
                <c:pt idx="1106">
                  <c:v>0.74654408428915564</c:v>
                </c:pt>
                <c:pt idx="1107">
                  <c:v>0.74779884872242564</c:v>
                </c:pt>
                <c:pt idx="1108">
                  <c:v>0.74903568735328574</c:v>
                </c:pt>
                <c:pt idx="1109">
                  <c:v>0.75029045178655462</c:v>
                </c:pt>
                <c:pt idx="1110">
                  <c:v>0.75152529917687716</c:v>
                </c:pt>
                <c:pt idx="1111">
                  <c:v>0.75278006361014704</c:v>
                </c:pt>
                <c:pt idx="1112">
                  <c:v>0.75403482711595871</c:v>
                </c:pt>
                <c:pt idx="1113">
                  <c:v>0.7552895915492287</c:v>
                </c:pt>
                <c:pt idx="1114">
                  <c:v>0.7565244389394945</c:v>
                </c:pt>
                <c:pt idx="1115">
                  <c:v>0.75777920337276439</c:v>
                </c:pt>
                <c:pt idx="1116">
                  <c:v>0.75903396687857694</c:v>
                </c:pt>
                <c:pt idx="1117">
                  <c:v>0.76026881426889936</c:v>
                </c:pt>
                <c:pt idx="1118">
                  <c:v>0.76150366165916261</c:v>
                </c:pt>
                <c:pt idx="1119">
                  <c:v>0.76275842609243338</c:v>
                </c:pt>
                <c:pt idx="1120">
                  <c:v>0.76401318959824449</c:v>
                </c:pt>
                <c:pt idx="1121">
                  <c:v>0.76524803698856836</c:v>
                </c:pt>
                <c:pt idx="1122">
                  <c:v>0.76650280142177962</c:v>
                </c:pt>
                <c:pt idx="1123">
                  <c:v>0.7677376488121016</c:v>
                </c:pt>
                <c:pt idx="1124">
                  <c:v>0.76897249620236663</c:v>
                </c:pt>
                <c:pt idx="1125">
                  <c:v>0.7702292518762307</c:v>
                </c:pt>
                <c:pt idx="1126">
                  <c:v>0.77293794931767934</c:v>
                </c:pt>
                <c:pt idx="1127">
                  <c:v>0.77419271282349356</c:v>
                </c:pt>
                <c:pt idx="1128">
                  <c:v>0.77544747725676266</c:v>
                </c:pt>
                <c:pt idx="1129">
                  <c:v>0.77668232464702669</c:v>
                </c:pt>
                <c:pt idx="1130">
                  <c:v>0.77791717203734834</c:v>
                </c:pt>
                <c:pt idx="1131">
                  <c:v>0.77917193647061977</c:v>
                </c:pt>
                <c:pt idx="1132">
                  <c:v>0.7804266999764301</c:v>
                </c:pt>
                <c:pt idx="1133">
                  <c:v>0.78168146440970154</c:v>
                </c:pt>
                <c:pt idx="1134">
                  <c:v>0.78293622884296954</c:v>
                </c:pt>
                <c:pt idx="1135">
                  <c:v>0.78417107530577912</c:v>
                </c:pt>
                <c:pt idx="1136">
                  <c:v>0.78540592269610066</c:v>
                </c:pt>
                <c:pt idx="1137">
                  <c:v>0.78666068712936976</c:v>
                </c:pt>
                <c:pt idx="1138">
                  <c:v>0.78791545156263953</c:v>
                </c:pt>
                <c:pt idx="1139">
                  <c:v>0.78917021506845264</c:v>
                </c:pt>
                <c:pt idx="1140">
                  <c:v>0.79040705462676897</c:v>
                </c:pt>
                <c:pt idx="1141">
                  <c:v>0.79166181813258274</c:v>
                </c:pt>
                <c:pt idx="1142">
                  <c:v>0.79291658256585151</c:v>
                </c:pt>
                <c:pt idx="1143">
                  <c:v>0.79415142995611632</c:v>
                </c:pt>
                <c:pt idx="1144">
                  <c:v>0.79538627734643796</c:v>
                </c:pt>
                <c:pt idx="1145">
                  <c:v>0.79664104177970785</c:v>
                </c:pt>
                <c:pt idx="1146">
                  <c:v>0.79789580528552173</c:v>
                </c:pt>
                <c:pt idx="1147">
                  <c:v>0.79913065267578676</c:v>
                </c:pt>
                <c:pt idx="1148">
                  <c:v>0.80038541710905564</c:v>
                </c:pt>
                <c:pt idx="1149">
                  <c:v>0.80162026449937795</c:v>
                </c:pt>
                <c:pt idx="1150">
                  <c:v>0.80285511188964154</c:v>
                </c:pt>
                <c:pt idx="1151">
                  <c:v>0.80410987539545464</c:v>
                </c:pt>
                <c:pt idx="1152">
                  <c:v>0.80534472278577662</c:v>
                </c:pt>
                <c:pt idx="1153">
                  <c:v>0.80659948721904584</c:v>
                </c:pt>
                <c:pt idx="1154">
                  <c:v>0.80785425165231572</c:v>
                </c:pt>
                <c:pt idx="1155">
                  <c:v>0.80908909811512364</c:v>
                </c:pt>
                <c:pt idx="1156">
                  <c:v>0.81177987068161983</c:v>
                </c:pt>
                <c:pt idx="1157">
                  <c:v>0.81303463511488971</c:v>
                </c:pt>
                <c:pt idx="1158">
                  <c:v>0.8142893986207016</c:v>
                </c:pt>
                <c:pt idx="1159">
                  <c:v>0.81552424601096618</c:v>
                </c:pt>
                <c:pt idx="1160">
                  <c:v>0.81677901044423729</c:v>
                </c:pt>
                <c:pt idx="1161">
                  <c:v>0.81801385783455771</c:v>
                </c:pt>
                <c:pt idx="1162">
                  <c:v>0.8192686213403706</c:v>
                </c:pt>
                <c:pt idx="1163">
                  <c:v>0.82050346873063418</c:v>
                </c:pt>
                <c:pt idx="1164">
                  <c:v>0.82177815020691014</c:v>
                </c:pt>
                <c:pt idx="1165">
                  <c:v>0.82301299759717494</c:v>
                </c:pt>
                <c:pt idx="1166">
                  <c:v>0.82426776110298638</c:v>
                </c:pt>
                <c:pt idx="1167">
                  <c:v>0.82552252553625638</c:v>
                </c:pt>
                <c:pt idx="1168">
                  <c:v>0.82675737292658014</c:v>
                </c:pt>
                <c:pt idx="1169">
                  <c:v>0.82801213735984902</c:v>
                </c:pt>
                <c:pt idx="1170">
                  <c:v>0.82926690086566035</c:v>
                </c:pt>
                <c:pt idx="1171">
                  <c:v>0.83050374042397834</c:v>
                </c:pt>
                <c:pt idx="1172">
                  <c:v>0.83175850392979189</c:v>
                </c:pt>
                <c:pt idx="1173">
                  <c:v>0.83301326836306089</c:v>
                </c:pt>
                <c:pt idx="1174">
                  <c:v>0.83426803279633077</c:v>
                </c:pt>
                <c:pt idx="1175">
                  <c:v>0.83552279630214343</c:v>
                </c:pt>
                <c:pt idx="1176">
                  <c:v>0.83675764369240913</c:v>
                </c:pt>
                <c:pt idx="1177">
                  <c:v>0.83801240812567812</c:v>
                </c:pt>
                <c:pt idx="1178">
                  <c:v>0.83928708867449664</c:v>
                </c:pt>
                <c:pt idx="1179">
                  <c:v>0.84052193606476144</c:v>
                </c:pt>
                <c:pt idx="1180">
                  <c:v>0.84177670049803133</c:v>
                </c:pt>
                <c:pt idx="1181">
                  <c:v>0.8430115478883522</c:v>
                </c:pt>
                <c:pt idx="1182">
                  <c:v>0.84426631232162208</c:v>
                </c:pt>
                <c:pt idx="1183">
                  <c:v>0.84552107582743452</c:v>
                </c:pt>
                <c:pt idx="1184">
                  <c:v>0.84677584026070574</c:v>
                </c:pt>
                <c:pt idx="1185">
                  <c:v>0.84803060469397573</c:v>
                </c:pt>
                <c:pt idx="1186">
                  <c:v>0.85068154224705961</c:v>
                </c:pt>
                <c:pt idx="1187">
                  <c:v>0.8519363066803296</c:v>
                </c:pt>
                <c:pt idx="1188">
                  <c:v>0.85317115407059541</c:v>
                </c:pt>
                <c:pt idx="1189">
                  <c:v>0.8544259185038654</c:v>
                </c:pt>
                <c:pt idx="1190">
                  <c:v>0.85568068200967784</c:v>
                </c:pt>
                <c:pt idx="1191">
                  <c:v>0.85693544644294661</c:v>
                </c:pt>
                <c:pt idx="1192">
                  <c:v>0.85819021087621661</c:v>
                </c:pt>
                <c:pt idx="1193">
                  <c:v>0.85942505826653914</c:v>
                </c:pt>
                <c:pt idx="1194">
                  <c:v>0.86067982177235081</c:v>
                </c:pt>
                <c:pt idx="1195">
                  <c:v>0.86193458620562069</c:v>
                </c:pt>
                <c:pt idx="1196">
                  <c:v>0.86318935063889235</c:v>
                </c:pt>
                <c:pt idx="1197">
                  <c:v>0.86444411414470412</c:v>
                </c:pt>
                <c:pt idx="1198">
                  <c:v>0.86567896153496804</c:v>
                </c:pt>
                <c:pt idx="1199">
                  <c:v>0.86693372596823759</c:v>
                </c:pt>
                <c:pt idx="1200">
                  <c:v>0.86818849040150881</c:v>
                </c:pt>
                <c:pt idx="1201">
                  <c:v>0.86946317095032477</c:v>
                </c:pt>
                <c:pt idx="1202">
                  <c:v>0.87070001050864365</c:v>
                </c:pt>
                <c:pt idx="1203">
                  <c:v>0.87195477401445565</c:v>
                </c:pt>
                <c:pt idx="1204">
                  <c:v>0.87318962140472045</c:v>
                </c:pt>
                <c:pt idx="1205">
                  <c:v>0.87444438583798956</c:v>
                </c:pt>
                <c:pt idx="1206">
                  <c:v>0.87569915027126022</c:v>
                </c:pt>
                <c:pt idx="1207">
                  <c:v>0.87693399673412464</c:v>
                </c:pt>
                <c:pt idx="1208">
                  <c:v>0.87816884412438945</c:v>
                </c:pt>
                <c:pt idx="1209">
                  <c:v>0.87942360855765855</c:v>
                </c:pt>
                <c:pt idx="1210">
                  <c:v>0.88067837299092844</c:v>
                </c:pt>
                <c:pt idx="1211">
                  <c:v>0.8819132203812492</c:v>
                </c:pt>
                <c:pt idx="1212">
                  <c:v>0.88316798388706097</c:v>
                </c:pt>
                <c:pt idx="1213">
                  <c:v>0.88442274832033163</c:v>
                </c:pt>
                <c:pt idx="1214">
                  <c:v>0.88567751275360262</c:v>
                </c:pt>
                <c:pt idx="1215">
                  <c:v>0.88691235921640921</c:v>
                </c:pt>
                <c:pt idx="1216">
                  <c:v>0.88956130645635756</c:v>
                </c:pt>
                <c:pt idx="1217">
                  <c:v>0.89081806213022219</c:v>
                </c:pt>
                <c:pt idx="1218">
                  <c:v>0.89205290952048699</c:v>
                </c:pt>
                <c:pt idx="1219">
                  <c:v>0.89330767302629954</c:v>
                </c:pt>
                <c:pt idx="1220">
                  <c:v>0.89456243745956954</c:v>
                </c:pt>
                <c:pt idx="1221">
                  <c:v>0.89579728484989163</c:v>
                </c:pt>
                <c:pt idx="1222">
                  <c:v>0.89705204928316107</c:v>
                </c:pt>
                <c:pt idx="1223">
                  <c:v>0.89830681278897373</c:v>
                </c:pt>
                <c:pt idx="1224">
                  <c:v>0.8995615772222425</c:v>
                </c:pt>
                <c:pt idx="1225">
                  <c:v>0.9008163416555135</c:v>
                </c:pt>
                <c:pt idx="1226">
                  <c:v>0.53761127294598132</c:v>
                </c:pt>
                <c:pt idx="1227">
                  <c:v>0.53884612033630219</c:v>
                </c:pt>
                <c:pt idx="1228">
                  <c:v>0.54008096772656622</c:v>
                </c:pt>
                <c:pt idx="1229">
                  <c:v>0.54133573123237966</c:v>
                </c:pt>
                <c:pt idx="1230">
                  <c:v>0.54259049566564954</c:v>
                </c:pt>
                <c:pt idx="1231">
                  <c:v>0.54382534305597163</c:v>
                </c:pt>
                <c:pt idx="1232">
                  <c:v>0.54508010748924107</c:v>
                </c:pt>
                <c:pt idx="1233">
                  <c:v>0.54633487099505351</c:v>
                </c:pt>
                <c:pt idx="1234">
                  <c:v>0.54756971838531854</c:v>
                </c:pt>
                <c:pt idx="1235">
                  <c:v>0.54882448281858975</c:v>
                </c:pt>
                <c:pt idx="1236">
                  <c:v>0.55005933020891062</c:v>
                </c:pt>
                <c:pt idx="1237">
                  <c:v>0.55129417759917643</c:v>
                </c:pt>
                <c:pt idx="1238">
                  <c:v>0.55254894110498753</c:v>
                </c:pt>
                <c:pt idx="1239">
                  <c:v>0.55378378849530918</c:v>
                </c:pt>
                <c:pt idx="1240">
                  <c:v>0.55501863588557465</c:v>
                </c:pt>
                <c:pt idx="1241">
                  <c:v>0.55625348327583879</c:v>
                </c:pt>
                <c:pt idx="1242">
                  <c:v>0.55750824770910867</c:v>
                </c:pt>
                <c:pt idx="1243">
                  <c:v>0.55876500338297364</c:v>
                </c:pt>
                <c:pt idx="1244">
                  <c:v>0.56001976781624208</c:v>
                </c:pt>
                <c:pt idx="1245">
                  <c:v>0.56125461427905143</c:v>
                </c:pt>
                <c:pt idx="1246">
                  <c:v>0.56250937871231976</c:v>
                </c:pt>
                <c:pt idx="1247">
                  <c:v>0.56376414314559065</c:v>
                </c:pt>
                <c:pt idx="1248">
                  <c:v>0.56499899053591263</c:v>
                </c:pt>
                <c:pt idx="1249">
                  <c:v>0.56625375404172451</c:v>
                </c:pt>
                <c:pt idx="1250">
                  <c:v>0.56748860143198954</c:v>
                </c:pt>
                <c:pt idx="1251">
                  <c:v>0.56874336586525853</c:v>
                </c:pt>
                <c:pt idx="1252">
                  <c:v>0.56999813029853075</c:v>
                </c:pt>
                <c:pt idx="1253">
                  <c:v>0.57123297768885095</c:v>
                </c:pt>
                <c:pt idx="1254">
                  <c:v>0.5724877411946625</c:v>
                </c:pt>
                <c:pt idx="1255">
                  <c:v>0.57372258858492842</c:v>
                </c:pt>
                <c:pt idx="1256">
                  <c:v>0.57643128602637761</c:v>
                </c:pt>
                <c:pt idx="1257">
                  <c:v>0.57766613341669881</c:v>
                </c:pt>
                <c:pt idx="1258">
                  <c:v>0.58015773648082813</c:v>
                </c:pt>
                <c:pt idx="1259">
                  <c:v>0.5826274303339577</c:v>
                </c:pt>
                <c:pt idx="1260">
                  <c:v>0.58388219476722525</c:v>
                </c:pt>
                <c:pt idx="1261">
                  <c:v>0.5851170421574915</c:v>
                </c:pt>
                <c:pt idx="1262">
                  <c:v>0.58637180659076193</c:v>
                </c:pt>
                <c:pt idx="1263">
                  <c:v>0.5876265700965746</c:v>
                </c:pt>
                <c:pt idx="1264">
                  <c:v>0.5888813345298447</c:v>
                </c:pt>
                <c:pt idx="1265">
                  <c:v>0.59011618192010751</c:v>
                </c:pt>
                <c:pt idx="1266">
                  <c:v>0.59137094635337961</c:v>
                </c:pt>
                <c:pt idx="1267">
                  <c:v>0.59262570985924856</c:v>
                </c:pt>
                <c:pt idx="1268">
                  <c:v>0.59388047429251867</c:v>
                </c:pt>
                <c:pt idx="1269">
                  <c:v>0.59511532168278336</c:v>
                </c:pt>
                <c:pt idx="1270">
                  <c:v>0.59637008611605258</c:v>
                </c:pt>
                <c:pt idx="1271">
                  <c:v>0.59762484962186591</c:v>
                </c:pt>
                <c:pt idx="1272">
                  <c:v>0.59886168918018268</c:v>
                </c:pt>
                <c:pt idx="1273">
                  <c:v>0.60011645268599612</c:v>
                </c:pt>
                <c:pt idx="1274">
                  <c:v>0.601371217119266</c:v>
                </c:pt>
                <c:pt idx="1275">
                  <c:v>0.60260606450953091</c:v>
                </c:pt>
                <c:pt idx="1276">
                  <c:v>0.60384091189985245</c:v>
                </c:pt>
                <c:pt idx="1277">
                  <c:v>0.60509567633312378</c:v>
                </c:pt>
                <c:pt idx="1278">
                  <c:v>0.60633052279592858</c:v>
                </c:pt>
                <c:pt idx="1279">
                  <c:v>0.60758528722919991</c:v>
                </c:pt>
                <c:pt idx="1280">
                  <c:v>0.60884005166246968</c:v>
                </c:pt>
                <c:pt idx="1281">
                  <c:v>0.61132966255860466</c:v>
                </c:pt>
                <c:pt idx="1282">
                  <c:v>0.61256450994886757</c:v>
                </c:pt>
                <c:pt idx="1283">
                  <c:v>0.61541262576372446</c:v>
                </c:pt>
                <c:pt idx="1284">
                  <c:v>0.61664747315404767</c:v>
                </c:pt>
                <c:pt idx="1285">
                  <c:v>0.61790223665986033</c:v>
                </c:pt>
                <c:pt idx="1286">
                  <c:v>0.61915899326112445</c:v>
                </c:pt>
                <c:pt idx="1287">
                  <c:v>0.62039383972398865</c:v>
                </c:pt>
                <c:pt idx="1288">
                  <c:v>0.62164860415725864</c:v>
                </c:pt>
                <c:pt idx="1289">
                  <c:v>0.62288345154752356</c:v>
                </c:pt>
                <c:pt idx="1290">
                  <c:v>0.62411829893784443</c:v>
                </c:pt>
                <c:pt idx="1291">
                  <c:v>0.62537306337111465</c:v>
                </c:pt>
                <c:pt idx="1292">
                  <c:v>0.62660790983392189</c:v>
                </c:pt>
                <c:pt idx="1293">
                  <c:v>0.62786267426719256</c:v>
                </c:pt>
                <c:pt idx="1294">
                  <c:v>0.62911743870046166</c:v>
                </c:pt>
                <c:pt idx="1295">
                  <c:v>0.63035228609078364</c:v>
                </c:pt>
                <c:pt idx="1296">
                  <c:v>0.63162696663954565</c:v>
                </c:pt>
                <c:pt idx="1297">
                  <c:v>0.63286181402986696</c:v>
                </c:pt>
                <c:pt idx="1298">
                  <c:v>0.63411657846313574</c:v>
                </c:pt>
                <c:pt idx="1299">
                  <c:v>0.6353713419689484</c:v>
                </c:pt>
                <c:pt idx="1300">
                  <c:v>0.63662610640221862</c:v>
                </c:pt>
                <c:pt idx="1301">
                  <c:v>0.63788087083548928</c:v>
                </c:pt>
                <c:pt idx="1302">
                  <c:v>0.63913563526875905</c:v>
                </c:pt>
                <c:pt idx="1303">
                  <c:v>0.6403724738996176</c:v>
                </c:pt>
                <c:pt idx="1304">
                  <c:v>0.64162723833288915</c:v>
                </c:pt>
                <c:pt idx="1305">
                  <c:v>0.64286208479569451</c:v>
                </c:pt>
                <c:pt idx="1306">
                  <c:v>0.64411684922896451</c:v>
                </c:pt>
                <c:pt idx="1307">
                  <c:v>0.64535169661928826</c:v>
                </c:pt>
                <c:pt idx="1308">
                  <c:v>0.6466064610525567</c:v>
                </c:pt>
                <c:pt idx="1309">
                  <c:v>0.64786122455837003</c:v>
                </c:pt>
                <c:pt idx="1310">
                  <c:v>0.64911598899163858</c:v>
                </c:pt>
                <c:pt idx="1311">
                  <c:v>0.65037075342490969</c:v>
                </c:pt>
                <c:pt idx="1312">
                  <c:v>0.65160560081517527</c:v>
                </c:pt>
                <c:pt idx="1313">
                  <c:v>0.65425454712766351</c:v>
                </c:pt>
                <c:pt idx="1314">
                  <c:v>0.65550931156093384</c:v>
                </c:pt>
                <c:pt idx="1315">
                  <c:v>0.65676407506674661</c:v>
                </c:pt>
                <c:pt idx="1316">
                  <c:v>0.65801883950001738</c:v>
                </c:pt>
                <c:pt idx="1317">
                  <c:v>0.65929352097629135</c:v>
                </c:pt>
                <c:pt idx="1318">
                  <c:v>0.66053035960715079</c:v>
                </c:pt>
                <c:pt idx="1319">
                  <c:v>0.6617652069974167</c:v>
                </c:pt>
                <c:pt idx="1320">
                  <c:v>0.66300005438773812</c:v>
                </c:pt>
                <c:pt idx="1321">
                  <c:v>0.66425481789355156</c:v>
                </c:pt>
                <c:pt idx="1322">
                  <c:v>0.66550958232682056</c:v>
                </c:pt>
                <c:pt idx="1323">
                  <c:v>0.66674442971708558</c:v>
                </c:pt>
                <c:pt idx="1324">
                  <c:v>0.6679792771074079</c:v>
                </c:pt>
                <c:pt idx="1325">
                  <c:v>0.66921412449767104</c:v>
                </c:pt>
                <c:pt idx="1326">
                  <c:v>0.67046888800348459</c:v>
                </c:pt>
                <c:pt idx="1327">
                  <c:v>0.67172365243675536</c:v>
                </c:pt>
                <c:pt idx="1328">
                  <c:v>0.67297841687002524</c:v>
                </c:pt>
                <c:pt idx="1329">
                  <c:v>0.67421326426034511</c:v>
                </c:pt>
                <c:pt idx="1330">
                  <c:v>0.67544811072315358</c:v>
                </c:pt>
                <c:pt idx="1331">
                  <c:v>0.67670287515642358</c:v>
                </c:pt>
                <c:pt idx="1332">
                  <c:v>0.67795763958969424</c:v>
                </c:pt>
                <c:pt idx="1333">
                  <c:v>0.67919248698001489</c:v>
                </c:pt>
                <c:pt idx="1334">
                  <c:v>0.68042932561087432</c:v>
                </c:pt>
                <c:pt idx="1335">
                  <c:v>0.68168409004414365</c:v>
                </c:pt>
                <c:pt idx="1336">
                  <c:v>0.68293885354995665</c:v>
                </c:pt>
                <c:pt idx="1337">
                  <c:v>0.68417370094022056</c:v>
                </c:pt>
                <c:pt idx="1338">
                  <c:v>0.68542846537349156</c:v>
                </c:pt>
                <c:pt idx="1339">
                  <c:v>0.68666331276381265</c:v>
                </c:pt>
                <c:pt idx="1340">
                  <c:v>0.68791807719708264</c:v>
                </c:pt>
                <c:pt idx="1341">
                  <c:v>0.68915292365989078</c:v>
                </c:pt>
                <c:pt idx="1342">
                  <c:v>0.69040768809315978</c:v>
                </c:pt>
                <c:pt idx="1343">
                  <c:v>0.69307655144865521</c:v>
                </c:pt>
                <c:pt idx="1344">
                  <c:v>0.6943313158819242</c:v>
                </c:pt>
                <c:pt idx="1345">
                  <c:v>0.69556616327218956</c:v>
                </c:pt>
                <c:pt idx="1346">
                  <c:v>0.69682092677800345</c:v>
                </c:pt>
                <c:pt idx="1347">
                  <c:v>0.69805577416832465</c:v>
                </c:pt>
                <c:pt idx="1348">
                  <c:v>0.69931053860159464</c:v>
                </c:pt>
                <c:pt idx="1349">
                  <c:v>0.70056530303486397</c:v>
                </c:pt>
                <c:pt idx="1350">
                  <c:v>0.70182205870867165</c:v>
                </c:pt>
                <c:pt idx="1351">
                  <c:v>0.70305690609899363</c:v>
                </c:pt>
                <c:pt idx="1352">
                  <c:v>0.70431166960480662</c:v>
                </c:pt>
                <c:pt idx="1353">
                  <c:v>0.70556643403807584</c:v>
                </c:pt>
                <c:pt idx="1354">
                  <c:v>0.70682119847134572</c:v>
                </c:pt>
                <c:pt idx="1355">
                  <c:v>0.70807596290461561</c:v>
                </c:pt>
                <c:pt idx="1356">
                  <c:v>0.70931080936742319</c:v>
                </c:pt>
                <c:pt idx="1357">
                  <c:v>0.71056557380069307</c:v>
                </c:pt>
                <c:pt idx="1358">
                  <c:v>0.71182033823396362</c:v>
                </c:pt>
                <c:pt idx="1359">
                  <c:v>0.7130551856242846</c:v>
                </c:pt>
                <c:pt idx="1360">
                  <c:v>0.71429003301455063</c:v>
                </c:pt>
                <c:pt idx="1361">
                  <c:v>0.71554479652036262</c:v>
                </c:pt>
                <c:pt idx="1362">
                  <c:v>0.71679956095363195</c:v>
                </c:pt>
                <c:pt idx="1363">
                  <c:v>0.7180543253869015</c:v>
                </c:pt>
                <c:pt idx="1364">
                  <c:v>0.71928917184976626</c:v>
                </c:pt>
                <c:pt idx="1365">
                  <c:v>0.72052401924003162</c:v>
                </c:pt>
                <c:pt idx="1366">
                  <c:v>0.72180069195684382</c:v>
                </c:pt>
                <c:pt idx="1367">
                  <c:v>0.72305545639011537</c:v>
                </c:pt>
                <c:pt idx="1368">
                  <c:v>0.72429030378043535</c:v>
                </c:pt>
                <c:pt idx="1369">
                  <c:v>0.7255251511707006</c:v>
                </c:pt>
                <c:pt idx="1370">
                  <c:v>0.7267799146765147</c:v>
                </c:pt>
                <c:pt idx="1371">
                  <c:v>0.7280346791097837</c:v>
                </c:pt>
                <c:pt idx="1372">
                  <c:v>0.72926952650010524</c:v>
                </c:pt>
                <c:pt idx="1373">
                  <c:v>0.73193838985554249</c:v>
                </c:pt>
                <c:pt idx="1374">
                  <c:v>0.73319315428881382</c:v>
                </c:pt>
                <c:pt idx="1375">
                  <c:v>0.7344479187220827</c:v>
                </c:pt>
                <c:pt idx="1376">
                  <c:v>0.73568276518494657</c:v>
                </c:pt>
                <c:pt idx="1377">
                  <c:v>0.73693752961821701</c:v>
                </c:pt>
                <c:pt idx="1378">
                  <c:v>0.73819229405148779</c:v>
                </c:pt>
                <c:pt idx="1379">
                  <c:v>0.73944705755730045</c:v>
                </c:pt>
                <c:pt idx="1380">
                  <c:v>0.7406819049475647</c:v>
                </c:pt>
                <c:pt idx="1381">
                  <c:v>0.74193866154888766</c:v>
                </c:pt>
                <c:pt idx="1382">
                  <c:v>0.74317350801169368</c:v>
                </c:pt>
                <c:pt idx="1383">
                  <c:v>0.74442827244496446</c:v>
                </c:pt>
                <c:pt idx="1384">
                  <c:v>0.74568303687823434</c:v>
                </c:pt>
                <c:pt idx="1385">
                  <c:v>0.74695771742705164</c:v>
                </c:pt>
                <c:pt idx="1386">
                  <c:v>0.74821248186032008</c:v>
                </c:pt>
                <c:pt idx="1387">
                  <c:v>0.7494473292506425</c:v>
                </c:pt>
                <c:pt idx="1388">
                  <c:v>0.75070209368385721</c:v>
                </c:pt>
                <c:pt idx="1389">
                  <c:v>0.75197677423267362</c:v>
                </c:pt>
                <c:pt idx="1390">
                  <c:v>0.75321162162299515</c:v>
                </c:pt>
                <c:pt idx="1391">
                  <c:v>0.75446638605626393</c:v>
                </c:pt>
                <c:pt idx="1392">
                  <c:v>0.75574106660502782</c:v>
                </c:pt>
                <c:pt idx="1393">
                  <c:v>0.75697591399534858</c:v>
                </c:pt>
                <c:pt idx="1394">
                  <c:v>0.75823067842861835</c:v>
                </c:pt>
                <c:pt idx="1395">
                  <c:v>0.7594655258188826</c:v>
                </c:pt>
                <c:pt idx="1396">
                  <c:v>0.76072028932469593</c:v>
                </c:pt>
                <c:pt idx="1397">
                  <c:v>0.7619571288830117</c:v>
                </c:pt>
                <c:pt idx="1398">
                  <c:v>0.76321189238882603</c:v>
                </c:pt>
                <c:pt idx="1399">
                  <c:v>0.76446665682209414</c:v>
                </c:pt>
                <c:pt idx="1400">
                  <c:v>0.76572142125536491</c:v>
                </c:pt>
                <c:pt idx="1401">
                  <c:v>0.76695626864568645</c:v>
                </c:pt>
                <c:pt idx="1402">
                  <c:v>0.76821103215149988</c:v>
                </c:pt>
                <c:pt idx="1403">
                  <c:v>0.77091972959294708</c:v>
                </c:pt>
                <c:pt idx="1404">
                  <c:v>0.77217449402621763</c:v>
                </c:pt>
                <c:pt idx="1405">
                  <c:v>0.77340934141648254</c:v>
                </c:pt>
                <c:pt idx="1406">
                  <c:v>0.77466410492229443</c:v>
                </c:pt>
                <c:pt idx="1407">
                  <c:v>0.7758989523125609</c:v>
                </c:pt>
                <c:pt idx="1408">
                  <c:v>0.77713379970288088</c:v>
                </c:pt>
                <c:pt idx="1409">
                  <c:v>0.77838856413615076</c:v>
                </c:pt>
                <c:pt idx="1410">
                  <c:v>0.77964332764196365</c:v>
                </c:pt>
                <c:pt idx="1411">
                  <c:v>0.78089809207523364</c:v>
                </c:pt>
                <c:pt idx="1412">
                  <c:v>0.78213493163355063</c:v>
                </c:pt>
                <c:pt idx="1413">
                  <c:v>0.78338969513936252</c:v>
                </c:pt>
                <c:pt idx="1414">
                  <c:v>0.78464445957263262</c:v>
                </c:pt>
                <c:pt idx="1415">
                  <c:v>0.78589922400590262</c:v>
                </c:pt>
                <c:pt idx="1416">
                  <c:v>0.78713407046871064</c:v>
                </c:pt>
                <c:pt idx="1417">
                  <c:v>0.78838883490197986</c:v>
                </c:pt>
                <c:pt idx="1418">
                  <c:v>0.78966351637825483</c:v>
                </c:pt>
                <c:pt idx="1419">
                  <c:v>0.79089836376851963</c:v>
                </c:pt>
                <c:pt idx="1420">
                  <c:v>0.79213321023138461</c:v>
                </c:pt>
                <c:pt idx="1421">
                  <c:v>0.79338797466465349</c:v>
                </c:pt>
                <c:pt idx="1422">
                  <c:v>0.79464273909792349</c:v>
                </c:pt>
                <c:pt idx="1423">
                  <c:v>0.79589750353119471</c:v>
                </c:pt>
                <c:pt idx="1424">
                  <c:v>0.79715226703700637</c:v>
                </c:pt>
                <c:pt idx="1425">
                  <c:v>0.79838711442727117</c:v>
                </c:pt>
                <c:pt idx="1426">
                  <c:v>0.79964187886054217</c:v>
                </c:pt>
                <c:pt idx="1427">
                  <c:v>0.8008767262508627</c:v>
                </c:pt>
                <c:pt idx="1428">
                  <c:v>0.80213148975667536</c:v>
                </c:pt>
                <c:pt idx="1429">
                  <c:v>0.80336832931499158</c:v>
                </c:pt>
                <c:pt idx="1430">
                  <c:v>0.80462309282080546</c:v>
                </c:pt>
                <c:pt idx="1431">
                  <c:v>0.80585794021106949</c:v>
                </c:pt>
                <c:pt idx="1432">
                  <c:v>0.80711270464433937</c:v>
                </c:pt>
                <c:pt idx="1433">
                  <c:v>0.80980148504283989</c:v>
                </c:pt>
                <c:pt idx="1434">
                  <c:v>0.81105624947610977</c:v>
                </c:pt>
                <c:pt idx="1435">
                  <c:v>0.81229109593891735</c:v>
                </c:pt>
                <c:pt idx="1436">
                  <c:v>0.81354586037218812</c:v>
                </c:pt>
                <c:pt idx="1437">
                  <c:v>0.81480062480545712</c:v>
                </c:pt>
                <c:pt idx="1438">
                  <c:v>0.81603547219578021</c:v>
                </c:pt>
                <c:pt idx="1439">
                  <c:v>0.81729023570159165</c:v>
                </c:pt>
                <c:pt idx="1440">
                  <c:v>0.81852508309185623</c:v>
                </c:pt>
                <c:pt idx="1441">
                  <c:v>0.81977984752512789</c:v>
                </c:pt>
                <c:pt idx="1442">
                  <c:v>0.82105452807394386</c:v>
                </c:pt>
                <c:pt idx="1443">
                  <c:v>0.82230929250721374</c:v>
                </c:pt>
                <c:pt idx="1444">
                  <c:v>0.82356604818102053</c:v>
                </c:pt>
                <c:pt idx="1445">
                  <c:v>0.82480089557134362</c:v>
                </c:pt>
                <c:pt idx="1446">
                  <c:v>0.82605566000461295</c:v>
                </c:pt>
                <c:pt idx="1447">
                  <c:v>0.82729050739487908</c:v>
                </c:pt>
                <c:pt idx="1448">
                  <c:v>0.82854527090069063</c:v>
                </c:pt>
                <c:pt idx="1449">
                  <c:v>0.82980003533396063</c:v>
                </c:pt>
                <c:pt idx="1450">
                  <c:v>0.83103488272428194</c:v>
                </c:pt>
                <c:pt idx="1451">
                  <c:v>0.83228964715755183</c:v>
                </c:pt>
                <c:pt idx="1452">
                  <c:v>0.83354441066336549</c:v>
                </c:pt>
                <c:pt idx="1453">
                  <c:v>0.83477925805363062</c:v>
                </c:pt>
                <c:pt idx="1454">
                  <c:v>0.83603402248690017</c:v>
                </c:pt>
                <c:pt idx="1455">
                  <c:v>0.83728878692016906</c:v>
                </c:pt>
                <c:pt idx="1456">
                  <c:v>0.83854355042598172</c:v>
                </c:pt>
                <c:pt idx="1457">
                  <c:v>0.8397983148592516</c:v>
                </c:pt>
                <c:pt idx="1458">
                  <c:v>0.84103316224957425</c:v>
                </c:pt>
                <c:pt idx="1459">
                  <c:v>0.84228792668284314</c:v>
                </c:pt>
                <c:pt idx="1460">
                  <c:v>0.84354468235665081</c:v>
                </c:pt>
                <c:pt idx="1461">
                  <c:v>0.84479944678992158</c:v>
                </c:pt>
                <c:pt idx="1462">
                  <c:v>0.84605421029573435</c:v>
                </c:pt>
                <c:pt idx="1463">
                  <c:v>0.84872307365122956</c:v>
                </c:pt>
                <c:pt idx="1464">
                  <c:v>0.84997783808450034</c:v>
                </c:pt>
                <c:pt idx="1465">
                  <c:v>0.85121268547482032</c:v>
                </c:pt>
                <c:pt idx="1466">
                  <c:v>0.8524674499080902</c:v>
                </c:pt>
                <c:pt idx="1467">
                  <c:v>0.85370229637089934</c:v>
                </c:pt>
                <c:pt idx="1468">
                  <c:v>0.85495706080416767</c:v>
                </c:pt>
                <c:pt idx="1469">
                  <c:v>0.85623174228044263</c:v>
                </c:pt>
                <c:pt idx="1470">
                  <c:v>0.85746658967070666</c:v>
                </c:pt>
                <c:pt idx="1471">
                  <c:v>0.85872135317652165</c:v>
                </c:pt>
                <c:pt idx="1472">
                  <c:v>0.85995620056684174</c:v>
                </c:pt>
                <c:pt idx="1473">
                  <c:v>0.86121096500011152</c:v>
                </c:pt>
                <c:pt idx="1474">
                  <c:v>0.86244581239037876</c:v>
                </c:pt>
                <c:pt idx="1475">
                  <c:v>0.86370256806424051</c:v>
                </c:pt>
                <c:pt idx="1476">
                  <c:v>0.86495733249751194</c:v>
                </c:pt>
                <c:pt idx="1477">
                  <c:v>0.86621209600332361</c:v>
                </c:pt>
                <c:pt idx="1478">
                  <c:v>0.8674668604365936</c:v>
                </c:pt>
                <c:pt idx="1479">
                  <c:v>0.86870170782685863</c:v>
                </c:pt>
                <c:pt idx="1480">
                  <c:v>0.86995647133267084</c:v>
                </c:pt>
                <c:pt idx="1481">
                  <c:v>0.8711913187229926</c:v>
                </c:pt>
                <c:pt idx="1482">
                  <c:v>0.87244608315626238</c:v>
                </c:pt>
                <c:pt idx="1483">
                  <c:v>0.87370084758953415</c:v>
                </c:pt>
                <c:pt idx="1484">
                  <c:v>0.87495561109534592</c:v>
                </c:pt>
                <c:pt idx="1485">
                  <c:v>0.87619045848561083</c:v>
                </c:pt>
                <c:pt idx="1486">
                  <c:v>0.87744522291888127</c:v>
                </c:pt>
                <c:pt idx="1487">
                  <c:v>0.8786999873521506</c:v>
                </c:pt>
                <c:pt idx="1488">
                  <c:v>0.87995475085796149</c:v>
                </c:pt>
                <c:pt idx="1489">
                  <c:v>0.52401645417086229</c:v>
                </c:pt>
                <c:pt idx="1490">
                  <c:v>0.52527121860413328</c:v>
                </c:pt>
                <c:pt idx="1491">
                  <c:v>0.52650606599445249</c:v>
                </c:pt>
                <c:pt idx="1492">
                  <c:v>0.52776082950026648</c:v>
                </c:pt>
                <c:pt idx="1493">
                  <c:v>0.52899567689053251</c:v>
                </c:pt>
                <c:pt idx="1494">
                  <c:v>0.53148528871412259</c:v>
                </c:pt>
                <c:pt idx="1495">
                  <c:v>0.53274005221993648</c:v>
                </c:pt>
                <c:pt idx="1496">
                  <c:v>0.53397489961020062</c:v>
                </c:pt>
                <c:pt idx="1497">
                  <c:v>0.53524958108647525</c:v>
                </c:pt>
                <c:pt idx="1498">
                  <c:v>0.53648442847673949</c:v>
                </c:pt>
                <c:pt idx="1499">
                  <c:v>0.53772126710760004</c:v>
                </c:pt>
                <c:pt idx="1500">
                  <c:v>0.53895611449792058</c:v>
                </c:pt>
                <c:pt idx="1501">
                  <c:v>0.54019096188818594</c:v>
                </c:pt>
                <c:pt idx="1502">
                  <c:v>0.54142580927845074</c:v>
                </c:pt>
                <c:pt idx="1503">
                  <c:v>0.54266065574131517</c:v>
                </c:pt>
                <c:pt idx="1504">
                  <c:v>0.54391542017458605</c:v>
                </c:pt>
                <c:pt idx="1505">
                  <c:v>0.54515026756485063</c:v>
                </c:pt>
                <c:pt idx="1506">
                  <c:v>0.54640503199811974</c:v>
                </c:pt>
                <c:pt idx="1507">
                  <c:v>0.54765979550393262</c:v>
                </c:pt>
                <c:pt idx="1508">
                  <c:v>0.54889464289425405</c:v>
                </c:pt>
                <c:pt idx="1509">
                  <c:v>0.55014940732752493</c:v>
                </c:pt>
                <c:pt idx="1510">
                  <c:v>0.55138425471778851</c:v>
                </c:pt>
                <c:pt idx="1511">
                  <c:v>0.55263901822360251</c:v>
                </c:pt>
                <c:pt idx="1512">
                  <c:v>0.5538937826568725</c:v>
                </c:pt>
                <c:pt idx="1513">
                  <c:v>0.55514854709014161</c:v>
                </c:pt>
                <c:pt idx="1514">
                  <c:v>0.55638339448046259</c:v>
                </c:pt>
                <c:pt idx="1515">
                  <c:v>0.55764015015427149</c:v>
                </c:pt>
                <c:pt idx="1516">
                  <c:v>0.55887499754459391</c:v>
                </c:pt>
                <c:pt idx="1517">
                  <c:v>0.5601297610504048</c:v>
                </c:pt>
                <c:pt idx="1518">
                  <c:v>0.56283845849185365</c:v>
                </c:pt>
                <c:pt idx="1519">
                  <c:v>0.56409322292512365</c:v>
                </c:pt>
                <c:pt idx="1520">
                  <c:v>0.56532807031538912</c:v>
                </c:pt>
                <c:pt idx="1521">
                  <c:v>0.56658283382120056</c:v>
                </c:pt>
                <c:pt idx="1522">
                  <c:v>0.56781768121152254</c:v>
                </c:pt>
                <c:pt idx="1523">
                  <c:v>0.56907244564479265</c:v>
                </c:pt>
                <c:pt idx="1524">
                  <c:v>0.57032721007806264</c:v>
                </c:pt>
                <c:pt idx="1525">
                  <c:v>0.57156205746832711</c:v>
                </c:pt>
                <c:pt idx="1526">
                  <c:v>0.57281682097413977</c:v>
                </c:pt>
                <c:pt idx="1527">
                  <c:v>0.57405166836446164</c:v>
                </c:pt>
                <c:pt idx="1528">
                  <c:v>0.5753064327977313</c:v>
                </c:pt>
                <c:pt idx="1529">
                  <c:v>0.57654128018799611</c:v>
                </c:pt>
                <c:pt idx="1530">
                  <c:v>0.57779604369381032</c:v>
                </c:pt>
                <c:pt idx="1531">
                  <c:v>0.57903288325212543</c:v>
                </c:pt>
                <c:pt idx="1532">
                  <c:v>0.58028764675793632</c:v>
                </c:pt>
                <c:pt idx="1533">
                  <c:v>0.58152249414825885</c:v>
                </c:pt>
                <c:pt idx="1534">
                  <c:v>0.58277725858152962</c:v>
                </c:pt>
                <c:pt idx="1535">
                  <c:v>0.58403202301479951</c:v>
                </c:pt>
                <c:pt idx="1536">
                  <c:v>0.58526687040506342</c:v>
                </c:pt>
                <c:pt idx="1537">
                  <c:v>0.58650171686787189</c:v>
                </c:pt>
                <c:pt idx="1538">
                  <c:v>0.587756481301141</c:v>
                </c:pt>
                <c:pt idx="1539">
                  <c:v>0.58901124573441088</c:v>
                </c:pt>
                <c:pt idx="1540">
                  <c:v>0.59024609312473331</c:v>
                </c:pt>
                <c:pt idx="1541">
                  <c:v>0.59148094051499756</c:v>
                </c:pt>
                <c:pt idx="1542">
                  <c:v>0.59273570402081077</c:v>
                </c:pt>
                <c:pt idx="1543">
                  <c:v>0.59399046845408143</c:v>
                </c:pt>
                <c:pt idx="1544">
                  <c:v>0.5952253158444023</c:v>
                </c:pt>
                <c:pt idx="1545">
                  <c:v>0.59646016323466555</c:v>
                </c:pt>
                <c:pt idx="1546">
                  <c:v>0.59769501062499009</c:v>
                </c:pt>
                <c:pt idx="1547">
                  <c:v>0.59893184925584819</c:v>
                </c:pt>
                <c:pt idx="1548">
                  <c:v>0.60160071261128834</c:v>
                </c:pt>
                <c:pt idx="1549">
                  <c:v>0.60285547704455822</c:v>
                </c:pt>
                <c:pt idx="1550">
                  <c:v>0.60409032443487976</c:v>
                </c:pt>
                <c:pt idx="1551">
                  <c:v>0.60532517089768589</c:v>
                </c:pt>
                <c:pt idx="1552">
                  <c:v>0.60656001828800765</c:v>
                </c:pt>
                <c:pt idx="1553">
                  <c:v>0.60779486567827412</c:v>
                </c:pt>
                <c:pt idx="1554">
                  <c:v>0.60904963011154389</c:v>
                </c:pt>
                <c:pt idx="1555">
                  <c:v>0.61028447750186465</c:v>
                </c:pt>
                <c:pt idx="1556">
                  <c:v>0.61153924100767654</c:v>
                </c:pt>
                <c:pt idx="1557">
                  <c:v>0.61277408839794134</c:v>
                </c:pt>
                <c:pt idx="1558">
                  <c:v>0.61402885283121211</c:v>
                </c:pt>
                <c:pt idx="1559">
                  <c:v>0.61526370022153287</c:v>
                </c:pt>
                <c:pt idx="1560">
                  <c:v>0.61651846465480353</c:v>
                </c:pt>
                <c:pt idx="1561">
                  <c:v>0.61777322816061564</c:v>
                </c:pt>
                <c:pt idx="1562">
                  <c:v>0.61901006771893208</c:v>
                </c:pt>
                <c:pt idx="1563">
                  <c:v>0.62026483122474474</c:v>
                </c:pt>
                <c:pt idx="1564">
                  <c:v>0.62151959565801462</c:v>
                </c:pt>
                <c:pt idx="1565">
                  <c:v>0.62275444304828076</c:v>
                </c:pt>
                <c:pt idx="1566">
                  <c:v>0.6239892904385459</c:v>
                </c:pt>
                <c:pt idx="1567">
                  <c:v>0.62522413782886666</c:v>
                </c:pt>
                <c:pt idx="1568">
                  <c:v>0.62647890133467865</c:v>
                </c:pt>
                <c:pt idx="1569">
                  <c:v>0.62771374872494257</c:v>
                </c:pt>
                <c:pt idx="1570">
                  <c:v>0.62896851315821412</c:v>
                </c:pt>
                <c:pt idx="1571">
                  <c:v>0.63022327666402744</c:v>
                </c:pt>
                <c:pt idx="1572">
                  <c:v>0.63145812405434754</c:v>
                </c:pt>
                <c:pt idx="1573">
                  <c:v>0.63269297144461323</c:v>
                </c:pt>
                <c:pt idx="1574">
                  <c:v>0.63394773587788311</c:v>
                </c:pt>
                <c:pt idx="1575">
                  <c:v>0.63520250031115211</c:v>
                </c:pt>
                <c:pt idx="1576">
                  <c:v>0.63643734677401653</c:v>
                </c:pt>
                <c:pt idx="1577">
                  <c:v>0.63769211120728664</c:v>
                </c:pt>
                <c:pt idx="1578">
                  <c:v>0.64038288377378194</c:v>
                </c:pt>
                <c:pt idx="1579">
                  <c:v>0.64161773023659086</c:v>
                </c:pt>
                <c:pt idx="1580">
                  <c:v>0.64287249466986063</c:v>
                </c:pt>
                <c:pt idx="1581">
                  <c:v>0.64412725910313062</c:v>
                </c:pt>
                <c:pt idx="1582">
                  <c:v>0.64536210649345094</c:v>
                </c:pt>
                <c:pt idx="1583">
                  <c:v>0.64661686999926349</c:v>
                </c:pt>
                <c:pt idx="1584">
                  <c:v>0.64787163443253537</c:v>
                </c:pt>
                <c:pt idx="1585">
                  <c:v>0.64910648182279829</c:v>
                </c:pt>
                <c:pt idx="1586">
                  <c:v>0.65036124625606861</c:v>
                </c:pt>
                <c:pt idx="1587">
                  <c:v>0.65159609364633364</c:v>
                </c:pt>
                <c:pt idx="1588">
                  <c:v>0.65285085715220348</c:v>
                </c:pt>
                <c:pt idx="1589">
                  <c:v>0.65410562158547414</c:v>
                </c:pt>
                <c:pt idx="1590">
                  <c:v>0.65536038601874225</c:v>
                </c:pt>
                <c:pt idx="1591">
                  <c:v>0.65659523248155161</c:v>
                </c:pt>
                <c:pt idx="1592">
                  <c:v>0.65786991395782568</c:v>
                </c:pt>
                <c:pt idx="1593">
                  <c:v>0.65912467839109634</c:v>
                </c:pt>
                <c:pt idx="1594">
                  <c:v>0.66036151702195411</c:v>
                </c:pt>
                <c:pt idx="1595">
                  <c:v>0.661616281455224</c:v>
                </c:pt>
                <c:pt idx="1596">
                  <c:v>0.6628511288454898</c:v>
                </c:pt>
                <c:pt idx="1597">
                  <c:v>0.66408597530835412</c:v>
                </c:pt>
                <c:pt idx="1598">
                  <c:v>0.66532082269861981</c:v>
                </c:pt>
                <c:pt idx="1599">
                  <c:v>0.66655567008888483</c:v>
                </c:pt>
                <c:pt idx="1600">
                  <c:v>0.66781043452215372</c:v>
                </c:pt>
                <c:pt idx="1601">
                  <c:v>0.66904528191247536</c:v>
                </c:pt>
                <c:pt idx="1602">
                  <c:v>0.67030004541828803</c:v>
                </c:pt>
                <c:pt idx="1603">
                  <c:v>0.67153489280855283</c:v>
                </c:pt>
                <c:pt idx="1604">
                  <c:v>0.6727896572418236</c:v>
                </c:pt>
                <c:pt idx="1605">
                  <c:v>0.67402450463214436</c:v>
                </c:pt>
                <c:pt idx="1606">
                  <c:v>0.6752991851809047</c:v>
                </c:pt>
                <c:pt idx="1607">
                  <c:v>0.67655394961417514</c:v>
                </c:pt>
                <c:pt idx="1608">
                  <c:v>0.67922281296967102</c:v>
                </c:pt>
                <c:pt idx="1609">
                  <c:v>0.68045965252798712</c:v>
                </c:pt>
                <c:pt idx="1610">
                  <c:v>0.68171441603380056</c:v>
                </c:pt>
                <c:pt idx="1611">
                  <c:v>0.68296918046706856</c:v>
                </c:pt>
                <c:pt idx="1612">
                  <c:v>0.68420402785739043</c:v>
                </c:pt>
                <c:pt idx="1613">
                  <c:v>0.68543887524765457</c:v>
                </c:pt>
                <c:pt idx="1614">
                  <c:v>0.68671355579647297</c:v>
                </c:pt>
                <c:pt idx="1615">
                  <c:v>0.68794840318673856</c:v>
                </c:pt>
                <c:pt idx="1616">
                  <c:v>0.68920316762000766</c:v>
                </c:pt>
                <c:pt idx="1617">
                  <c:v>0.69045793112582032</c:v>
                </c:pt>
                <c:pt idx="1618">
                  <c:v>0.69169277851614264</c:v>
                </c:pt>
                <c:pt idx="1619">
                  <c:v>0.6929674599923592</c:v>
                </c:pt>
                <c:pt idx="1620">
                  <c:v>0.69420230738268152</c:v>
                </c:pt>
                <c:pt idx="1621">
                  <c:v>0.69545707088849462</c:v>
                </c:pt>
                <c:pt idx="1622">
                  <c:v>0.69671183532176462</c:v>
                </c:pt>
                <c:pt idx="1623">
                  <c:v>0.69794668271202909</c:v>
                </c:pt>
                <c:pt idx="1624">
                  <c:v>0.69920144714529964</c:v>
                </c:pt>
                <c:pt idx="1625">
                  <c:v>0.7004582028191636</c:v>
                </c:pt>
                <c:pt idx="1626">
                  <c:v>0.70169305020942963</c:v>
                </c:pt>
                <c:pt idx="1627">
                  <c:v>0.70296773075824559</c:v>
                </c:pt>
                <c:pt idx="1628">
                  <c:v>0.70420257814851084</c:v>
                </c:pt>
                <c:pt idx="1629">
                  <c:v>0.70545734258178072</c:v>
                </c:pt>
                <c:pt idx="1630">
                  <c:v>0.70669218997210237</c:v>
                </c:pt>
                <c:pt idx="1631">
                  <c:v>0.70794695347791503</c:v>
                </c:pt>
                <c:pt idx="1632">
                  <c:v>0.70918180086818094</c:v>
                </c:pt>
                <c:pt idx="1633">
                  <c:v>0.7104166482585017</c:v>
                </c:pt>
                <c:pt idx="1634">
                  <c:v>0.71167141269177403</c:v>
                </c:pt>
                <c:pt idx="1635">
                  <c:v>0.71290626008203617</c:v>
                </c:pt>
                <c:pt idx="1636">
                  <c:v>0.71416102358784883</c:v>
                </c:pt>
                <c:pt idx="1637">
                  <c:v>0.71541578802111849</c:v>
                </c:pt>
                <c:pt idx="1638">
                  <c:v>0.71802490117511364</c:v>
                </c:pt>
                <c:pt idx="1639">
                  <c:v>0.71927966468092563</c:v>
                </c:pt>
                <c:pt idx="1640">
                  <c:v>0.72051451207119122</c:v>
                </c:pt>
                <c:pt idx="1641">
                  <c:v>0.72177126774505562</c:v>
                </c:pt>
                <c:pt idx="1642">
                  <c:v>0.72300611513531976</c:v>
                </c:pt>
                <c:pt idx="1643">
                  <c:v>0.72424096252564163</c:v>
                </c:pt>
                <c:pt idx="1644">
                  <c:v>0.72549572695891162</c:v>
                </c:pt>
                <c:pt idx="1645">
                  <c:v>0.72673057434917765</c:v>
                </c:pt>
                <c:pt idx="1646">
                  <c:v>0.72796542173949774</c:v>
                </c:pt>
                <c:pt idx="1647">
                  <c:v>0.7292201852453104</c:v>
                </c:pt>
                <c:pt idx="1648">
                  <c:v>0.73047494967858151</c:v>
                </c:pt>
                <c:pt idx="1649">
                  <c:v>0.73170979706884665</c:v>
                </c:pt>
                <c:pt idx="1650">
                  <c:v>0.73296456057465753</c:v>
                </c:pt>
                <c:pt idx="1651">
                  <c:v>0.73419940796498062</c:v>
                </c:pt>
                <c:pt idx="1652">
                  <c:v>0.73547408944119763</c:v>
                </c:pt>
                <c:pt idx="1653">
                  <c:v>0.73672885387446863</c:v>
                </c:pt>
                <c:pt idx="1654">
                  <c:v>0.73798361738028129</c:v>
                </c:pt>
                <c:pt idx="1655">
                  <c:v>0.73923838181354951</c:v>
                </c:pt>
                <c:pt idx="1656">
                  <c:v>0.74047322920387249</c:v>
                </c:pt>
                <c:pt idx="1657">
                  <c:v>0.7417299848776796</c:v>
                </c:pt>
                <c:pt idx="1658">
                  <c:v>0.7429648322680027</c:v>
                </c:pt>
                <c:pt idx="1659">
                  <c:v>0.7442195967012708</c:v>
                </c:pt>
                <c:pt idx="1660">
                  <c:v>0.74545444316407938</c:v>
                </c:pt>
                <c:pt idx="1661">
                  <c:v>0.74668929055440181</c:v>
                </c:pt>
                <c:pt idx="1662">
                  <c:v>0.74794405498766992</c:v>
                </c:pt>
                <c:pt idx="1663">
                  <c:v>0.74917890237793472</c:v>
                </c:pt>
                <c:pt idx="1664">
                  <c:v>0.75041374976825526</c:v>
                </c:pt>
                <c:pt idx="1665">
                  <c:v>0.75164859715852317</c:v>
                </c:pt>
                <c:pt idx="1666">
                  <c:v>0.75290336066433383</c:v>
                </c:pt>
                <c:pt idx="1667">
                  <c:v>0.7541382080546557</c:v>
                </c:pt>
                <c:pt idx="1668">
                  <c:v>0.75682698845310015</c:v>
                </c:pt>
                <c:pt idx="1669">
                  <c:v>0.75806183584336395</c:v>
                </c:pt>
                <c:pt idx="1670">
                  <c:v>0.7593166002766335</c:v>
                </c:pt>
                <c:pt idx="1671">
                  <c:v>0.7605713637824465</c:v>
                </c:pt>
                <c:pt idx="1672">
                  <c:v>0.76180820334076416</c:v>
                </c:pt>
                <c:pt idx="1673">
                  <c:v>0.76306296684657582</c:v>
                </c:pt>
                <c:pt idx="1674">
                  <c:v>0.76429781423689924</c:v>
                </c:pt>
                <c:pt idx="1675">
                  <c:v>0.76555257867016735</c:v>
                </c:pt>
                <c:pt idx="1676">
                  <c:v>0.76680734310343812</c:v>
                </c:pt>
                <c:pt idx="1677">
                  <c:v>0.76804218956624459</c:v>
                </c:pt>
                <c:pt idx="1678">
                  <c:v>0.76927703695656735</c:v>
                </c:pt>
                <c:pt idx="1679">
                  <c:v>0.77053180138983723</c:v>
                </c:pt>
                <c:pt idx="1680">
                  <c:v>0.77176664878010115</c:v>
                </c:pt>
                <c:pt idx="1681">
                  <c:v>0.77302141321337359</c:v>
                </c:pt>
                <c:pt idx="1682">
                  <c:v>0.77425625967623568</c:v>
                </c:pt>
                <c:pt idx="1683">
                  <c:v>0.77549110706650126</c:v>
                </c:pt>
                <c:pt idx="1684">
                  <c:v>0.77672595445676629</c:v>
                </c:pt>
                <c:pt idx="1685">
                  <c:v>0.77798071889003495</c:v>
                </c:pt>
                <c:pt idx="1686">
                  <c:v>0.77923548332330594</c:v>
                </c:pt>
                <c:pt idx="1687">
                  <c:v>0.78047032978616815</c:v>
                </c:pt>
                <c:pt idx="1688">
                  <c:v>0.78172509421944014</c:v>
                </c:pt>
                <c:pt idx="1689">
                  <c:v>0.78296193285029869</c:v>
                </c:pt>
                <c:pt idx="1690">
                  <c:v>0.78421669728356869</c:v>
                </c:pt>
                <c:pt idx="1691">
                  <c:v>0.7854515446738336</c:v>
                </c:pt>
                <c:pt idx="1692">
                  <c:v>0.78672622615010912</c:v>
                </c:pt>
                <c:pt idx="1693">
                  <c:v>0.78796107261291581</c:v>
                </c:pt>
                <c:pt idx="1694">
                  <c:v>0.78921583704618659</c:v>
                </c:pt>
                <c:pt idx="1695">
                  <c:v>0.79045068443650734</c:v>
                </c:pt>
                <c:pt idx="1696">
                  <c:v>0.79170544886977812</c:v>
                </c:pt>
                <c:pt idx="1697">
                  <c:v>0.79296021237559156</c:v>
                </c:pt>
                <c:pt idx="1698">
                  <c:v>0.79560915961553835</c:v>
                </c:pt>
                <c:pt idx="1699">
                  <c:v>0.79686392312134957</c:v>
                </c:pt>
                <c:pt idx="1700">
                  <c:v>0.79809877051167255</c:v>
                </c:pt>
                <c:pt idx="1701">
                  <c:v>0.79935353494494088</c:v>
                </c:pt>
                <c:pt idx="1702">
                  <c:v>0.80058838233520646</c:v>
                </c:pt>
                <c:pt idx="1703">
                  <c:v>0.80184314584101857</c:v>
                </c:pt>
                <c:pt idx="1704">
                  <c:v>0.80309990244234164</c:v>
                </c:pt>
                <c:pt idx="1705">
                  <c:v>0.80433474983260422</c:v>
                </c:pt>
                <c:pt idx="1706">
                  <c:v>0.80556959629541325</c:v>
                </c:pt>
                <c:pt idx="1707">
                  <c:v>0.80680444368573578</c:v>
                </c:pt>
                <c:pt idx="1708">
                  <c:v>0.80805920811900556</c:v>
                </c:pt>
                <c:pt idx="1709">
                  <c:v>0.80931397255227466</c:v>
                </c:pt>
                <c:pt idx="1710">
                  <c:v>0.8105687360580881</c:v>
                </c:pt>
                <c:pt idx="1711">
                  <c:v>0.81180358344835213</c:v>
                </c:pt>
                <c:pt idx="1712">
                  <c:v>0.81305834788162157</c:v>
                </c:pt>
                <c:pt idx="1713">
                  <c:v>0.81431311231489278</c:v>
                </c:pt>
                <c:pt idx="1714">
                  <c:v>0.81554795877775543</c:v>
                </c:pt>
                <c:pt idx="1715">
                  <c:v>0.8168027232110262</c:v>
                </c:pt>
                <c:pt idx="1716">
                  <c:v>0.81803757060129101</c:v>
                </c:pt>
                <c:pt idx="1717">
                  <c:v>0.81929233503456089</c:v>
                </c:pt>
                <c:pt idx="1718">
                  <c:v>0.82052718242488265</c:v>
                </c:pt>
                <c:pt idx="1719">
                  <c:v>0.8217819459306952</c:v>
                </c:pt>
                <c:pt idx="1720">
                  <c:v>0.82303671036396508</c:v>
                </c:pt>
                <c:pt idx="1721">
                  <c:v>0.82429346603777354</c:v>
                </c:pt>
                <c:pt idx="1722">
                  <c:v>0.82552831342809563</c:v>
                </c:pt>
                <c:pt idx="1723">
                  <c:v>0.82678307786136429</c:v>
                </c:pt>
                <c:pt idx="1724">
                  <c:v>0.82801792525162821</c:v>
                </c:pt>
                <c:pt idx="1725">
                  <c:v>0.82927268875744087</c:v>
                </c:pt>
                <c:pt idx="1726">
                  <c:v>0.8305075361477634</c:v>
                </c:pt>
                <c:pt idx="1727">
                  <c:v>0.83176230058103329</c:v>
                </c:pt>
                <c:pt idx="1728">
                  <c:v>0.83441124689352364</c:v>
                </c:pt>
                <c:pt idx="1729">
                  <c:v>0.83564609428379</c:v>
                </c:pt>
                <c:pt idx="1730">
                  <c:v>0.83690085871705833</c:v>
                </c:pt>
                <c:pt idx="1731">
                  <c:v>0.83813570610738064</c:v>
                </c:pt>
                <c:pt idx="1732">
                  <c:v>0.83939046961319386</c:v>
                </c:pt>
                <c:pt idx="1733">
                  <c:v>0.84062531700345899</c:v>
                </c:pt>
                <c:pt idx="1734">
                  <c:v>0.84188008143672732</c:v>
                </c:pt>
                <c:pt idx="1735">
                  <c:v>0.84313484494253998</c:v>
                </c:pt>
                <c:pt idx="1736">
                  <c:v>0.84437168450085665</c:v>
                </c:pt>
                <c:pt idx="1737">
                  <c:v>0.84562644893412664</c:v>
                </c:pt>
                <c:pt idx="1738">
                  <c:v>0.84688121243994052</c:v>
                </c:pt>
                <c:pt idx="1739">
                  <c:v>0.84813597687320963</c:v>
                </c:pt>
                <c:pt idx="1740">
                  <c:v>0.84937082426353172</c:v>
                </c:pt>
                <c:pt idx="1741">
                  <c:v>0.85060567165379786</c:v>
                </c:pt>
                <c:pt idx="1742">
                  <c:v>0.85186043515960863</c:v>
                </c:pt>
                <c:pt idx="1743">
                  <c:v>0.85311519959287863</c:v>
                </c:pt>
                <c:pt idx="1744">
                  <c:v>0.85436996402614751</c:v>
                </c:pt>
                <c:pt idx="1745">
                  <c:v>0.85560481141647082</c:v>
                </c:pt>
                <c:pt idx="1746">
                  <c:v>0.8568396578792784</c:v>
                </c:pt>
                <c:pt idx="1747">
                  <c:v>0.8580944223125484</c:v>
                </c:pt>
                <c:pt idx="1748">
                  <c:v>0.85934918674581695</c:v>
                </c:pt>
                <c:pt idx="1749">
                  <c:v>0.8605840341361386</c:v>
                </c:pt>
                <c:pt idx="1750">
                  <c:v>0.8618387976419517</c:v>
                </c:pt>
                <c:pt idx="1751">
                  <c:v>0.86309356207522114</c:v>
                </c:pt>
                <c:pt idx="1752">
                  <c:v>0.86435031774902882</c:v>
                </c:pt>
                <c:pt idx="1753">
                  <c:v>0.8656050821822997</c:v>
                </c:pt>
                <c:pt idx="1754">
                  <c:v>0.86683992957262035</c:v>
                </c:pt>
                <c:pt idx="1755">
                  <c:v>0.8680946940058919</c:v>
                </c:pt>
                <c:pt idx="1756">
                  <c:v>0.86932954046869881</c:v>
                </c:pt>
                <c:pt idx="1757">
                  <c:v>0.87058430490196648</c:v>
                </c:pt>
                <c:pt idx="1758">
                  <c:v>0.87329300234341811</c:v>
                </c:pt>
                <c:pt idx="1759">
                  <c:v>0.61137685675351006</c:v>
                </c:pt>
                <c:pt idx="1760">
                  <c:v>0.61261170414377508</c:v>
                </c:pt>
                <c:pt idx="1761">
                  <c:v>0.61384655153403933</c:v>
                </c:pt>
                <c:pt idx="1762">
                  <c:v>0.61508139799684614</c:v>
                </c:pt>
                <c:pt idx="1763">
                  <c:v>0.61631624538722363</c:v>
                </c:pt>
                <c:pt idx="1764">
                  <c:v>0.61755109277748965</c:v>
                </c:pt>
                <c:pt idx="1765">
                  <c:v>0.61880585721076076</c:v>
                </c:pt>
                <c:pt idx="1766">
                  <c:v>0.62006062071657264</c:v>
                </c:pt>
                <c:pt idx="1767">
                  <c:v>0.62129546810683756</c:v>
                </c:pt>
                <c:pt idx="1768">
                  <c:v>0.62255023254010822</c:v>
                </c:pt>
                <c:pt idx="1769">
                  <c:v>0.62378507993037235</c:v>
                </c:pt>
                <c:pt idx="1770">
                  <c:v>0.62501992732075062</c:v>
                </c:pt>
                <c:pt idx="1771">
                  <c:v>0.62625477471101476</c:v>
                </c:pt>
                <c:pt idx="1772">
                  <c:v>0.62748962117382323</c:v>
                </c:pt>
                <c:pt idx="1773">
                  <c:v>0.62872446856408892</c:v>
                </c:pt>
                <c:pt idx="1774">
                  <c:v>0.62995931595435195</c:v>
                </c:pt>
                <c:pt idx="1775">
                  <c:v>0.6312140803876215</c:v>
                </c:pt>
                <c:pt idx="1776">
                  <c:v>0.6324489277780011</c:v>
                </c:pt>
                <c:pt idx="1777">
                  <c:v>0.63370369128381443</c:v>
                </c:pt>
                <c:pt idx="1778">
                  <c:v>0.63493853867407946</c:v>
                </c:pt>
                <c:pt idx="1779">
                  <c:v>0.63617338606434271</c:v>
                </c:pt>
                <c:pt idx="1780">
                  <c:v>0.63740823345460851</c:v>
                </c:pt>
                <c:pt idx="1781">
                  <c:v>0.63866299788787761</c:v>
                </c:pt>
                <c:pt idx="1782">
                  <c:v>0.63989784527825655</c:v>
                </c:pt>
                <c:pt idx="1783">
                  <c:v>0.64113269174106258</c:v>
                </c:pt>
                <c:pt idx="1784">
                  <c:v>0.64236753913132816</c:v>
                </c:pt>
                <c:pt idx="1785">
                  <c:v>0.64360238652159418</c:v>
                </c:pt>
                <c:pt idx="1786">
                  <c:v>0.64483723391185854</c:v>
                </c:pt>
                <c:pt idx="1787">
                  <c:v>0.64609199834512898</c:v>
                </c:pt>
                <c:pt idx="1788">
                  <c:v>0.64732684573550614</c:v>
                </c:pt>
                <c:pt idx="1789">
                  <c:v>0.65027454491030312</c:v>
                </c:pt>
                <c:pt idx="1790">
                  <c:v>0.65150939230056892</c:v>
                </c:pt>
                <c:pt idx="1791">
                  <c:v>0.65274423969094775</c:v>
                </c:pt>
                <c:pt idx="1792">
                  <c:v>0.653979087081212</c:v>
                </c:pt>
                <c:pt idx="1793">
                  <c:v>0.65523385151448266</c:v>
                </c:pt>
                <c:pt idx="1794">
                  <c:v>0.65646869890474591</c:v>
                </c:pt>
                <c:pt idx="1795">
                  <c:v>0.6577035453675536</c:v>
                </c:pt>
                <c:pt idx="1796">
                  <c:v>0.6589583098008237</c:v>
                </c:pt>
                <c:pt idx="1797">
                  <c:v>0.66017324014819834</c:v>
                </c:pt>
                <c:pt idx="1798">
                  <c:v>0.66140808753846259</c:v>
                </c:pt>
                <c:pt idx="1799">
                  <c:v>0.6626429349287275</c:v>
                </c:pt>
                <c:pt idx="1800">
                  <c:v>0.66389769936199738</c:v>
                </c:pt>
                <c:pt idx="1801">
                  <c:v>0.66515246286780894</c:v>
                </c:pt>
                <c:pt idx="1802">
                  <c:v>0.66638731025807485</c:v>
                </c:pt>
                <c:pt idx="1803">
                  <c:v>0.6676221576484539</c:v>
                </c:pt>
                <c:pt idx="1804">
                  <c:v>0.66885899627925582</c:v>
                </c:pt>
                <c:pt idx="1805">
                  <c:v>0.67009384366952163</c:v>
                </c:pt>
                <c:pt idx="1806">
                  <c:v>0.6713286910598999</c:v>
                </c:pt>
                <c:pt idx="1807">
                  <c:v>0.67256353845016292</c:v>
                </c:pt>
                <c:pt idx="1808">
                  <c:v>0.67383821899898222</c:v>
                </c:pt>
                <c:pt idx="1809">
                  <c:v>0.67507306638924636</c:v>
                </c:pt>
                <c:pt idx="1810">
                  <c:v>0.67630791377951138</c:v>
                </c:pt>
                <c:pt idx="1811">
                  <c:v>0.67754276116977563</c:v>
                </c:pt>
                <c:pt idx="1812">
                  <c:v>0.67877760856004143</c:v>
                </c:pt>
                <c:pt idx="1813">
                  <c:v>0.68003237299330976</c:v>
                </c:pt>
                <c:pt idx="1814">
                  <c:v>0.68126721945623059</c:v>
                </c:pt>
                <c:pt idx="1815">
                  <c:v>0.6825020668464955</c:v>
                </c:pt>
                <c:pt idx="1816">
                  <c:v>0.68373691423676053</c:v>
                </c:pt>
                <c:pt idx="1817">
                  <c:v>0.68497176162702544</c:v>
                </c:pt>
                <c:pt idx="1818">
                  <c:v>0.68620660901728958</c:v>
                </c:pt>
                <c:pt idx="1819">
                  <c:v>0.68919414227821163</c:v>
                </c:pt>
                <c:pt idx="1820">
                  <c:v>0.68955264626947665</c:v>
                </c:pt>
                <c:pt idx="1821">
                  <c:v>0.69040907262547246</c:v>
                </c:pt>
                <c:pt idx="1822">
                  <c:v>0.6914646684838317</c:v>
                </c:pt>
                <c:pt idx="1823">
                  <c:v>0.6916439200157356</c:v>
                </c:pt>
                <c:pt idx="1824">
                  <c:v>0.69289868444900649</c:v>
                </c:pt>
                <c:pt idx="1825">
                  <c:v>0.69339660681373561</c:v>
                </c:pt>
                <c:pt idx="1826">
                  <c:v>0.69413353183927029</c:v>
                </c:pt>
                <c:pt idx="1827">
                  <c:v>0.69532854514363851</c:v>
                </c:pt>
                <c:pt idx="1828">
                  <c:v>0.69536837922964856</c:v>
                </c:pt>
                <c:pt idx="1829">
                  <c:v>0.69660322661991458</c:v>
                </c:pt>
                <c:pt idx="1830">
                  <c:v>0.69724056643053789</c:v>
                </c:pt>
                <c:pt idx="1831">
                  <c:v>0.69785799012572625</c:v>
                </c:pt>
                <c:pt idx="1832">
                  <c:v>0.69909283751599205</c:v>
                </c:pt>
                <c:pt idx="1833">
                  <c:v>0.69919242180344554</c:v>
                </c:pt>
                <c:pt idx="1834">
                  <c:v>0.70032768490625485</c:v>
                </c:pt>
                <c:pt idx="1835">
                  <c:v>0.701124360133349</c:v>
                </c:pt>
                <c:pt idx="1836">
                  <c:v>0.70156253229663357</c:v>
                </c:pt>
                <c:pt idx="1837">
                  <c:v>0.70281729672990423</c:v>
                </c:pt>
                <c:pt idx="1838">
                  <c:v>0.70305629939070968</c:v>
                </c:pt>
                <c:pt idx="1839">
                  <c:v>0.70405214319271159</c:v>
                </c:pt>
                <c:pt idx="1840">
                  <c:v>0.70500815476361822</c:v>
                </c:pt>
                <c:pt idx="1841">
                  <c:v>0.7052869905829765</c:v>
                </c:pt>
                <c:pt idx="1842">
                  <c:v>0.70652183797324164</c:v>
                </c:pt>
                <c:pt idx="1843">
                  <c:v>0.70694009309352335</c:v>
                </c:pt>
                <c:pt idx="1844">
                  <c:v>0.707756685363507</c:v>
                </c:pt>
                <c:pt idx="1845">
                  <c:v>0.708891948466431</c:v>
                </c:pt>
                <c:pt idx="1846">
                  <c:v>0.70901144979677611</c:v>
                </c:pt>
                <c:pt idx="1847">
                  <c:v>0.7102462971871546</c:v>
                </c:pt>
                <c:pt idx="1848">
                  <c:v>0.71082388679633368</c:v>
                </c:pt>
                <c:pt idx="1849">
                  <c:v>0.71148114364996218</c:v>
                </c:pt>
                <c:pt idx="1850">
                  <c:v>0.7126960739972219</c:v>
                </c:pt>
                <c:pt idx="1851">
                  <c:v>0.71395083843049334</c:v>
                </c:pt>
                <c:pt idx="1852">
                  <c:v>0.71518568582075659</c:v>
                </c:pt>
                <c:pt idx="1853">
                  <c:v>0.71644045025402736</c:v>
                </c:pt>
                <c:pt idx="1854">
                  <c:v>0.71665953587194053</c:v>
                </c:pt>
                <c:pt idx="1855">
                  <c:v>0.71767529764440696</c:v>
                </c:pt>
                <c:pt idx="1856">
                  <c:v>0.71859147420184477</c:v>
                </c:pt>
                <c:pt idx="1857">
                  <c:v>0.71891014410721177</c:v>
                </c:pt>
                <c:pt idx="1858">
                  <c:v>0.72014499149747824</c:v>
                </c:pt>
                <c:pt idx="1859">
                  <c:v>0.72137983888774215</c:v>
                </c:pt>
                <c:pt idx="1860">
                  <c:v>0.72261468627812186</c:v>
                </c:pt>
                <c:pt idx="1861">
                  <c:v>0.72384953366838778</c:v>
                </c:pt>
                <c:pt idx="1862">
                  <c:v>0.72508438105864959</c:v>
                </c:pt>
                <c:pt idx="1863">
                  <c:v>0.72803208116090368</c:v>
                </c:pt>
                <c:pt idx="1864">
                  <c:v>0.7292868446668308</c:v>
                </c:pt>
                <c:pt idx="1865">
                  <c:v>0.73052169205709661</c:v>
                </c:pt>
                <c:pt idx="1866">
                  <c:v>0.73175653944736041</c:v>
                </c:pt>
                <c:pt idx="1867">
                  <c:v>0.73299138683762521</c:v>
                </c:pt>
                <c:pt idx="1868">
                  <c:v>0.73422623422789091</c:v>
                </c:pt>
                <c:pt idx="1869">
                  <c:v>0.73548099773370268</c:v>
                </c:pt>
                <c:pt idx="1870">
                  <c:v>0.73671584512408228</c:v>
                </c:pt>
                <c:pt idx="1871">
                  <c:v>0.73795069251434731</c:v>
                </c:pt>
                <c:pt idx="1872">
                  <c:v>0.73918553990461078</c:v>
                </c:pt>
                <c:pt idx="1873">
                  <c:v>0.74044030433788144</c:v>
                </c:pt>
                <c:pt idx="1874">
                  <c:v>0.74167515172814635</c:v>
                </c:pt>
                <c:pt idx="1875">
                  <c:v>0.74290999819106673</c:v>
                </c:pt>
                <c:pt idx="1876">
                  <c:v>0.74414484558133165</c:v>
                </c:pt>
                <c:pt idx="1877">
                  <c:v>0.74537969297159812</c:v>
                </c:pt>
                <c:pt idx="1878">
                  <c:v>0.74661454036186115</c:v>
                </c:pt>
                <c:pt idx="1879">
                  <c:v>0.74784938775212595</c:v>
                </c:pt>
                <c:pt idx="1880">
                  <c:v>0.74908423514250522</c:v>
                </c:pt>
                <c:pt idx="1881">
                  <c:v>0.75031908253276924</c:v>
                </c:pt>
                <c:pt idx="1882">
                  <c:v>0.75155392899557683</c:v>
                </c:pt>
                <c:pt idx="1883">
                  <c:v>0.75280869342884837</c:v>
                </c:pt>
                <c:pt idx="1884">
                  <c:v>0.75404354081911162</c:v>
                </c:pt>
                <c:pt idx="1885">
                  <c:v>0.75527838820937665</c:v>
                </c:pt>
                <c:pt idx="1886">
                  <c:v>0.7565331526426462</c:v>
                </c:pt>
                <c:pt idx="1887">
                  <c:v>0.75776799910556769</c:v>
                </c:pt>
                <c:pt idx="1888">
                  <c:v>0.75902276353883824</c:v>
                </c:pt>
                <c:pt idx="1889">
                  <c:v>0.76025761092910316</c:v>
                </c:pt>
                <c:pt idx="1890">
                  <c:v>0.76149245831936763</c:v>
                </c:pt>
                <c:pt idx="1891">
                  <c:v>0.76272730570963176</c:v>
                </c:pt>
                <c:pt idx="1892">
                  <c:v>0.76398206921544443</c:v>
                </c:pt>
                <c:pt idx="1893">
                  <c:v>0.76692976931781265</c:v>
                </c:pt>
                <c:pt idx="1894">
                  <c:v>0.7681646167080789</c:v>
                </c:pt>
                <c:pt idx="1895">
                  <c:v>0.76939946409834292</c:v>
                </c:pt>
                <c:pt idx="1896">
                  <c:v>0.77065422853161281</c:v>
                </c:pt>
                <c:pt idx="1897">
                  <c:v>0.77071397873316982</c:v>
                </c:pt>
                <c:pt idx="1898">
                  <c:v>0.77188907499453441</c:v>
                </c:pt>
                <c:pt idx="1899">
                  <c:v>0.77264591706307606</c:v>
                </c:pt>
                <c:pt idx="1900">
                  <c:v>0.77314383942780418</c:v>
                </c:pt>
                <c:pt idx="1901">
                  <c:v>0.77437868681806854</c:v>
                </c:pt>
                <c:pt idx="1902">
                  <c:v>0.77457785539297674</c:v>
                </c:pt>
                <c:pt idx="1903">
                  <c:v>0.77563345125133765</c:v>
                </c:pt>
                <c:pt idx="1904">
                  <c:v>0.77648987760733323</c:v>
                </c:pt>
                <c:pt idx="1905">
                  <c:v>0.77688821475715064</c:v>
                </c:pt>
                <c:pt idx="1906">
                  <c:v>0.778123062147416</c:v>
                </c:pt>
                <c:pt idx="1907">
                  <c:v>0.77935790953767992</c:v>
                </c:pt>
                <c:pt idx="1908">
                  <c:v>0.78059275692794361</c:v>
                </c:pt>
                <c:pt idx="1909">
                  <c:v>0.78184752136121449</c:v>
                </c:pt>
                <c:pt idx="1910">
                  <c:v>0.78308236875159221</c:v>
                </c:pt>
                <c:pt idx="1911">
                  <c:v>0.78417779776839325</c:v>
                </c:pt>
                <c:pt idx="1912">
                  <c:v>0.78431721521440068</c:v>
                </c:pt>
                <c:pt idx="1913">
                  <c:v>0.78555206260466548</c:v>
                </c:pt>
                <c:pt idx="1914">
                  <c:v>0.78678690999492928</c:v>
                </c:pt>
                <c:pt idx="1915">
                  <c:v>0.78802175738530955</c:v>
                </c:pt>
                <c:pt idx="1916">
                  <c:v>0.78804167442820128</c:v>
                </c:pt>
                <c:pt idx="1917">
                  <c:v>0.78925660477557369</c:v>
                </c:pt>
                <c:pt idx="1918">
                  <c:v>0.78997361275810474</c:v>
                </c:pt>
                <c:pt idx="1919">
                  <c:v>0.79049145216583938</c:v>
                </c:pt>
                <c:pt idx="1920">
                  <c:v>0.79172629955610363</c:v>
                </c:pt>
                <c:pt idx="1921">
                  <c:v>0.79190555108800764</c:v>
                </c:pt>
                <c:pt idx="1922">
                  <c:v>0.79296114601891077</c:v>
                </c:pt>
                <c:pt idx="1923">
                  <c:v>0.79381956454301461</c:v>
                </c:pt>
                <c:pt idx="1924">
                  <c:v>0.79419798557728427</c:v>
                </c:pt>
                <c:pt idx="1925">
                  <c:v>0.79545274908309649</c:v>
                </c:pt>
                <c:pt idx="1926">
                  <c:v>0.79575150287291752</c:v>
                </c:pt>
                <c:pt idx="1927">
                  <c:v>0.79668759647336174</c:v>
                </c:pt>
                <c:pt idx="1928">
                  <c:v>0.79766352415981601</c:v>
                </c:pt>
                <c:pt idx="1929">
                  <c:v>0.79792244386362654</c:v>
                </c:pt>
                <c:pt idx="1930">
                  <c:v>0.79915729125400503</c:v>
                </c:pt>
                <c:pt idx="1931">
                  <c:v>0.79959546248972035</c:v>
                </c:pt>
                <c:pt idx="1932">
                  <c:v>0.8003921386442695</c:v>
                </c:pt>
                <c:pt idx="1933">
                  <c:v>0.80150748470407507</c:v>
                </c:pt>
                <c:pt idx="1934">
                  <c:v>0.80162698603453464</c:v>
                </c:pt>
                <c:pt idx="1935">
                  <c:v>0.802861833424801</c:v>
                </c:pt>
                <c:pt idx="1936">
                  <c:v>0.80343942303397864</c:v>
                </c:pt>
                <c:pt idx="1937">
                  <c:v>0.80537136136388265</c:v>
                </c:pt>
                <c:pt idx="1938">
                  <c:v>0.80582944964260161</c:v>
                </c:pt>
                <c:pt idx="1939">
                  <c:v>0.80706429703297999</c:v>
                </c:pt>
                <c:pt idx="1940">
                  <c:v>0.80730329969378634</c:v>
                </c:pt>
                <c:pt idx="1941">
                  <c:v>0.8082991444232448</c:v>
                </c:pt>
                <c:pt idx="1942">
                  <c:v>0.8092352380236898</c:v>
                </c:pt>
                <c:pt idx="1943">
                  <c:v>0.80953399181350949</c:v>
                </c:pt>
                <c:pt idx="1944">
                  <c:v>0.81078875624678048</c:v>
                </c:pt>
                <c:pt idx="1945">
                  <c:v>0.81116717635359348</c:v>
                </c:pt>
                <c:pt idx="1946">
                  <c:v>0.81202360270958829</c:v>
                </c:pt>
                <c:pt idx="1947">
                  <c:v>0.81307919856794797</c:v>
                </c:pt>
                <c:pt idx="1948">
                  <c:v>0.81327836714285651</c:v>
                </c:pt>
                <c:pt idx="1949">
                  <c:v>0.81451321453323544</c:v>
                </c:pt>
                <c:pt idx="1950">
                  <c:v>0.81501113689785143</c:v>
                </c:pt>
                <c:pt idx="1951">
                  <c:v>0.81576797896650532</c:v>
                </c:pt>
                <c:pt idx="1952">
                  <c:v>0.81692315818486361</c:v>
                </c:pt>
                <c:pt idx="1953">
                  <c:v>0.81700282635677102</c:v>
                </c:pt>
                <c:pt idx="1954">
                  <c:v>0.81825758986258257</c:v>
                </c:pt>
                <c:pt idx="1955">
                  <c:v>0.81885509651476818</c:v>
                </c:pt>
                <c:pt idx="1956">
                  <c:v>0.81949243725284771</c:v>
                </c:pt>
                <c:pt idx="1957">
                  <c:v>0.82072728464311351</c:v>
                </c:pt>
                <c:pt idx="1958">
                  <c:v>0.82078703484467064</c:v>
                </c:pt>
                <c:pt idx="1959">
                  <c:v>0.82198204907638228</c:v>
                </c:pt>
                <c:pt idx="1960">
                  <c:v>0.82269905705902779</c:v>
                </c:pt>
                <c:pt idx="1961">
                  <c:v>0.82321689646664709</c:v>
                </c:pt>
                <c:pt idx="1962">
                  <c:v>0.82445174292956835</c:v>
                </c:pt>
                <c:pt idx="1963">
                  <c:v>0.82465091243193545</c:v>
                </c:pt>
                <c:pt idx="1964">
                  <c:v>0.8256865903198336</c:v>
                </c:pt>
                <c:pt idx="1965">
                  <c:v>0.82656293371883249</c:v>
                </c:pt>
                <c:pt idx="1966">
                  <c:v>0.82692143771009918</c:v>
                </c:pt>
                <c:pt idx="1967">
                  <c:v>0.82817620214336785</c:v>
                </c:pt>
                <c:pt idx="1968">
                  <c:v>0.82941104953363254</c:v>
                </c:pt>
                <c:pt idx="1969">
                  <c:v>0.83064589692401292</c:v>
                </c:pt>
                <c:pt idx="1970">
                  <c:v>0.8319006604298248</c:v>
                </c:pt>
                <c:pt idx="1971">
                  <c:v>0.83235874870854332</c:v>
                </c:pt>
                <c:pt idx="1972">
                  <c:v>0.83311559077708353</c:v>
                </c:pt>
                <c:pt idx="1973">
                  <c:v>0.834290687965904</c:v>
                </c:pt>
                <c:pt idx="1974">
                  <c:v>0.83435043816734833</c:v>
                </c:pt>
                <c:pt idx="1975">
                  <c:v>0.83560520260061977</c:v>
                </c:pt>
                <c:pt idx="1976">
                  <c:v>0.83684004999088391</c:v>
                </c:pt>
                <c:pt idx="1977">
                  <c:v>0.83807489738126162</c:v>
                </c:pt>
                <c:pt idx="1978">
                  <c:v>0.83930974384406909</c:v>
                </c:pt>
                <c:pt idx="1979">
                  <c:v>0.84054459123433389</c:v>
                </c:pt>
                <c:pt idx="1980">
                  <c:v>0.84177943862460092</c:v>
                </c:pt>
                <c:pt idx="1981">
                  <c:v>0.84470722168396162</c:v>
                </c:pt>
                <c:pt idx="1982">
                  <c:v>0.84596198611723139</c:v>
                </c:pt>
                <c:pt idx="1983">
                  <c:v>0.84719683350749753</c:v>
                </c:pt>
                <c:pt idx="1984">
                  <c:v>0.84843168089776022</c:v>
                </c:pt>
                <c:pt idx="1985">
                  <c:v>0.8496665273606826</c:v>
                </c:pt>
                <c:pt idx="1986">
                  <c:v>0.85090137475094707</c:v>
                </c:pt>
                <c:pt idx="1987">
                  <c:v>0.85215613918421651</c:v>
                </c:pt>
                <c:pt idx="1988">
                  <c:v>0.8533909865744832</c:v>
                </c:pt>
                <c:pt idx="1989">
                  <c:v>0.85464575100775164</c:v>
                </c:pt>
                <c:pt idx="1990">
                  <c:v>0.85588059747056011</c:v>
                </c:pt>
                <c:pt idx="1991">
                  <c:v>0.85711544486093749</c:v>
                </c:pt>
                <c:pt idx="1992">
                  <c:v>0.85835029225120263</c:v>
                </c:pt>
                <c:pt idx="1993">
                  <c:v>0.85958513964146732</c:v>
                </c:pt>
                <c:pt idx="1994">
                  <c:v>0.86081998703173213</c:v>
                </c:pt>
                <c:pt idx="1995">
                  <c:v>0.86205483442199793</c:v>
                </c:pt>
                <c:pt idx="1996">
                  <c:v>0.86328968181237542</c:v>
                </c:pt>
                <c:pt idx="1997">
                  <c:v>0.86452452827518389</c:v>
                </c:pt>
                <c:pt idx="1998">
                  <c:v>0.8657593756654488</c:v>
                </c:pt>
                <c:pt idx="1999">
                  <c:v>0.86701414009871769</c:v>
                </c:pt>
                <c:pt idx="2000">
                  <c:v>0.8682489874889836</c:v>
                </c:pt>
                <c:pt idx="2001">
                  <c:v>0.86950375192225127</c:v>
                </c:pt>
                <c:pt idx="2002">
                  <c:v>0.87073859838517498</c:v>
                </c:pt>
                <c:pt idx="2003">
                  <c:v>0.87197344577543845</c:v>
                </c:pt>
                <c:pt idx="2004">
                  <c:v>0.87320829316570425</c:v>
                </c:pt>
                <c:pt idx="2005">
                  <c:v>0.87446305759897414</c:v>
                </c:pt>
                <c:pt idx="2006">
                  <c:v>0.87484147863324502</c:v>
                </c:pt>
                <c:pt idx="2007">
                  <c:v>0.87569790498923794</c:v>
                </c:pt>
                <c:pt idx="2008">
                  <c:v>0.87677341696314837</c:v>
                </c:pt>
                <c:pt idx="2009">
                  <c:v>0.87693275237950397</c:v>
                </c:pt>
                <c:pt idx="2010">
                  <c:v>0.87816759884242357</c:v>
                </c:pt>
                <c:pt idx="2011">
                  <c:v>0.87940244623268882</c:v>
                </c:pt>
                <c:pt idx="2012">
                  <c:v>0.88061737657994854</c:v>
                </c:pt>
                <c:pt idx="2013">
                  <c:v>0.88063729362295351</c:v>
                </c:pt>
                <c:pt idx="2014">
                  <c:v>0.8836049107682129</c:v>
                </c:pt>
                <c:pt idx="2015">
                  <c:v>0.8848397581585925</c:v>
                </c:pt>
                <c:pt idx="2016">
                  <c:v>0.88607460462139964</c:v>
                </c:pt>
                <c:pt idx="2017">
                  <c:v>0.88641319249711559</c:v>
                </c:pt>
                <c:pt idx="2018">
                  <c:v>0.88730945201166378</c:v>
                </c:pt>
                <c:pt idx="2019">
                  <c:v>0.88856421644493366</c:v>
                </c:pt>
                <c:pt idx="2020">
                  <c:v>0.88979906383519936</c:v>
                </c:pt>
                <c:pt idx="2021">
                  <c:v>0.89027706915692206</c:v>
                </c:pt>
                <c:pt idx="2022">
                  <c:v>0.89105382826846835</c:v>
                </c:pt>
                <c:pt idx="2023">
                  <c:v>0.89218909044382222</c:v>
                </c:pt>
                <c:pt idx="2024">
                  <c:v>0.89228867473127549</c:v>
                </c:pt>
                <c:pt idx="2025">
                  <c:v>0.89354343916454582</c:v>
                </c:pt>
                <c:pt idx="2026">
                  <c:v>0.8941210287737249</c:v>
                </c:pt>
                <c:pt idx="2027">
                  <c:v>0.8947982035978167</c:v>
                </c:pt>
                <c:pt idx="2028">
                  <c:v>0.89603305098819463</c:v>
                </c:pt>
                <c:pt idx="2029">
                  <c:v>0.89607288414663266</c:v>
                </c:pt>
                <c:pt idx="2030">
                  <c:v>0.89728781449400685</c:v>
                </c:pt>
                <c:pt idx="2031">
                  <c:v>0.89800482340399501</c:v>
                </c:pt>
                <c:pt idx="2032">
                  <c:v>0.89850274484126447</c:v>
                </c:pt>
                <c:pt idx="2033">
                  <c:v>0.89975750927453668</c:v>
                </c:pt>
                <c:pt idx="2034">
                  <c:v>0.89993676173389758</c:v>
                </c:pt>
                <c:pt idx="2035">
                  <c:v>0.90099235666480226</c:v>
                </c:pt>
                <c:pt idx="2036">
                  <c:v>0.90184878302079663</c:v>
                </c:pt>
                <c:pt idx="2037">
                  <c:v>0.90222720405517975</c:v>
                </c:pt>
                <c:pt idx="2038">
                  <c:v>0.90346205144544456</c:v>
                </c:pt>
                <c:pt idx="2039">
                  <c:v>0.90378072135069942</c:v>
                </c:pt>
                <c:pt idx="2040">
                  <c:v>0.9046968988357097</c:v>
                </c:pt>
                <c:pt idx="2041">
                  <c:v>0.90571265968060288</c:v>
                </c:pt>
                <c:pt idx="2042">
                  <c:v>0.90593174529851694</c:v>
                </c:pt>
                <c:pt idx="2043">
                  <c:v>0.90718650973178561</c:v>
                </c:pt>
                <c:pt idx="2044">
                  <c:v>0.90764459801050723</c:v>
                </c:pt>
                <c:pt idx="2045">
                  <c:v>0.90842135712205152</c:v>
                </c:pt>
                <c:pt idx="2046">
                  <c:v>0.90957653726786658</c:v>
                </c:pt>
                <c:pt idx="2047">
                  <c:v>0.90965620451243012</c:v>
                </c:pt>
                <c:pt idx="2048">
                  <c:v>0.91089105190269493</c:v>
                </c:pt>
                <c:pt idx="2049">
                  <c:v>0.9115084755977706</c:v>
                </c:pt>
                <c:pt idx="2050">
                  <c:v>0.91212589929295951</c:v>
                </c:pt>
                <c:pt idx="2051">
                  <c:v>0.91338066279877261</c:v>
                </c:pt>
                <c:pt idx="2052">
                  <c:v>0.91342049688478333</c:v>
                </c:pt>
                <c:pt idx="2053">
                  <c:v>0.91461551018903764</c:v>
                </c:pt>
                <c:pt idx="2054">
                  <c:v>0.91587027462230763</c:v>
                </c:pt>
                <c:pt idx="2055">
                  <c:v>0.91710512201268568</c:v>
                </c:pt>
                <c:pt idx="2056">
                  <c:v>0.91833996940294926</c:v>
                </c:pt>
                <c:pt idx="2057">
                  <c:v>0.91957481586575796</c:v>
                </c:pt>
                <c:pt idx="2058">
                  <c:v>0.9240381913457435</c:v>
                </c:pt>
                <c:pt idx="2059">
                  <c:v>0.92527303873600886</c:v>
                </c:pt>
                <c:pt idx="2060">
                  <c:v>0.92652780316927874</c:v>
                </c:pt>
                <c:pt idx="2061">
                  <c:v>0.92776265055965723</c:v>
                </c:pt>
                <c:pt idx="2062">
                  <c:v>0.92899749794992204</c:v>
                </c:pt>
                <c:pt idx="2063">
                  <c:v>0.93023234441272851</c:v>
                </c:pt>
                <c:pt idx="2064">
                  <c:v>0.9314871088459985</c:v>
                </c:pt>
                <c:pt idx="2065">
                  <c:v>0.93272195623626464</c:v>
                </c:pt>
                <c:pt idx="2066">
                  <c:v>0.93393688658363772</c:v>
                </c:pt>
                <c:pt idx="2067">
                  <c:v>0.9351916510169076</c:v>
                </c:pt>
                <c:pt idx="2068">
                  <c:v>0.93642649840717262</c:v>
                </c:pt>
                <c:pt idx="2069">
                  <c:v>0.93766134486997998</c:v>
                </c:pt>
                <c:pt idx="2070">
                  <c:v>0.93891610930324898</c:v>
                </c:pt>
                <c:pt idx="2071">
                  <c:v>0.94015095669351634</c:v>
                </c:pt>
                <c:pt idx="2072">
                  <c:v>0.94140572112678467</c:v>
                </c:pt>
                <c:pt idx="2073">
                  <c:v>0.94264056851704969</c:v>
                </c:pt>
                <c:pt idx="2074">
                  <c:v>0.94389533202297671</c:v>
                </c:pt>
                <c:pt idx="2075">
                  <c:v>0.94513017941324051</c:v>
                </c:pt>
                <c:pt idx="2076">
                  <c:v>0.9463849438465104</c:v>
                </c:pt>
                <c:pt idx="2077">
                  <c:v>0.94761979123677564</c:v>
                </c:pt>
                <c:pt idx="2078">
                  <c:v>0.94885463862704089</c:v>
                </c:pt>
                <c:pt idx="2079">
                  <c:v>0.9500894850898477</c:v>
                </c:pt>
                <c:pt idx="2080">
                  <c:v>0.95132433248022663</c:v>
                </c:pt>
                <c:pt idx="2081">
                  <c:v>0.95255917987049088</c:v>
                </c:pt>
                <c:pt idx="2082">
                  <c:v>0.95381394430376076</c:v>
                </c:pt>
                <c:pt idx="2083">
                  <c:v>0.95504879169402646</c:v>
                </c:pt>
                <c:pt idx="2084">
                  <c:v>0.9562836390842907</c:v>
                </c:pt>
                <c:pt idx="2085">
                  <c:v>0.95751848554721075</c:v>
                </c:pt>
                <c:pt idx="2086">
                  <c:v>0.95875333293747722</c:v>
                </c:pt>
                <c:pt idx="2087">
                  <c:v>0.95998818032774058</c:v>
                </c:pt>
                <c:pt idx="2088">
                  <c:v>0.96293588042999634</c:v>
                </c:pt>
                <c:pt idx="2089">
                  <c:v>0.96417072782037394</c:v>
                </c:pt>
                <c:pt idx="2090">
                  <c:v>0.9654254913261876</c:v>
                </c:pt>
                <c:pt idx="2091">
                  <c:v>0.96666033871645141</c:v>
                </c:pt>
                <c:pt idx="2092">
                  <c:v>0.96789518610671665</c:v>
                </c:pt>
                <c:pt idx="2093">
                  <c:v>0.9691300334969819</c:v>
                </c:pt>
                <c:pt idx="2094">
                  <c:v>0.97038479793025056</c:v>
                </c:pt>
                <c:pt idx="2095">
                  <c:v>0.9716196453205167</c:v>
                </c:pt>
                <c:pt idx="2096">
                  <c:v>0.97285449271089552</c:v>
                </c:pt>
                <c:pt idx="2097">
                  <c:v>0.97410925621670796</c:v>
                </c:pt>
                <c:pt idx="2098">
                  <c:v>0.97536402064997674</c:v>
                </c:pt>
                <c:pt idx="2099">
                  <c:v>0.97659886804024154</c:v>
                </c:pt>
                <c:pt idx="2100">
                  <c:v>0.97785363154605465</c:v>
                </c:pt>
                <c:pt idx="2101">
                  <c:v>0.97908847893631901</c:v>
                </c:pt>
                <c:pt idx="2102">
                  <c:v>0.98032332632658381</c:v>
                </c:pt>
                <c:pt idx="2103">
                  <c:v>0.98155817371696064</c:v>
                </c:pt>
                <c:pt idx="2104">
                  <c:v>0.98279302110722633</c:v>
                </c:pt>
                <c:pt idx="2105">
                  <c:v>0.98402786849749191</c:v>
                </c:pt>
                <c:pt idx="2106">
                  <c:v>0.98526271588775471</c:v>
                </c:pt>
                <c:pt idx="2107">
                  <c:v>0.98649756235067798</c:v>
                </c:pt>
                <c:pt idx="2108">
                  <c:v>0.98773240974094145</c:v>
                </c:pt>
                <c:pt idx="2109">
                  <c:v>0.98896725713120759</c:v>
                </c:pt>
                <c:pt idx="2110">
                  <c:v>0.99020210452147239</c:v>
                </c:pt>
                <c:pt idx="2111">
                  <c:v>0.99145686895474117</c:v>
                </c:pt>
                <c:pt idx="2112">
                  <c:v>0.99267179930211569</c:v>
                </c:pt>
                <c:pt idx="2113">
                  <c:v>0.9939066466923806</c:v>
                </c:pt>
                <c:pt idx="2114">
                  <c:v>0.99514149408264529</c:v>
                </c:pt>
                <c:pt idx="2115">
                  <c:v>0.99639625758845862</c:v>
                </c:pt>
                <c:pt idx="2116">
                  <c:v>0.99763110497872276</c:v>
                </c:pt>
                <c:pt idx="2117">
                  <c:v>0.99886595236898845</c:v>
                </c:pt>
                <c:pt idx="2118">
                  <c:v>1.8136524713554562E-3</c:v>
                </c:pt>
                <c:pt idx="2119">
                  <c:v>3.0484998616202613E-3</c:v>
                </c:pt>
                <c:pt idx="2120">
                  <c:v>3.1879173076276956E-3</c:v>
                </c:pt>
                <c:pt idx="2121">
                  <c:v>4.2833463244278513E-3</c:v>
                </c:pt>
                <c:pt idx="2122">
                  <c:v>5.1198565649883693E-3</c:v>
                </c:pt>
                <c:pt idx="2123">
                  <c:v>5.5181937148063402E-3</c:v>
                </c:pt>
                <c:pt idx="2124">
                  <c:v>6.7530411050711536E-3</c:v>
                </c:pt>
                <c:pt idx="2125">
                  <c:v>7.0517948948918422E-3</c:v>
                </c:pt>
                <c:pt idx="2126">
                  <c:v>7.9878884953359496E-3</c:v>
                </c:pt>
                <c:pt idx="2127">
                  <c:v>9.003650267800381E-3</c:v>
                </c:pt>
                <c:pt idx="2128">
                  <c:v>9.2426529286058247E-3</c:v>
                </c:pt>
                <c:pt idx="2129">
                  <c:v>1.0477500318870642E-2</c:v>
                </c:pt>
                <c:pt idx="2130">
                  <c:v>1.0935588597703841E-2</c:v>
                </c:pt>
                <c:pt idx="2131">
                  <c:v>1.1712346781678202E-2</c:v>
                </c:pt>
                <c:pt idx="2132">
                  <c:v>1.2867526927607302E-2</c:v>
                </c:pt>
                <c:pt idx="2133">
                  <c:v>1.2947194172056697E-2</c:v>
                </c:pt>
                <c:pt idx="2134">
                  <c:v>1.4182041562321498E-2</c:v>
                </c:pt>
                <c:pt idx="2135">
                  <c:v>1.4799465257510764E-2</c:v>
                </c:pt>
                <c:pt idx="2136">
                  <c:v>1.5416888952586305E-2</c:v>
                </c:pt>
                <c:pt idx="2137">
                  <c:v>1.6651736342851123E-2</c:v>
                </c:pt>
                <c:pt idx="2138">
                  <c:v>1.6731403587414213E-2</c:v>
                </c:pt>
                <c:pt idx="2139">
                  <c:v>1.7906500776121E-2</c:v>
                </c:pt>
                <c:pt idx="2140">
                  <c:v>1.8663341917317694E-2</c:v>
                </c:pt>
                <c:pt idx="2141">
                  <c:v>1.9141347239042285E-2</c:v>
                </c:pt>
                <c:pt idx="2142">
                  <c:v>2.0376194629307072E-2</c:v>
                </c:pt>
                <c:pt idx="2143">
                  <c:v>2.0595281174678352E-2</c:v>
                </c:pt>
                <c:pt idx="2144">
                  <c:v>2.1611042019571945E-2</c:v>
                </c:pt>
                <c:pt idx="2145">
                  <c:v>2.2845889409836707E-2</c:v>
                </c:pt>
                <c:pt idx="2146">
                  <c:v>2.4120570886111633E-2</c:v>
                </c:pt>
                <c:pt idx="2147">
                  <c:v>2.5335501233371371E-2</c:v>
                </c:pt>
                <c:pt idx="2148">
                  <c:v>2.6570347696292667E-2</c:v>
                </c:pt>
                <c:pt idx="2149">
                  <c:v>2.7805195086557502E-2</c:v>
                </c:pt>
                <c:pt idx="2150">
                  <c:v>2.9040042476822299E-2</c:v>
                </c:pt>
                <c:pt idx="2151">
                  <c:v>3.027488986708704E-2</c:v>
                </c:pt>
                <c:pt idx="2152">
                  <c:v>3.1509737257465587E-2</c:v>
                </c:pt>
                <c:pt idx="2153">
                  <c:v>3.2366163613460244E-2</c:v>
                </c:pt>
                <c:pt idx="2154">
                  <c:v>3.2764501690735408E-2</c:v>
                </c:pt>
                <c:pt idx="2155">
                  <c:v>3.3999348153542996E-2</c:v>
                </c:pt>
                <c:pt idx="2156">
                  <c:v>3.429810194336369E-2</c:v>
                </c:pt>
                <c:pt idx="2157">
                  <c:v>3.5234195543807814E-2</c:v>
                </c:pt>
                <c:pt idx="2158">
                  <c:v>3.6230040273267212E-2</c:v>
                </c:pt>
                <c:pt idx="2159">
                  <c:v>3.6469042934072611E-2</c:v>
                </c:pt>
                <c:pt idx="2160">
                  <c:v>3.7703890324337415E-2</c:v>
                </c:pt>
                <c:pt idx="2161">
                  <c:v>3.8161978603170651E-2</c:v>
                </c:pt>
                <c:pt idx="2162">
                  <c:v>4.0113833975965484E-2</c:v>
                </c:pt>
                <c:pt idx="2163">
                  <c:v>4.0651590426705304E-2</c:v>
                </c:pt>
                <c:pt idx="2164">
                  <c:v>4.1906354859975251E-2</c:v>
                </c:pt>
                <c:pt idx="2165">
                  <c:v>4.2045772305868895E-2</c:v>
                </c:pt>
                <c:pt idx="2166">
                  <c:v>4.3121285207234877E-2</c:v>
                </c:pt>
                <c:pt idx="2167">
                  <c:v>4.3977711563229611E-2</c:v>
                </c:pt>
                <c:pt idx="2168">
                  <c:v>4.4376048713047574E-2</c:v>
                </c:pt>
                <c:pt idx="2169">
                  <c:v>4.5610896103426113E-2</c:v>
                </c:pt>
                <c:pt idx="2170">
                  <c:v>4.5909649893133113E-2</c:v>
                </c:pt>
                <c:pt idx="2171">
                  <c:v>4.6845743493690778E-2</c:v>
                </c:pt>
                <c:pt idx="2172">
                  <c:v>4.7821671180145214E-2</c:v>
                </c:pt>
                <c:pt idx="2173">
                  <c:v>4.8082582124493504E-2</c:v>
                </c:pt>
                <c:pt idx="2174">
                  <c:v>4.9317429514872058E-2</c:v>
                </c:pt>
                <c:pt idx="2175">
                  <c:v>4.9755601678043722E-2</c:v>
                </c:pt>
                <c:pt idx="2176">
                  <c:v>5.0552276905136889E-2</c:v>
                </c:pt>
                <c:pt idx="2177">
                  <c:v>5.1707457050952164E-2</c:v>
                </c:pt>
                <c:pt idx="2178">
                  <c:v>5.1787124295401617E-2</c:v>
                </c:pt>
                <c:pt idx="2179">
                  <c:v>5.3041888728671376E-2</c:v>
                </c:pt>
                <c:pt idx="2180">
                  <c:v>5.3639395380855513E-2</c:v>
                </c:pt>
                <c:pt idx="2181">
                  <c:v>5.4276736118936374E-2</c:v>
                </c:pt>
                <c:pt idx="2182">
                  <c:v>5.5511582581743824E-2</c:v>
                </c:pt>
                <c:pt idx="2183">
                  <c:v>5.6746429972122391E-2</c:v>
                </c:pt>
                <c:pt idx="2184">
                  <c:v>5.8001194405392198E-2</c:v>
                </c:pt>
                <c:pt idx="2185">
                  <c:v>5.9255958838662082E-2</c:v>
                </c:pt>
                <c:pt idx="2186">
                  <c:v>6.0490806228926934E-2</c:v>
                </c:pt>
                <c:pt idx="2187">
                  <c:v>6.1725652691734467E-2</c:v>
                </c:pt>
                <c:pt idx="2188">
                  <c:v>6.2980417125004434E-2</c:v>
                </c:pt>
                <c:pt idx="2189">
                  <c:v>6.4215264515269169E-2</c:v>
                </c:pt>
                <c:pt idx="2190">
                  <c:v>6.5450111905534014E-2</c:v>
                </c:pt>
                <c:pt idx="2191">
                  <c:v>6.6684959295912449E-2</c:v>
                </c:pt>
                <c:pt idx="2192">
                  <c:v>6.7919806686177253E-2</c:v>
                </c:pt>
                <c:pt idx="2193">
                  <c:v>6.9154653148984863E-2</c:v>
                </c:pt>
                <c:pt idx="2194">
                  <c:v>7.0389500539249694E-2</c:v>
                </c:pt>
                <c:pt idx="2195">
                  <c:v>7.1624347929628129E-2</c:v>
                </c:pt>
                <c:pt idx="2196">
                  <c:v>7.2859195319892919E-2</c:v>
                </c:pt>
                <c:pt idx="2197">
                  <c:v>7.2958779607347424E-2</c:v>
                </c:pt>
                <c:pt idx="2198">
                  <c:v>7.4094042710157737E-2</c:v>
                </c:pt>
                <c:pt idx="2199">
                  <c:v>7.4870800894245901E-2</c:v>
                </c:pt>
                <c:pt idx="2200">
                  <c:v>7.5328890100422582E-2</c:v>
                </c:pt>
                <c:pt idx="2201">
                  <c:v>7.65836536062353E-2</c:v>
                </c:pt>
                <c:pt idx="2202">
                  <c:v>7.6782823108601503E-2</c:v>
                </c:pt>
                <c:pt idx="2203">
                  <c:v>7.8734678481509959E-2</c:v>
                </c:pt>
                <c:pt idx="2204">
                  <c:v>7.9531353708603092E-2</c:v>
                </c:pt>
                <c:pt idx="2205">
                  <c:v>8.0666616811413447E-2</c:v>
                </c:pt>
                <c:pt idx="2206">
                  <c:v>8.0766201098868007E-2</c:v>
                </c:pt>
                <c:pt idx="2207">
                  <c:v>8.2001048489132727E-2</c:v>
                </c:pt>
                <c:pt idx="2208">
                  <c:v>8.2598555141317018E-2</c:v>
                </c:pt>
                <c:pt idx="2209">
                  <c:v>8.3255812922402819E-2</c:v>
                </c:pt>
                <c:pt idx="2210">
                  <c:v>8.4490659385210207E-2</c:v>
                </c:pt>
                <c:pt idx="2211">
                  <c:v>8.5725506775588767E-2</c:v>
                </c:pt>
                <c:pt idx="2212">
                  <c:v>8.696035416585364E-2</c:v>
                </c:pt>
                <c:pt idx="2213">
                  <c:v>8.819520155611825E-2</c:v>
                </c:pt>
                <c:pt idx="2214">
                  <c:v>8.8394370131027536E-2</c:v>
                </c:pt>
                <c:pt idx="2215">
                  <c:v>8.9430048946383234E-2</c:v>
                </c:pt>
                <c:pt idx="2216">
                  <c:v>9.0684813379653215E-2</c:v>
                </c:pt>
                <c:pt idx="2217">
                  <c:v>9.1919659842460519E-2</c:v>
                </c:pt>
                <c:pt idx="2218">
                  <c:v>9.3174424275730527E-2</c:v>
                </c:pt>
                <c:pt idx="2219">
                  <c:v>9.4190186048194832E-2</c:v>
                </c:pt>
                <c:pt idx="2220">
                  <c:v>9.4409271666108685E-2</c:v>
                </c:pt>
                <c:pt idx="2221">
                  <c:v>9.5644119056373725E-2</c:v>
                </c:pt>
                <c:pt idx="2222">
                  <c:v>9.6122124378098348E-2</c:v>
                </c:pt>
                <c:pt idx="2223">
                  <c:v>9.6878966446638543E-2</c:v>
                </c:pt>
                <c:pt idx="2224">
                  <c:v>9.8054062708002099E-2</c:v>
                </c:pt>
                <c:pt idx="2225">
                  <c:v>9.8113813836903332E-2</c:v>
                </c:pt>
                <c:pt idx="2226">
                  <c:v>9.9348660299824698E-2</c:v>
                </c:pt>
                <c:pt idx="2227">
                  <c:v>9.9986001037905184E-2</c:v>
                </c:pt>
                <c:pt idx="2228">
                  <c:v>0.10060342473309457</c:v>
                </c:pt>
                <c:pt idx="2229">
                  <c:v>0.10183827212335927</c:v>
                </c:pt>
                <c:pt idx="2230">
                  <c:v>0.1019179393678085</c:v>
                </c:pt>
                <c:pt idx="2231">
                  <c:v>0.10309303655662938</c:v>
                </c:pt>
                <c:pt idx="2232">
                  <c:v>0.10382996158216425</c:v>
                </c:pt>
                <c:pt idx="2233">
                  <c:v>0.10432788394689396</c:v>
                </c:pt>
                <c:pt idx="2234">
                  <c:v>0.10556273040970164</c:v>
                </c:pt>
                <c:pt idx="2235">
                  <c:v>0.10576189991206775</c:v>
                </c:pt>
                <c:pt idx="2236">
                  <c:v>0.10681749484297133</c:v>
                </c:pt>
                <c:pt idx="2237">
                  <c:v>0.10769383824197139</c:v>
                </c:pt>
                <c:pt idx="2238">
                  <c:v>0.10807225927624155</c:v>
                </c:pt>
                <c:pt idx="2239">
                  <c:v>0.10930710666650612</c:v>
                </c:pt>
                <c:pt idx="2240">
                  <c:v>0.10962577657187494</c:v>
                </c:pt>
                <c:pt idx="2241">
                  <c:v>0.11054195405688462</c:v>
                </c:pt>
                <c:pt idx="2242">
                  <c:v>0.11155771490177803</c:v>
                </c:pt>
                <c:pt idx="2243">
                  <c:v>0.11177680051969219</c:v>
                </c:pt>
                <c:pt idx="2244">
                  <c:v>0.11301164790995699</c:v>
                </c:pt>
                <c:pt idx="2245">
                  <c:v>0.11424649530022182</c:v>
                </c:pt>
                <c:pt idx="2246">
                  <c:v>0.11548134269060019</c:v>
                </c:pt>
                <c:pt idx="2247">
                  <c:v>0.11617843363012516</c:v>
                </c:pt>
                <c:pt idx="2248">
                  <c:v>0.11811037196002871</c:v>
                </c:pt>
                <c:pt idx="2249">
                  <c:v>0.11842904279285449</c:v>
                </c:pt>
                <c:pt idx="2250">
                  <c:v>0.11966389018311951</c:v>
                </c:pt>
                <c:pt idx="2251">
                  <c:v>0.12004231121738942</c:v>
                </c:pt>
                <c:pt idx="2252">
                  <c:v>0.12089873757338412</c:v>
                </c:pt>
                <c:pt idx="2253">
                  <c:v>0.12213358403630552</c:v>
                </c:pt>
                <c:pt idx="2254">
                  <c:v>0.12338834846957525</c:v>
                </c:pt>
                <c:pt idx="2255">
                  <c:v>0.12460327881683517</c:v>
                </c:pt>
                <c:pt idx="2256">
                  <c:v>0.12585804325010486</c:v>
                </c:pt>
                <c:pt idx="2257">
                  <c:v>0.12709289064036974</c:v>
                </c:pt>
                <c:pt idx="2258">
                  <c:v>0.12832773803074815</c:v>
                </c:pt>
                <c:pt idx="2259">
                  <c:v>0.12956258449355568</c:v>
                </c:pt>
                <c:pt idx="2260">
                  <c:v>0.13079743188382095</c:v>
                </c:pt>
                <c:pt idx="2261">
                  <c:v>0.13203227927408517</c:v>
                </c:pt>
                <c:pt idx="2262">
                  <c:v>0.13326712666435014</c:v>
                </c:pt>
                <c:pt idx="2263">
                  <c:v>0.13450197405472863</c:v>
                </c:pt>
                <c:pt idx="2264">
                  <c:v>0.13575673848799888</c:v>
                </c:pt>
                <c:pt idx="2265">
                  <c:v>0.13699158495080621</c:v>
                </c:pt>
                <c:pt idx="2266">
                  <c:v>0.13824634938407626</c:v>
                </c:pt>
                <c:pt idx="2267">
                  <c:v>0.13948119677434104</c:v>
                </c:pt>
                <c:pt idx="2268">
                  <c:v>0.14071604416460584</c:v>
                </c:pt>
                <c:pt idx="2269">
                  <c:v>0.1419508915549843</c:v>
                </c:pt>
                <c:pt idx="2270">
                  <c:v>0.14318573894524889</c:v>
                </c:pt>
                <c:pt idx="2271">
                  <c:v>0.14444050245106188</c:v>
                </c:pt>
                <c:pt idx="2272">
                  <c:v>0.14569526688433168</c:v>
                </c:pt>
                <c:pt idx="2273">
                  <c:v>0.14693011427459624</c:v>
                </c:pt>
                <c:pt idx="2274">
                  <c:v>0.14816496166486104</c:v>
                </c:pt>
                <c:pt idx="2275">
                  <c:v>0.14939980905512606</c:v>
                </c:pt>
                <c:pt idx="2276">
                  <c:v>0.15063465551804711</c:v>
                </c:pt>
                <c:pt idx="2277">
                  <c:v>0.15188941995131719</c:v>
                </c:pt>
                <c:pt idx="2278">
                  <c:v>0.1531242673415818</c:v>
                </c:pt>
                <c:pt idx="2279">
                  <c:v>0.15437903177485171</c:v>
                </c:pt>
                <c:pt idx="2280">
                  <c:v>0.15734664799265374</c:v>
                </c:pt>
                <c:pt idx="2281">
                  <c:v>0.15858149538291888</c:v>
                </c:pt>
                <c:pt idx="2282">
                  <c:v>0.15983625981618868</c:v>
                </c:pt>
                <c:pt idx="2283">
                  <c:v>0.16105119016356184</c:v>
                </c:pt>
                <c:pt idx="2284">
                  <c:v>0.16230595459683192</c:v>
                </c:pt>
                <c:pt idx="2285">
                  <c:v>0.16354080105963931</c:v>
                </c:pt>
                <c:pt idx="2286">
                  <c:v>0.16477564844990411</c:v>
                </c:pt>
                <c:pt idx="2287">
                  <c:v>0.16601049584028293</c:v>
                </c:pt>
                <c:pt idx="2288">
                  <c:v>0.16724534323054741</c:v>
                </c:pt>
                <c:pt idx="2289">
                  <c:v>0.16848019062081221</c:v>
                </c:pt>
                <c:pt idx="2290">
                  <c:v>0.16971503801107729</c:v>
                </c:pt>
                <c:pt idx="2291">
                  <c:v>0.17096980151688992</c:v>
                </c:pt>
                <c:pt idx="2292">
                  <c:v>0.17220464890715448</c:v>
                </c:pt>
                <c:pt idx="2293">
                  <c:v>0.17343949629753336</c:v>
                </c:pt>
                <c:pt idx="2294">
                  <c:v>0.17467434368779791</c:v>
                </c:pt>
                <c:pt idx="2295">
                  <c:v>0.17590919107806294</c:v>
                </c:pt>
                <c:pt idx="2296">
                  <c:v>0.17716594675187045</c:v>
                </c:pt>
                <c:pt idx="2297">
                  <c:v>0.17840079414224902</c:v>
                </c:pt>
                <c:pt idx="2298">
                  <c:v>0.17963564153251371</c:v>
                </c:pt>
                <c:pt idx="2299">
                  <c:v>0.18087048892277841</c:v>
                </c:pt>
                <c:pt idx="2300">
                  <c:v>0.18210533631304321</c:v>
                </c:pt>
                <c:pt idx="2301">
                  <c:v>0.18336009981885584</c:v>
                </c:pt>
                <c:pt idx="2302">
                  <c:v>0.18459494720912087</c:v>
                </c:pt>
                <c:pt idx="2303">
                  <c:v>0.18582979459949947</c:v>
                </c:pt>
                <c:pt idx="2304">
                  <c:v>0.18706464198976391</c:v>
                </c:pt>
                <c:pt idx="2305">
                  <c:v>0.1882994893800293</c:v>
                </c:pt>
                <c:pt idx="2306">
                  <c:v>0.18955425288584168</c:v>
                </c:pt>
                <c:pt idx="2307">
                  <c:v>0.19078910027610621</c:v>
                </c:pt>
                <c:pt idx="2308">
                  <c:v>0.1920239476664847</c:v>
                </c:pt>
                <c:pt idx="2309">
                  <c:v>0.19325879505674948</c:v>
                </c:pt>
                <c:pt idx="2310">
                  <c:v>0.19622641220200876</c:v>
                </c:pt>
                <c:pt idx="2311">
                  <c:v>0.19746125866481634</c:v>
                </c:pt>
                <c:pt idx="2312">
                  <c:v>0.1986961060550812</c:v>
                </c:pt>
                <c:pt idx="2313">
                  <c:v>0.19995087048835103</c:v>
                </c:pt>
                <c:pt idx="2314">
                  <c:v>0.20118571787872952</c:v>
                </c:pt>
                <c:pt idx="2315">
                  <c:v>0.20244048231199985</c:v>
                </c:pt>
                <c:pt idx="2316">
                  <c:v>0.20365541265925913</c:v>
                </c:pt>
                <c:pt idx="2317">
                  <c:v>0.20491017616507204</c:v>
                </c:pt>
                <c:pt idx="2318">
                  <c:v>0.20614502355533684</c:v>
                </c:pt>
                <c:pt idx="2319">
                  <c:v>0.20737987094571486</c:v>
                </c:pt>
                <c:pt idx="2320">
                  <c:v>0.20861471833597989</c:v>
                </c:pt>
                <c:pt idx="2321">
                  <c:v>0.20984956572624489</c:v>
                </c:pt>
                <c:pt idx="2322">
                  <c:v>0.21108441311650969</c:v>
                </c:pt>
                <c:pt idx="2323">
                  <c:v>0.21233917662232246</c:v>
                </c:pt>
                <c:pt idx="2324">
                  <c:v>0.21357402401258688</c:v>
                </c:pt>
                <c:pt idx="2325">
                  <c:v>0.21480887140296567</c:v>
                </c:pt>
                <c:pt idx="2326">
                  <c:v>0.21604371879323048</c:v>
                </c:pt>
                <c:pt idx="2327">
                  <c:v>0.21727856618349528</c:v>
                </c:pt>
                <c:pt idx="2328">
                  <c:v>0.21851341357376011</c:v>
                </c:pt>
                <c:pt idx="2329">
                  <c:v>0.21974826003668146</c:v>
                </c:pt>
                <c:pt idx="2330">
                  <c:v>0.22098310742694594</c:v>
                </c:pt>
                <c:pt idx="2331">
                  <c:v>0.2222378718602159</c:v>
                </c:pt>
                <c:pt idx="2332">
                  <c:v>0.22347271925048062</c:v>
                </c:pt>
                <c:pt idx="2333">
                  <c:v>0.22470756664074537</c:v>
                </c:pt>
                <c:pt idx="2334">
                  <c:v>0.22594241403101045</c:v>
                </c:pt>
                <c:pt idx="2335">
                  <c:v>0.2271772604939315</c:v>
                </c:pt>
                <c:pt idx="2336">
                  <c:v>0.22843202492720141</c:v>
                </c:pt>
                <c:pt idx="2337">
                  <c:v>0.22966687231746621</c:v>
                </c:pt>
                <c:pt idx="2338">
                  <c:v>0.23090171970773099</c:v>
                </c:pt>
                <c:pt idx="2339">
                  <c:v>0.23213656709799579</c:v>
                </c:pt>
                <c:pt idx="2340">
                  <c:v>0.23506435015735894</c:v>
                </c:pt>
                <c:pt idx="2341">
                  <c:v>0.23629919754762393</c:v>
                </c:pt>
                <c:pt idx="2342">
                  <c:v>0.23753404401043132</c:v>
                </c:pt>
                <c:pt idx="2343">
                  <c:v>0.23876889140080973</c:v>
                </c:pt>
                <c:pt idx="2344">
                  <c:v>0.24002365583407936</c:v>
                </c:pt>
                <c:pt idx="2345">
                  <c:v>0.2412585032243442</c:v>
                </c:pt>
                <c:pt idx="2346">
                  <c:v>0.24251326765761425</c:v>
                </c:pt>
                <c:pt idx="2347">
                  <c:v>0.24374811412042222</c:v>
                </c:pt>
                <c:pt idx="2348">
                  <c:v>0.24498296151068644</c:v>
                </c:pt>
                <c:pt idx="2349">
                  <c:v>0.24621780890106518</c:v>
                </c:pt>
                <c:pt idx="2350">
                  <c:v>0.24747257333422121</c:v>
                </c:pt>
                <c:pt idx="2351">
                  <c:v>0.24870742072459984</c:v>
                </c:pt>
                <c:pt idx="2352">
                  <c:v>0.24994226811486481</c:v>
                </c:pt>
                <c:pt idx="2353">
                  <c:v>0.251177114577672</c:v>
                </c:pt>
                <c:pt idx="2354">
                  <c:v>0.25243187901094188</c:v>
                </c:pt>
                <c:pt idx="2355">
                  <c:v>0.25366672640120669</c:v>
                </c:pt>
                <c:pt idx="2356">
                  <c:v>0.2548816567485801</c:v>
                </c:pt>
                <c:pt idx="2357">
                  <c:v>0.25613642118184998</c:v>
                </c:pt>
                <c:pt idx="2358">
                  <c:v>0.25737126857211484</c:v>
                </c:pt>
                <c:pt idx="2359">
                  <c:v>0.25860611503492237</c:v>
                </c:pt>
                <c:pt idx="2360">
                  <c:v>0.25984096242518717</c:v>
                </c:pt>
                <c:pt idx="2361">
                  <c:v>0.26107580981556588</c:v>
                </c:pt>
                <c:pt idx="2362">
                  <c:v>0.26231065720583097</c:v>
                </c:pt>
                <c:pt idx="2363">
                  <c:v>0.26354550459609488</c:v>
                </c:pt>
                <c:pt idx="2364">
                  <c:v>0.26478035198636007</c:v>
                </c:pt>
                <c:pt idx="2365">
                  <c:v>0.26601519937673856</c:v>
                </c:pt>
                <c:pt idx="2366">
                  <c:v>0.26726996288255167</c:v>
                </c:pt>
                <c:pt idx="2367">
                  <c:v>0.26850481027281664</c:v>
                </c:pt>
                <c:pt idx="2368">
                  <c:v>0.26975957470608575</c:v>
                </c:pt>
                <c:pt idx="2369">
                  <c:v>0.27099442209635072</c:v>
                </c:pt>
                <c:pt idx="2370">
                  <c:v>0.27394212219860492</c:v>
                </c:pt>
                <c:pt idx="2371">
                  <c:v>0.2751769686615263</c:v>
                </c:pt>
                <c:pt idx="2372">
                  <c:v>0.27643173309479607</c:v>
                </c:pt>
                <c:pt idx="2373">
                  <c:v>0.27766658048506088</c:v>
                </c:pt>
                <c:pt idx="2374">
                  <c:v>0.27892134491833076</c:v>
                </c:pt>
                <c:pt idx="2375">
                  <c:v>0.28013627526559048</c:v>
                </c:pt>
                <c:pt idx="2376">
                  <c:v>0.28139103877140315</c:v>
                </c:pt>
                <c:pt idx="2377">
                  <c:v>0.2826258861617818</c:v>
                </c:pt>
                <c:pt idx="2378">
                  <c:v>0.28386073355204716</c:v>
                </c:pt>
                <c:pt idx="2379">
                  <c:v>0.28511549798531632</c:v>
                </c:pt>
                <c:pt idx="2380">
                  <c:v>0.28635034537558163</c:v>
                </c:pt>
                <c:pt idx="2381">
                  <c:v>0.28758519276584665</c:v>
                </c:pt>
                <c:pt idx="2382">
                  <c:v>0.28883995627165882</c:v>
                </c:pt>
                <c:pt idx="2383">
                  <c:v>0.29007480366192384</c:v>
                </c:pt>
                <c:pt idx="2384">
                  <c:v>0.29130965105230228</c:v>
                </c:pt>
                <c:pt idx="2385">
                  <c:v>0.2925444984425668</c:v>
                </c:pt>
                <c:pt idx="2386">
                  <c:v>0.29379926287583658</c:v>
                </c:pt>
                <c:pt idx="2387">
                  <c:v>0.80848283118018571</c:v>
                </c:pt>
                <c:pt idx="2388">
                  <c:v>0.81039485246708565</c:v>
                </c:pt>
                <c:pt idx="2389">
                  <c:v>0.81230687375398269</c:v>
                </c:pt>
                <c:pt idx="2390">
                  <c:v>0.81423881301134315</c:v>
                </c:pt>
                <c:pt idx="2391">
                  <c:v>0.81615083429824165</c:v>
                </c:pt>
                <c:pt idx="2392">
                  <c:v>0.81806285558513991</c:v>
                </c:pt>
                <c:pt idx="2393">
                  <c:v>0.8199947939150436</c:v>
                </c:pt>
                <c:pt idx="2394">
                  <c:v>0.82190681612951422</c:v>
                </c:pt>
                <c:pt idx="2395">
                  <c:v>0.82383875445941701</c:v>
                </c:pt>
                <c:pt idx="2396">
                  <c:v>0.8257507757463145</c:v>
                </c:pt>
                <c:pt idx="2397">
                  <c:v>0.82768271407621796</c:v>
                </c:pt>
                <c:pt idx="2398">
                  <c:v>0.82959473536311723</c:v>
                </c:pt>
                <c:pt idx="2399">
                  <c:v>0.83152667462047802</c:v>
                </c:pt>
                <c:pt idx="2400">
                  <c:v>0.8334386959073754</c:v>
                </c:pt>
                <c:pt idx="2401">
                  <c:v>0.83537063423727964</c:v>
                </c:pt>
                <c:pt idx="2402">
                  <c:v>0.83728265552429093</c:v>
                </c:pt>
                <c:pt idx="2403">
                  <c:v>0.83919467773864664</c:v>
                </c:pt>
                <c:pt idx="2404">
                  <c:v>0.84110669902554491</c:v>
                </c:pt>
                <c:pt idx="2405">
                  <c:v>0.84303863735544948</c:v>
                </c:pt>
                <c:pt idx="2406">
                  <c:v>0.84495065864234675</c:v>
                </c:pt>
                <c:pt idx="2407">
                  <c:v>0.84686268085670158</c:v>
                </c:pt>
                <c:pt idx="2408">
                  <c:v>0.84879461918660681</c:v>
                </c:pt>
                <c:pt idx="2409">
                  <c:v>0.85070664047361866</c:v>
                </c:pt>
                <c:pt idx="2410">
                  <c:v>0.85263857880352223</c:v>
                </c:pt>
                <c:pt idx="2411">
                  <c:v>0.85455060101787694</c:v>
                </c:pt>
                <c:pt idx="2412">
                  <c:v>0.8564626223047761</c:v>
                </c:pt>
                <c:pt idx="2413">
                  <c:v>0.85839456063467956</c:v>
                </c:pt>
                <c:pt idx="2414">
                  <c:v>0.86030658192157716</c:v>
                </c:pt>
                <c:pt idx="2415">
                  <c:v>0.86221860413593276</c:v>
                </c:pt>
                <c:pt idx="2416">
                  <c:v>0.86415054246583711</c:v>
                </c:pt>
                <c:pt idx="2417">
                  <c:v>0.86606256375284729</c:v>
                </c:pt>
                <c:pt idx="2418">
                  <c:v>0.86797458503974667</c:v>
                </c:pt>
                <c:pt idx="2419">
                  <c:v>0.86990652336965013</c:v>
                </c:pt>
                <c:pt idx="2420">
                  <c:v>0.87181854558400573</c:v>
                </c:pt>
                <c:pt idx="2421">
                  <c:v>0.87375048391390964</c:v>
                </c:pt>
                <c:pt idx="2422">
                  <c:v>0.87568242224381398</c:v>
                </c:pt>
                <c:pt idx="2423">
                  <c:v>0.87759444353071203</c:v>
                </c:pt>
                <c:pt idx="2424">
                  <c:v>0.87952638278807171</c:v>
                </c:pt>
                <c:pt idx="2425">
                  <c:v>0.88143840407497009</c:v>
                </c:pt>
                <c:pt idx="2426">
                  <c:v>0.88335042536198216</c:v>
                </c:pt>
                <c:pt idx="2427">
                  <c:v>0.88528236369188551</c:v>
                </c:pt>
                <c:pt idx="2428">
                  <c:v>0.88721430202178908</c:v>
                </c:pt>
                <c:pt idx="2429">
                  <c:v>0.88912632423614457</c:v>
                </c:pt>
                <c:pt idx="2430">
                  <c:v>0.89105826256604814</c:v>
                </c:pt>
                <c:pt idx="2431">
                  <c:v>0.89297028385294575</c:v>
                </c:pt>
                <c:pt idx="2432">
                  <c:v>0.89490222218284998</c:v>
                </c:pt>
                <c:pt idx="2433">
                  <c:v>0.89681424439720558</c:v>
                </c:pt>
                <c:pt idx="2434">
                  <c:v>0.89872626568410463</c:v>
                </c:pt>
                <c:pt idx="2435">
                  <c:v>0.90063828697111603</c:v>
                </c:pt>
                <c:pt idx="2436">
                  <c:v>0.90257022530101949</c:v>
                </c:pt>
                <c:pt idx="2437">
                  <c:v>0.9046216649612685</c:v>
                </c:pt>
                <c:pt idx="2438">
                  <c:v>0.90655360421862952</c:v>
                </c:pt>
                <c:pt idx="2439">
                  <c:v>0.90846562550564158</c:v>
                </c:pt>
                <c:pt idx="2440">
                  <c:v>0.91039756383554449</c:v>
                </c:pt>
                <c:pt idx="2441">
                  <c:v>0.91230958512244265</c:v>
                </c:pt>
                <c:pt idx="2442">
                  <c:v>0.91422160733680002</c:v>
                </c:pt>
                <c:pt idx="2443">
                  <c:v>0.91615354566670248</c:v>
                </c:pt>
                <c:pt idx="2444">
                  <c:v>0.91806556695360086</c:v>
                </c:pt>
                <c:pt idx="2445">
                  <c:v>0.9199975052835051</c:v>
                </c:pt>
                <c:pt idx="2446">
                  <c:v>0.92541490016640149</c:v>
                </c:pt>
                <c:pt idx="2447">
                  <c:v>0.9273269214533002</c:v>
                </c:pt>
                <c:pt idx="2448">
                  <c:v>0.92925885978320366</c:v>
                </c:pt>
                <c:pt idx="2449">
                  <c:v>0.93117088199767251</c:v>
                </c:pt>
                <c:pt idx="2450">
                  <c:v>0.93310282032757663</c:v>
                </c:pt>
                <c:pt idx="2451">
                  <c:v>0.93501484161447568</c:v>
                </c:pt>
                <c:pt idx="2452">
                  <c:v>0.93694677994437825</c:v>
                </c:pt>
                <c:pt idx="2453">
                  <c:v>0.93885880123127663</c:v>
                </c:pt>
                <c:pt idx="2454">
                  <c:v>0.9407728146861718</c:v>
                </c:pt>
                <c:pt idx="2455">
                  <c:v>0.94270475301618828</c:v>
                </c:pt>
                <c:pt idx="2456">
                  <c:v>0.94463669134609063</c:v>
                </c:pt>
                <c:pt idx="2457">
                  <c:v>0.94654871356044712</c:v>
                </c:pt>
                <c:pt idx="2458">
                  <c:v>0.95457522066988221</c:v>
                </c:pt>
                <c:pt idx="2459">
                  <c:v>0.95648724195677859</c:v>
                </c:pt>
                <c:pt idx="2460">
                  <c:v>0.95841918028668249</c:v>
                </c:pt>
                <c:pt idx="2461">
                  <c:v>0.96035111861658728</c:v>
                </c:pt>
                <c:pt idx="2462">
                  <c:v>0.96226314083094022</c:v>
                </c:pt>
                <c:pt idx="2463">
                  <c:v>0.96417516211784005</c:v>
                </c:pt>
                <c:pt idx="2464">
                  <c:v>0.96610710044774351</c:v>
                </c:pt>
                <c:pt idx="2465">
                  <c:v>0.96801912173464111</c:v>
                </c:pt>
                <c:pt idx="2466">
                  <c:v>0.96995106099200268</c:v>
                </c:pt>
                <c:pt idx="2467">
                  <c:v>0.97186308227901463</c:v>
                </c:pt>
                <c:pt idx="2468">
                  <c:v>0.97379502060891965</c:v>
                </c:pt>
                <c:pt idx="2469">
                  <c:v>0.9757070418958167</c:v>
                </c:pt>
                <c:pt idx="2470">
                  <c:v>0.97763898022571993</c:v>
                </c:pt>
                <c:pt idx="2471">
                  <c:v>0.97955100244007698</c:v>
                </c:pt>
                <c:pt idx="2472">
                  <c:v>0.98146302372697258</c:v>
                </c:pt>
                <c:pt idx="2473">
                  <c:v>0.9833949620568776</c:v>
                </c:pt>
                <c:pt idx="2474">
                  <c:v>0.9853269003867805</c:v>
                </c:pt>
                <c:pt idx="2475">
                  <c:v>0.98723892260113644</c:v>
                </c:pt>
                <c:pt idx="2476">
                  <c:v>0.98917086093103956</c:v>
                </c:pt>
                <c:pt idx="2477">
                  <c:v>0.99110279926094225</c:v>
                </c:pt>
                <c:pt idx="2478">
                  <c:v>0.99301482054795465</c:v>
                </c:pt>
                <c:pt idx="2479">
                  <c:v>0.99494675887785811</c:v>
                </c:pt>
                <c:pt idx="2480">
                  <c:v>0.99685878109221338</c:v>
                </c:pt>
                <c:pt idx="2481">
                  <c:v>0.99879071942211795</c:v>
                </c:pt>
                <c:pt idx="2482">
                  <c:v>7.0274070901632524E-4</c:v>
                </c:pt>
                <c:pt idx="2483">
                  <c:v>2.6346790389197849E-3</c:v>
                </c:pt>
                <c:pt idx="2484">
                  <c:v>4.5666173688232474E-3</c:v>
                </c:pt>
                <c:pt idx="2485">
                  <c:v>6.4786395831788642E-3</c:v>
                </c:pt>
                <c:pt idx="2486">
                  <c:v>8.4105779130823257E-3</c:v>
                </c:pt>
                <c:pt idx="2487">
                  <c:v>1.0462017573445332E-2</c:v>
                </c:pt>
                <c:pt idx="2488">
                  <c:v>1.2374038860343717E-2</c:v>
                </c:pt>
                <c:pt idx="2489">
                  <c:v>1.4286061074699319E-2</c:v>
                </c:pt>
                <c:pt idx="2490">
                  <c:v>1.6217999404602782E-2</c:v>
                </c:pt>
                <c:pt idx="2491">
                  <c:v>1.813002069161487E-2</c:v>
                </c:pt>
                <c:pt idx="2492">
                  <c:v>2.0061959021518312E-2</c:v>
                </c:pt>
                <c:pt idx="2493">
                  <c:v>2.1973980308416692E-2</c:v>
                </c:pt>
                <c:pt idx="2494">
                  <c:v>2.3905919565777416E-2</c:v>
                </c:pt>
                <c:pt idx="2495">
                  <c:v>2.5817940852675813E-2</c:v>
                </c:pt>
                <c:pt idx="2496">
                  <c:v>2.7729962139574189E-2</c:v>
                </c:pt>
                <c:pt idx="2497">
                  <c:v>2.9641984354043416E-2</c:v>
                </c:pt>
                <c:pt idx="2498">
                  <c:v>3.1573922683946938E-2</c:v>
                </c:pt>
                <c:pt idx="2499">
                  <c:v>3.3485943970845304E-2</c:v>
                </c:pt>
                <c:pt idx="2500">
                  <c:v>3.5417882300748715E-2</c:v>
                </c:pt>
                <c:pt idx="2501">
                  <c:v>3.7329903587647158E-2</c:v>
                </c:pt>
                <c:pt idx="2502">
                  <c:v>3.9261842845007805E-2</c:v>
                </c:pt>
                <c:pt idx="2503">
                  <c:v>4.1173864131906164E-2</c:v>
                </c:pt>
                <c:pt idx="2504">
                  <c:v>4.3105802461809485E-2</c:v>
                </c:pt>
                <c:pt idx="2505">
                  <c:v>4.5017823748708066E-2</c:v>
                </c:pt>
                <c:pt idx="2506">
                  <c:v>4.6929845963177175E-2</c:v>
                </c:pt>
                <c:pt idx="2507">
                  <c:v>4.8861784293080794E-2</c:v>
                </c:pt>
                <c:pt idx="2508">
                  <c:v>5.0773805579979042E-2</c:v>
                </c:pt>
                <c:pt idx="2509">
                  <c:v>5.2705743909882592E-2</c:v>
                </c:pt>
                <c:pt idx="2510">
                  <c:v>5.4617765196780972E-2</c:v>
                </c:pt>
                <c:pt idx="2511">
                  <c:v>5.6549704454141717E-2</c:v>
                </c:pt>
                <c:pt idx="2512">
                  <c:v>5.8461725741040034E-2</c:v>
                </c:pt>
                <c:pt idx="2513">
                  <c:v>6.0393664070943646E-2</c:v>
                </c:pt>
                <c:pt idx="2514">
                  <c:v>6.2305685357842013E-2</c:v>
                </c:pt>
                <c:pt idx="2515">
                  <c:v>6.4237624615202646E-2</c:v>
                </c:pt>
                <c:pt idx="2516">
                  <c:v>6.6169562945106022E-2</c:v>
                </c:pt>
                <c:pt idx="2517">
                  <c:v>6.8081584232118103E-2</c:v>
                </c:pt>
                <c:pt idx="2518">
                  <c:v>7.0013522562021563E-2</c:v>
                </c:pt>
                <c:pt idx="2519">
                  <c:v>7.1925543848919915E-2</c:v>
                </c:pt>
                <c:pt idx="2520">
                  <c:v>7.3857483106280694E-2</c:v>
                </c:pt>
                <c:pt idx="2521">
                  <c:v>7.5769504393178991E-2</c:v>
                </c:pt>
                <c:pt idx="2522">
                  <c:v>7.7701442723082437E-2</c:v>
                </c:pt>
                <c:pt idx="2523">
                  <c:v>7.9613464009980914E-2</c:v>
                </c:pt>
                <c:pt idx="2524">
                  <c:v>8.154540233988454E-2</c:v>
                </c:pt>
                <c:pt idx="2525">
                  <c:v>8.3457424554240101E-2</c:v>
                </c:pt>
                <c:pt idx="2526">
                  <c:v>8.5391354124794844E-2</c:v>
                </c:pt>
                <c:pt idx="2527">
                  <c:v>8.7303376339150446E-2</c:v>
                </c:pt>
                <c:pt idx="2528">
                  <c:v>8.9235314669053989E-2</c:v>
                </c:pt>
                <c:pt idx="2529">
                  <c:v>9.1147335955952369E-2</c:v>
                </c:pt>
                <c:pt idx="2530">
                  <c:v>9.5807888770309685E-2</c:v>
                </c:pt>
                <c:pt idx="2531">
                  <c:v>9.7719910057207926E-2</c:v>
                </c:pt>
                <c:pt idx="2532">
                  <c:v>9.9651848387111663E-2</c:v>
                </c:pt>
                <c:pt idx="2533">
                  <c:v>0.10156387060146699</c:v>
                </c:pt>
                <c:pt idx="2534">
                  <c:v>0.10349580893137057</c:v>
                </c:pt>
                <c:pt idx="2535">
                  <c:v>0.10540783021826883</c:v>
                </c:pt>
                <c:pt idx="2536">
                  <c:v>0.10733976854828607</c:v>
                </c:pt>
                <c:pt idx="2537">
                  <c:v>0.58626654179624615</c:v>
                </c:pt>
                <c:pt idx="2538">
                  <c:v>0.58750138918662576</c:v>
                </c:pt>
                <c:pt idx="2539">
                  <c:v>0.58873623657689311</c:v>
                </c:pt>
                <c:pt idx="2540">
                  <c:v>0.58999100101016211</c:v>
                </c:pt>
                <c:pt idx="2541">
                  <c:v>0.59124576544343199</c:v>
                </c:pt>
                <c:pt idx="2542">
                  <c:v>0.59248061190623835</c:v>
                </c:pt>
                <c:pt idx="2543">
                  <c:v>0.59373537633951035</c:v>
                </c:pt>
                <c:pt idx="2544">
                  <c:v>0.59499014077277856</c:v>
                </c:pt>
                <c:pt idx="2545">
                  <c:v>0.59624490520604856</c:v>
                </c:pt>
                <c:pt idx="2546">
                  <c:v>0.59747975166885681</c:v>
                </c:pt>
                <c:pt idx="2547">
                  <c:v>0.59873451610212669</c:v>
                </c:pt>
                <c:pt idx="2548">
                  <c:v>0.59998928053539669</c:v>
                </c:pt>
                <c:pt idx="2549">
                  <c:v>0.60122611916631286</c:v>
                </c:pt>
                <c:pt idx="2550">
                  <c:v>0.60248088359958385</c:v>
                </c:pt>
                <c:pt idx="2551">
                  <c:v>0.60373564803285262</c:v>
                </c:pt>
                <c:pt idx="2552">
                  <c:v>0.60499041153866651</c:v>
                </c:pt>
                <c:pt idx="2553">
                  <c:v>0.60622525892893064</c:v>
                </c:pt>
                <c:pt idx="2554">
                  <c:v>0.60748002336220008</c:v>
                </c:pt>
                <c:pt idx="2555">
                  <c:v>0.60875470391101771</c:v>
                </c:pt>
                <c:pt idx="2556">
                  <c:v>0.60998955130128263</c:v>
                </c:pt>
                <c:pt idx="2557">
                  <c:v>0.61124431573455262</c:v>
                </c:pt>
                <c:pt idx="2558">
                  <c:v>0.61251899628337114</c:v>
                </c:pt>
                <c:pt idx="2559">
                  <c:v>0.61375384367363606</c:v>
                </c:pt>
                <c:pt idx="2560">
                  <c:v>0.61500860810690483</c:v>
                </c:pt>
                <c:pt idx="2561">
                  <c:v>0.61626337254017571</c:v>
                </c:pt>
                <c:pt idx="2562">
                  <c:v>0.61749821993043963</c:v>
                </c:pt>
                <c:pt idx="2563">
                  <c:v>0.61875298343625218</c:v>
                </c:pt>
                <c:pt idx="2564">
                  <c:v>0.62002766491252714</c:v>
                </c:pt>
                <c:pt idx="2565">
                  <c:v>0.62126251230279195</c:v>
                </c:pt>
                <c:pt idx="2566">
                  <c:v>0.6225172758087183</c:v>
                </c:pt>
                <c:pt idx="2567">
                  <c:v>0.62548489295397858</c:v>
                </c:pt>
                <c:pt idx="2568">
                  <c:v>0.6267197403442426</c:v>
                </c:pt>
                <c:pt idx="2569">
                  <c:v>0.6279745047775126</c:v>
                </c:pt>
                <c:pt idx="2570">
                  <c:v>0.62922926828332593</c:v>
                </c:pt>
                <c:pt idx="2571">
                  <c:v>0.63048403271659581</c:v>
                </c:pt>
                <c:pt idx="2572">
                  <c:v>0.63171888010685961</c:v>
                </c:pt>
                <c:pt idx="2573">
                  <c:v>0.63299356065567836</c:v>
                </c:pt>
                <c:pt idx="2574">
                  <c:v>0.63424832508894724</c:v>
                </c:pt>
                <c:pt idx="2575">
                  <c:v>0.63550308952221657</c:v>
                </c:pt>
                <c:pt idx="2576">
                  <c:v>0.63673793691248293</c:v>
                </c:pt>
                <c:pt idx="2577">
                  <c:v>0.6379927004182957</c:v>
                </c:pt>
                <c:pt idx="2578">
                  <c:v>0.63926738189456878</c:v>
                </c:pt>
                <c:pt idx="2579">
                  <c:v>0.64050222928483469</c:v>
                </c:pt>
                <c:pt idx="2580">
                  <c:v>0.64175699279064702</c:v>
                </c:pt>
                <c:pt idx="2581">
                  <c:v>0.64299184018102673</c:v>
                </c:pt>
                <c:pt idx="2582">
                  <c:v>0.6442466046142965</c:v>
                </c:pt>
                <c:pt idx="2583">
                  <c:v>0.64550136904756528</c:v>
                </c:pt>
                <c:pt idx="2584">
                  <c:v>0.64677604959626933</c:v>
                </c:pt>
                <c:pt idx="2585">
                  <c:v>0.64801089698664782</c:v>
                </c:pt>
                <c:pt idx="2586">
                  <c:v>0.64926566141991771</c:v>
                </c:pt>
                <c:pt idx="2587">
                  <c:v>0.6505204249257307</c:v>
                </c:pt>
                <c:pt idx="2588">
                  <c:v>0.65177518935900125</c:v>
                </c:pt>
                <c:pt idx="2589">
                  <c:v>0.65301003674926505</c:v>
                </c:pt>
                <c:pt idx="2590">
                  <c:v>0.6542448841395313</c:v>
                </c:pt>
                <c:pt idx="2591">
                  <c:v>0.6555195646883476</c:v>
                </c:pt>
                <c:pt idx="2592">
                  <c:v>0.65677432912161771</c:v>
                </c:pt>
                <c:pt idx="2593">
                  <c:v>0.65800917651188418</c:v>
                </c:pt>
                <c:pt idx="2594">
                  <c:v>0.65926394094515217</c:v>
                </c:pt>
                <c:pt idx="2595">
                  <c:v>0.6605187044509645</c:v>
                </c:pt>
                <c:pt idx="2596">
                  <c:v>0.66175355184122953</c:v>
                </c:pt>
                <c:pt idx="2597">
                  <c:v>0.66474108602949633</c:v>
                </c:pt>
                <c:pt idx="2598">
                  <c:v>0.66601576657831285</c:v>
                </c:pt>
                <c:pt idx="2599">
                  <c:v>0.66725061396857888</c:v>
                </c:pt>
                <c:pt idx="2600">
                  <c:v>0.66852529544485273</c:v>
                </c:pt>
                <c:pt idx="2601">
                  <c:v>0.66978005895066461</c:v>
                </c:pt>
                <c:pt idx="2602">
                  <c:v>0.67103482338393505</c:v>
                </c:pt>
                <c:pt idx="2603">
                  <c:v>0.67226967077420019</c:v>
                </c:pt>
                <c:pt idx="2604">
                  <c:v>0.67352443520746874</c:v>
                </c:pt>
                <c:pt idx="2605">
                  <c:v>0.67475928167039156</c:v>
                </c:pt>
                <c:pt idx="2606">
                  <c:v>0.67603396314655162</c:v>
                </c:pt>
                <c:pt idx="2607">
                  <c:v>0.67728872757982228</c:v>
                </c:pt>
                <c:pt idx="2608">
                  <c:v>0.67856340812863891</c:v>
                </c:pt>
                <c:pt idx="2609">
                  <c:v>0.6797982555190194</c:v>
                </c:pt>
                <c:pt idx="2610">
                  <c:v>0.68105301995228729</c:v>
                </c:pt>
                <c:pt idx="2611">
                  <c:v>0.68230778345809995</c:v>
                </c:pt>
                <c:pt idx="2612">
                  <c:v>0.68356254789136794</c:v>
                </c:pt>
                <c:pt idx="2613">
                  <c:v>0.68481731232463972</c:v>
                </c:pt>
                <c:pt idx="2614">
                  <c:v>0.68605215971490363</c:v>
                </c:pt>
                <c:pt idx="2615">
                  <c:v>0.68730692322071718</c:v>
                </c:pt>
                <c:pt idx="2616">
                  <c:v>0.68858160469699214</c:v>
                </c:pt>
                <c:pt idx="2617">
                  <c:v>0.6898164520872565</c:v>
                </c:pt>
                <c:pt idx="2618">
                  <c:v>0.69107121652052861</c:v>
                </c:pt>
                <c:pt idx="2619">
                  <c:v>0.69230606298333441</c:v>
                </c:pt>
                <c:pt idx="2620">
                  <c:v>0.69358074445960938</c:v>
                </c:pt>
                <c:pt idx="2621">
                  <c:v>0.69483550889287971</c:v>
                </c:pt>
                <c:pt idx="2622">
                  <c:v>0.6960902723986937</c:v>
                </c:pt>
                <c:pt idx="2623">
                  <c:v>0.6973251197889565</c:v>
                </c:pt>
                <c:pt idx="2624">
                  <c:v>0.69859980126523169</c:v>
                </c:pt>
                <c:pt idx="2625">
                  <c:v>0.6998346486554976</c:v>
                </c:pt>
                <c:pt idx="2626">
                  <c:v>0.70108941216131015</c:v>
                </c:pt>
                <c:pt idx="2627">
                  <c:v>0.70405702930656844</c:v>
                </c:pt>
                <c:pt idx="2628">
                  <c:v>0.70529187669694793</c:v>
                </c:pt>
                <c:pt idx="2629">
                  <c:v>0.70654664020275959</c:v>
                </c:pt>
                <c:pt idx="2630">
                  <c:v>0.7077814875930255</c:v>
                </c:pt>
                <c:pt idx="2631">
                  <c:v>0.70903625202629461</c:v>
                </c:pt>
                <c:pt idx="2632">
                  <c:v>0.71031093350256924</c:v>
                </c:pt>
                <c:pt idx="2633">
                  <c:v>0.71154577996537682</c:v>
                </c:pt>
                <c:pt idx="2634">
                  <c:v>0.71280054439864671</c:v>
                </c:pt>
                <c:pt idx="2635">
                  <c:v>0.71405530883191659</c:v>
                </c:pt>
                <c:pt idx="2636">
                  <c:v>0.7152901562221825</c:v>
                </c:pt>
                <c:pt idx="2637">
                  <c:v>0.71654491972799406</c:v>
                </c:pt>
                <c:pt idx="2638">
                  <c:v>0.71779968416126394</c:v>
                </c:pt>
                <c:pt idx="2639">
                  <c:v>0.71905444859453482</c:v>
                </c:pt>
                <c:pt idx="2640">
                  <c:v>0.72030921210034748</c:v>
                </c:pt>
                <c:pt idx="2641">
                  <c:v>0.7215639765336167</c:v>
                </c:pt>
                <c:pt idx="2642">
                  <c:v>0.72279882392388317</c:v>
                </c:pt>
                <c:pt idx="2643">
                  <c:v>0.72405358835715106</c:v>
                </c:pt>
                <c:pt idx="2644">
                  <c:v>0.72528843574752955</c:v>
                </c:pt>
                <c:pt idx="2645">
                  <c:v>0.72656311629623349</c:v>
                </c:pt>
                <c:pt idx="2646">
                  <c:v>0.72779796368661265</c:v>
                </c:pt>
                <c:pt idx="2647">
                  <c:v>0.7290726451627737</c:v>
                </c:pt>
                <c:pt idx="2648">
                  <c:v>0.73032740866858781</c:v>
                </c:pt>
                <c:pt idx="2649">
                  <c:v>0.73156225605896452</c:v>
                </c:pt>
                <c:pt idx="2650">
                  <c:v>0.73283693753512669</c:v>
                </c:pt>
                <c:pt idx="2651">
                  <c:v>0.73407178399804762</c:v>
                </c:pt>
                <c:pt idx="2652">
                  <c:v>0.73532654843131651</c:v>
                </c:pt>
                <c:pt idx="2653">
                  <c:v>0.73658131286458794</c:v>
                </c:pt>
                <c:pt idx="2654">
                  <c:v>0.73781616025485153</c:v>
                </c:pt>
                <c:pt idx="2655">
                  <c:v>0.7390908408036696</c:v>
                </c:pt>
                <c:pt idx="2656">
                  <c:v>0.74032568819393463</c:v>
                </c:pt>
                <c:pt idx="2657">
                  <c:v>0.74331322238219932</c:v>
                </c:pt>
                <c:pt idx="2658">
                  <c:v>0.74456798588801032</c:v>
                </c:pt>
                <c:pt idx="2659">
                  <c:v>0.74582275032128165</c:v>
                </c:pt>
                <c:pt idx="2660">
                  <c:v>0.74707751475455164</c:v>
                </c:pt>
                <c:pt idx="2661">
                  <c:v>0.74833227826036353</c:v>
                </c:pt>
                <c:pt idx="2662">
                  <c:v>0.74958704269363363</c:v>
                </c:pt>
                <c:pt idx="2663">
                  <c:v>0.75084180712690463</c:v>
                </c:pt>
                <c:pt idx="2664">
                  <c:v>0.75207665451716865</c:v>
                </c:pt>
                <c:pt idx="2665">
                  <c:v>0.75335133506598595</c:v>
                </c:pt>
                <c:pt idx="2666">
                  <c:v>0.75460609949925583</c:v>
                </c:pt>
                <c:pt idx="2667">
                  <c:v>0.75584094688952186</c:v>
                </c:pt>
                <c:pt idx="2668">
                  <c:v>0.75709571039533463</c:v>
                </c:pt>
                <c:pt idx="2669">
                  <c:v>0.75833055778571179</c:v>
                </c:pt>
                <c:pt idx="2670">
                  <c:v>0.75960523926187506</c:v>
                </c:pt>
                <c:pt idx="2671">
                  <c:v>0.76084008665225245</c:v>
                </c:pt>
                <c:pt idx="2672">
                  <c:v>0.76211675936906431</c:v>
                </c:pt>
                <c:pt idx="2673">
                  <c:v>0.76335160675933</c:v>
                </c:pt>
                <c:pt idx="2674">
                  <c:v>0.7645864532221367</c:v>
                </c:pt>
                <c:pt idx="2675">
                  <c:v>0.76584121765540925</c:v>
                </c:pt>
                <c:pt idx="2676">
                  <c:v>0.76709598208867824</c:v>
                </c:pt>
                <c:pt idx="2677">
                  <c:v>0.76835074652194635</c:v>
                </c:pt>
                <c:pt idx="2678">
                  <c:v>0.76958559298475393</c:v>
                </c:pt>
                <c:pt idx="2679">
                  <c:v>0.77086027446102978</c:v>
                </c:pt>
                <c:pt idx="2680">
                  <c:v>0.7720951218512937</c:v>
                </c:pt>
                <c:pt idx="2681">
                  <c:v>0.77334988535710736</c:v>
                </c:pt>
                <c:pt idx="2682">
                  <c:v>0.77458473274748485</c:v>
                </c:pt>
                <c:pt idx="2683">
                  <c:v>0.77581958013774954</c:v>
                </c:pt>
                <c:pt idx="2684">
                  <c:v>0.77707434457101965</c:v>
                </c:pt>
                <c:pt idx="2685">
                  <c:v>0.7783490251198385</c:v>
                </c:pt>
                <c:pt idx="2686">
                  <c:v>0.77960378955310816</c:v>
                </c:pt>
                <c:pt idx="2687">
                  <c:v>0.78259132374137153</c:v>
                </c:pt>
                <c:pt idx="2688">
                  <c:v>0.78384608724718463</c:v>
                </c:pt>
                <c:pt idx="2689">
                  <c:v>0.78510085168045463</c:v>
                </c:pt>
                <c:pt idx="2690">
                  <c:v>0.78633569907071887</c:v>
                </c:pt>
                <c:pt idx="2691">
                  <c:v>0.78759046350398954</c:v>
                </c:pt>
                <c:pt idx="2692">
                  <c:v>0.78882530996679634</c:v>
                </c:pt>
                <c:pt idx="2693">
                  <c:v>0.79009999144307275</c:v>
                </c:pt>
                <c:pt idx="2694">
                  <c:v>0.79133483883333611</c:v>
                </c:pt>
                <c:pt idx="2695">
                  <c:v>0.79258960326660599</c:v>
                </c:pt>
                <c:pt idx="2696">
                  <c:v>0.79384436677241854</c:v>
                </c:pt>
                <c:pt idx="2697">
                  <c:v>0.79509913120568865</c:v>
                </c:pt>
                <c:pt idx="2698">
                  <c:v>0.79635389563895842</c:v>
                </c:pt>
                <c:pt idx="2699">
                  <c:v>0.79760865914477252</c:v>
                </c:pt>
                <c:pt idx="2700">
                  <c:v>0.79884350653503666</c:v>
                </c:pt>
                <c:pt idx="2701">
                  <c:v>0.80011818801130985</c:v>
                </c:pt>
                <c:pt idx="2702">
                  <c:v>0.80135303540157565</c:v>
                </c:pt>
                <c:pt idx="2703">
                  <c:v>0.802607798907502</c:v>
                </c:pt>
                <c:pt idx="2704">
                  <c:v>0.80384264629776681</c:v>
                </c:pt>
                <c:pt idx="2705">
                  <c:v>0.80511732777404099</c:v>
                </c:pt>
                <c:pt idx="2706">
                  <c:v>0.80637209127985443</c:v>
                </c:pt>
                <c:pt idx="2707">
                  <c:v>0.80764677275601571</c:v>
                </c:pt>
                <c:pt idx="2708">
                  <c:v>0.80888162014639464</c:v>
                </c:pt>
                <c:pt idx="2709">
                  <c:v>0.81013638365220597</c:v>
                </c:pt>
                <c:pt idx="2710">
                  <c:v>0.81137123104247244</c:v>
                </c:pt>
                <c:pt idx="2711">
                  <c:v>0.81264591251874863</c:v>
                </c:pt>
                <c:pt idx="2712">
                  <c:v>0.81388075990901143</c:v>
                </c:pt>
                <c:pt idx="2713">
                  <c:v>0.81513552341482465</c:v>
                </c:pt>
                <c:pt idx="2714">
                  <c:v>0.81639028784809464</c:v>
                </c:pt>
                <c:pt idx="2715">
                  <c:v>0.8176450522813653</c:v>
                </c:pt>
                <c:pt idx="2716">
                  <c:v>0.81887989967162944</c:v>
                </c:pt>
                <c:pt idx="2717">
                  <c:v>2.5858225827619249E-2</c:v>
                </c:pt>
                <c:pt idx="2718">
                  <c:v>2.7112990260889092E-2</c:v>
                </c:pt>
                <c:pt idx="2719">
                  <c:v>2.8367753766701753E-2</c:v>
                </c:pt>
                <c:pt idx="2720">
                  <c:v>2.962251819997164E-2</c:v>
                </c:pt>
                <c:pt idx="2721">
                  <c:v>3.0857365590236472E-2</c:v>
                </c:pt>
                <c:pt idx="2722">
                  <c:v>3.2112130023506352E-2</c:v>
                </c:pt>
                <c:pt idx="2723">
                  <c:v>3.3366893529318986E-2</c:v>
                </c:pt>
                <c:pt idx="2724">
                  <c:v>3.462165796258887E-2</c:v>
                </c:pt>
                <c:pt idx="2725">
                  <c:v>3.5876422395858754E-2</c:v>
                </c:pt>
                <c:pt idx="2726">
                  <c:v>3.7131185901671464E-2</c:v>
                </c:pt>
                <c:pt idx="2727">
                  <c:v>3.8366033291936177E-2</c:v>
                </c:pt>
                <c:pt idx="2728">
                  <c:v>3.9620797725206151E-2</c:v>
                </c:pt>
                <c:pt idx="2729">
                  <c:v>4.0895478274023872E-2</c:v>
                </c:pt>
                <c:pt idx="2730">
                  <c:v>4.2130325664288662E-2</c:v>
                </c:pt>
                <c:pt idx="2731">
                  <c:v>4.3385090097558525E-2</c:v>
                </c:pt>
                <c:pt idx="2732">
                  <c:v>4.4619937487937092E-2</c:v>
                </c:pt>
                <c:pt idx="2733">
                  <c:v>4.5874701921207003E-2</c:v>
                </c:pt>
                <c:pt idx="2734">
                  <c:v>4.7129465427019547E-2</c:v>
                </c:pt>
                <c:pt idx="2735">
                  <c:v>4.8384229860289472E-2</c:v>
                </c:pt>
                <c:pt idx="2736">
                  <c:v>4.9619077250554304E-2</c:v>
                </c:pt>
                <c:pt idx="2737">
                  <c:v>5.0873840756366917E-2</c:v>
                </c:pt>
                <c:pt idx="2738">
                  <c:v>5.2128605189636822E-2</c:v>
                </c:pt>
                <c:pt idx="2739">
                  <c:v>5.3383369622906733E-2</c:v>
                </c:pt>
                <c:pt idx="2740">
                  <c:v>5.4618217013171565E-2</c:v>
                </c:pt>
                <c:pt idx="2741">
                  <c:v>5.5872980518984164E-2</c:v>
                </c:pt>
                <c:pt idx="2742">
                  <c:v>5.7127744952254034E-2</c:v>
                </c:pt>
                <c:pt idx="2743">
                  <c:v>5.8362592342518949E-2</c:v>
                </c:pt>
                <c:pt idx="2744">
                  <c:v>5.9637273818793912E-2</c:v>
                </c:pt>
                <c:pt idx="2745">
                  <c:v>6.0872120281601431E-2</c:v>
                </c:pt>
                <c:pt idx="2746">
                  <c:v>6.2106967671979874E-2</c:v>
                </c:pt>
                <c:pt idx="2747">
                  <c:v>6.5094501860244333E-2</c:v>
                </c:pt>
                <c:pt idx="2748">
                  <c:v>6.6349265366056856E-2</c:v>
                </c:pt>
                <c:pt idx="2749">
                  <c:v>6.7604029799326809E-2</c:v>
                </c:pt>
                <c:pt idx="2750">
                  <c:v>6.8858794232596804E-2</c:v>
                </c:pt>
                <c:pt idx="2751">
                  <c:v>7.0093641622861524E-2</c:v>
                </c:pt>
                <c:pt idx="2752">
                  <c:v>7.136832217167921E-2</c:v>
                </c:pt>
                <c:pt idx="2753">
                  <c:v>7.2623086604949094E-2</c:v>
                </c:pt>
                <c:pt idx="2754">
                  <c:v>7.3857933995213995E-2</c:v>
                </c:pt>
                <c:pt idx="2755">
                  <c:v>7.5112697501026754E-2</c:v>
                </c:pt>
                <c:pt idx="2756">
                  <c:v>7.6367461934296624E-2</c:v>
                </c:pt>
                <c:pt idx="2757">
                  <c:v>7.7622226367566383E-2</c:v>
                </c:pt>
                <c:pt idx="2758">
                  <c:v>7.8857073757831242E-2</c:v>
                </c:pt>
                <c:pt idx="2759">
                  <c:v>8.0111837263643779E-2</c:v>
                </c:pt>
                <c:pt idx="2760">
                  <c:v>8.1366601696913649E-2</c:v>
                </c:pt>
                <c:pt idx="2761">
                  <c:v>8.2621366130183782E-2</c:v>
                </c:pt>
                <c:pt idx="2762">
                  <c:v>8.3876130563453652E-2</c:v>
                </c:pt>
                <c:pt idx="2763">
                  <c:v>8.5130894069266272E-2</c:v>
                </c:pt>
                <c:pt idx="2764">
                  <c:v>8.6365741459530923E-2</c:v>
                </c:pt>
                <c:pt idx="2765">
                  <c:v>8.7620505892800904E-2</c:v>
                </c:pt>
                <c:pt idx="2766">
                  <c:v>8.8877261566722265E-2</c:v>
                </c:pt>
                <c:pt idx="2767">
                  <c:v>9.0112108956987E-2</c:v>
                </c:pt>
                <c:pt idx="2768">
                  <c:v>9.1366873390257078E-2</c:v>
                </c:pt>
                <c:pt idx="2769">
                  <c:v>9.2621636896069545E-2</c:v>
                </c:pt>
                <c:pt idx="2770">
                  <c:v>9.3876401329339582E-2</c:v>
                </c:pt>
                <c:pt idx="2771">
                  <c:v>9.5131165762609493E-2</c:v>
                </c:pt>
                <c:pt idx="2772">
                  <c:v>9.6385929268421947E-2</c:v>
                </c:pt>
                <c:pt idx="2773">
                  <c:v>9.7660610744697007E-2</c:v>
                </c:pt>
                <c:pt idx="2774">
                  <c:v>9.8895458134961894E-2</c:v>
                </c:pt>
                <c:pt idx="2775">
                  <c:v>0.10015022164077436</c:v>
                </c:pt>
                <c:pt idx="2776">
                  <c:v>0.10138506903103919</c:v>
                </c:pt>
                <c:pt idx="2777">
                  <c:v>0.10437260321930353</c:v>
                </c:pt>
                <c:pt idx="2778">
                  <c:v>0.10560745060956819</c:v>
                </c:pt>
                <c:pt idx="2779">
                  <c:v>0.10686221411549468</c:v>
                </c:pt>
                <c:pt idx="2780">
                  <c:v>0.10811697854876456</c:v>
                </c:pt>
                <c:pt idx="2781">
                  <c:v>0.10937174298203466</c:v>
                </c:pt>
                <c:pt idx="2782">
                  <c:v>0.11062650648784712</c:v>
                </c:pt>
                <c:pt idx="2783">
                  <c:v>0.11188127092111713</c:v>
                </c:pt>
                <c:pt idx="2784">
                  <c:v>0.11311611831138182</c:v>
                </c:pt>
                <c:pt idx="2785">
                  <c:v>0.11439079978765676</c:v>
                </c:pt>
                <c:pt idx="2786">
                  <c:v>0.11564556329346942</c:v>
                </c:pt>
                <c:pt idx="2787">
                  <c:v>0.11688041068373413</c:v>
                </c:pt>
                <c:pt idx="2788">
                  <c:v>0.11813517511700412</c:v>
                </c:pt>
                <c:pt idx="2789">
                  <c:v>0.11938993862281658</c:v>
                </c:pt>
                <c:pt idx="2790">
                  <c:v>0.12062478601308178</c:v>
                </c:pt>
                <c:pt idx="2791">
                  <c:v>0.12189946748935654</c:v>
                </c:pt>
                <c:pt idx="2792">
                  <c:v>0.12313431487962144</c:v>
                </c:pt>
                <c:pt idx="2793">
                  <c:v>0.124389078385434</c:v>
                </c:pt>
                <c:pt idx="2794">
                  <c:v>0.12564384281870389</c:v>
                </c:pt>
                <c:pt idx="2795">
                  <c:v>0.1268786902089685</c:v>
                </c:pt>
                <c:pt idx="2796">
                  <c:v>0.12815337168524366</c:v>
                </c:pt>
                <c:pt idx="2797">
                  <c:v>0.12938821814805118</c:v>
                </c:pt>
                <c:pt idx="2798">
                  <c:v>0.13064298258132157</c:v>
                </c:pt>
                <c:pt idx="2799">
                  <c:v>0.131897747014591</c:v>
                </c:pt>
                <c:pt idx="2800">
                  <c:v>0.13315251052040369</c:v>
                </c:pt>
                <c:pt idx="2801">
                  <c:v>0.13440727495367355</c:v>
                </c:pt>
                <c:pt idx="2802">
                  <c:v>0.13564212234405187</c:v>
                </c:pt>
                <c:pt idx="2803">
                  <c:v>0.13689688677732234</c:v>
                </c:pt>
                <c:pt idx="2804">
                  <c:v>0.13817156732602587</c:v>
                </c:pt>
                <c:pt idx="2805">
                  <c:v>0.13940641471640486</c:v>
                </c:pt>
                <c:pt idx="2806">
                  <c:v>0.14066117914967435</c:v>
                </c:pt>
                <c:pt idx="2807">
                  <c:v>0.14360887925192856</c:v>
                </c:pt>
                <c:pt idx="2808">
                  <c:v>0.14486364275774141</c:v>
                </c:pt>
                <c:pt idx="2809">
                  <c:v>0.14611840719101143</c:v>
                </c:pt>
                <c:pt idx="2810">
                  <c:v>0.14735325458127618</c:v>
                </c:pt>
                <c:pt idx="2811">
                  <c:v>0.14860801901454568</c:v>
                </c:pt>
                <c:pt idx="2812">
                  <c:v>0.14984286547746747</c:v>
                </c:pt>
                <c:pt idx="2813">
                  <c:v>0.15107771286773194</c:v>
                </c:pt>
                <c:pt idx="2814">
                  <c:v>0.15233247730100191</c:v>
                </c:pt>
                <c:pt idx="2815">
                  <c:v>0.15360715877727696</c:v>
                </c:pt>
                <c:pt idx="2816">
                  <c:v>0.15484200524008429</c:v>
                </c:pt>
                <c:pt idx="2817">
                  <c:v>0.1560967696733542</c:v>
                </c:pt>
                <c:pt idx="2818">
                  <c:v>0.15735153410662428</c:v>
                </c:pt>
                <c:pt idx="2819">
                  <c:v>0.15860629761243708</c:v>
                </c:pt>
                <c:pt idx="2820">
                  <c:v>0.15986106204570671</c:v>
                </c:pt>
                <c:pt idx="2821">
                  <c:v>0.16111582647897638</c:v>
                </c:pt>
                <c:pt idx="2822">
                  <c:v>0.16237059091224637</c:v>
                </c:pt>
                <c:pt idx="2823">
                  <c:v>0.16360543737505395</c:v>
                </c:pt>
                <c:pt idx="2824">
                  <c:v>0.16486020180832403</c:v>
                </c:pt>
                <c:pt idx="2825">
                  <c:v>0.16611496624159372</c:v>
                </c:pt>
                <c:pt idx="2826">
                  <c:v>0.16734981363185852</c:v>
                </c:pt>
                <c:pt idx="2827">
                  <c:v>0.16858466102223701</c:v>
                </c:pt>
                <c:pt idx="2828">
                  <c:v>0.1698394245280497</c:v>
                </c:pt>
                <c:pt idx="2829">
                  <c:v>0.17111410600421095</c:v>
                </c:pt>
                <c:pt idx="2830">
                  <c:v>0.17234895339458942</c:v>
                </c:pt>
                <c:pt idx="2831">
                  <c:v>0.17360371690040211</c:v>
                </c:pt>
                <c:pt idx="2832">
                  <c:v>0.17483856429066688</c:v>
                </c:pt>
                <c:pt idx="2833">
                  <c:v>0.17609332872393679</c:v>
                </c:pt>
                <c:pt idx="2834">
                  <c:v>0.17734809315720715</c:v>
                </c:pt>
                <c:pt idx="2835">
                  <c:v>0.17860285666301917</c:v>
                </c:pt>
                <c:pt idx="2836">
                  <c:v>0.17985762109628922</c:v>
                </c:pt>
                <c:pt idx="2837">
                  <c:v>0.18288498844310672</c:v>
                </c:pt>
                <c:pt idx="2838">
                  <c:v>0.18411983583337163</c:v>
                </c:pt>
                <c:pt idx="2839">
                  <c:v>0.18537460026664118</c:v>
                </c:pt>
                <c:pt idx="2840">
                  <c:v>0.18662936377245412</c:v>
                </c:pt>
                <c:pt idx="2841">
                  <c:v>0.18788412820572375</c:v>
                </c:pt>
                <c:pt idx="2842">
                  <c:v>0.18911897559598878</c:v>
                </c:pt>
                <c:pt idx="2843">
                  <c:v>0.19039365707226372</c:v>
                </c:pt>
                <c:pt idx="2844">
                  <c:v>0.19164842057807621</c:v>
                </c:pt>
                <c:pt idx="2845">
                  <c:v>0.19290318501134637</c:v>
                </c:pt>
                <c:pt idx="2846">
                  <c:v>0.1941380324016109</c:v>
                </c:pt>
                <c:pt idx="2847">
                  <c:v>0.19539279590742378</c:v>
                </c:pt>
                <c:pt idx="2848">
                  <c:v>0.19664756034069342</c:v>
                </c:pt>
                <c:pt idx="2849">
                  <c:v>0.19788240773095822</c:v>
                </c:pt>
                <c:pt idx="2850">
                  <c:v>0.19913717216422824</c:v>
                </c:pt>
                <c:pt idx="2851">
                  <c:v>0.20039193567004079</c:v>
                </c:pt>
                <c:pt idx="2852">
                  <c:v>0.20164670010331071</c:v>
                </c:pt>
                <c:pt idx="2853">
                  <c:v>0.20290146453658078</c:v>
                </c:pt>
                <c:pt idx="2854">
                  <c:v>0.20413631192695902</c:v>
                </c:pt>
                <c:pt idx="2855">
                  <c:v>0.20539107543277171</c:v>
                </c:pt>
                <c:pt idx="2856">
                  <c:v>0.20666575690893288</c:v>
                </c:pt>
                <c:pt idx="2857">
                  <c:v>0.2079205213422029</c:v>
                </c:pt>
                <c:pt idx="2858">
                  <c:v>0.20915536780512434</c:v>
                </c:pt>
                <c:pt idx="2859">
                  <c:v>0.21041013223839442</c:v>
                </c:pt>
                <c:pt idx="2860">
                  <c:v>0.21164497962865861</c:v>
                </c:pt>
                <c:pt idx="2861">
                  <c:v>0.21291966110493407</c:v>
                </c:pt>
                <c:pt idx="2862">
                  <c:v>0.2141545075677414</c:v>
                </c:pt>
                <c:pt idx="2863">
                  <c:v>0.21540927200101145</c:v>
                </c:pt>
                <c:pt idx="2864">
                  <c:v>0.21666403643428137</c:v>
                </c:pt>
                <c:pt idx="2865">
                  <c:v>0.21789888382454611</c:v>
                </c:pt>
                <c:pt idx="2866">
                  <c:v>0.21915364733035858</c:v>
                </c:pt>
                <c:pt idx="2867">
                  <c:v>0.57015223702433104</c:v>
                </c:pt>
                <c:pt idx="2868">
                  <c:v>0.57138708348713851</c:v>
                </c:pt>
                <c:pt idx="2869">
                  <c:v>0.57264184792040973</c:v>
                </c:pt>
                <c:pt idx="2870">
                  <c:v>0.57387669531067365</c:v>
                </c:pt>
                <c:pt idx="2871">
                  <c:v>0.5751314597439432</c:v>
                </c:pt>
                <c:pt idx="2872">
                  <c:v>0.57636630713432158</c:v>
                </c:pt>
                <c:pt idx="2873">
                  <c:v>0.57760115359713038</c:v>
                </c:pt>
                <c:pt idx="2874">
                  <c:v>0.57885591803040015</c:v>
                </c:pt>
                <c:pt idx="2875">
                  <c:v>0.58011068246366859</c:v>
                </c:pt>
                <c:pt idx="2876">
                  <c:v>0.58134552985393273</c:v>
                </c:pt>
                <c:pt idx="2877">
                  <c:v>0.58260029335974661</c:v>
                </c:pt>
                <c:pt idx="2878">
                  <c:v>0.58383514075001042</c:v>
                </c:pt>
                <c:pt idx="2879">
                  <c:v>0.5851098222262866</c:v>
                </c:pt>
                <c:pt idx="2880">
                  <c:v>0.58634466961655107</c:v>
                </c:pt>
                <c:pt idx="2881">
                  <c:v>0.58757951607947323</c:v>
                </c:pt>
                <c:pt idx="2882">
                  <c:v>0.58883428051274156</c:v>
                </c:pt>
                <c:pt idx="2883">
                  <c:v>0.59006912790300659</c:v>
                </c:pt>
                <c:pt idx="2884">
                  <c:v>0.59132389233627691</c:v>
                </c:pt>
                <c:pt idx="2885">
                  <c:v>0.59255873972654061</c:v>
                </c:pt>
                <c:pt idx="2886">
                  <c:v>0.5937935861893493</c:v>
                </c:pt>
                <c:pt idx="2887">
                  <c:v>0.59502843357972868</c:v>
                </c:pt>
                <c:pt idx="2888">
                  <c:v>0.59628319801299623</c:v>
                </c:pt>
                <c:pt idx="2889">
                  <c:v>0.59753796244626622</c:v>
                </c:pt>
                <c:pt idx="2890">
                  <c:v>0.59877280983653236</c:v>
                </c:pt>
                <c:pt idx="2891">
                  <c:v>0.60002757334234502</c:v>
                </c:pt>
                <c:pt idx="2892">
                  <c:v>0.6012624207326086</c:v>
                </c:pt>
                <c:pt idx="2893">
                  <c:v>0.60251718516587949</c:v>
                </c:pt>
                <c:pt idx="2894">
                  <c:v>0.60375203255614573</c:v>
                </c:pt>
                <c:pt idx="2895">
                  <c:v>0.60500679606195717</c:v>
                </c:pt>
                <c:pt idx="2896">
                  <c:v>0.60626156049522706</c:v>
                </c:pt>
                <c:pt idx="2897">
                  <c:v>0.60926901079903961</c:v>
                </c:pt>
                <c:pt idx="2898">
                  <c:v>0.61050385818930464</c:v>
                </c:pt>
                <c:pt idx="2899">
                  <c:v>0.61175862262257596</c:v>
                </c:pt>
                <c:pt idx="2900">
                  <c:v>0.61299347001295268</c:v>
                </c:pt>
                <c:pt idx="2901">
                  <c:v>0.61422831740321826</c:v>
                </c:pt>
                <c:pt idx="2902">
                  <c:v>0.61548308090902959</c:v>
                </c:pt>
                <c:pt idx="2903">
                  <c:v>0.61671792829929473</c:v>
                </c:pt>
                <c:pt idx="2904">
                  <c:v>0.61795277568955964</c:v>
                </c:pt>
                <c:pt idx="2905">
                  <c:v>0.61920754012282941</c:v>
                </c:pt>
                <c:pt idx="2906">
                  <c:v>0.620442387513095</c:v>
                </c:pt>
                <c:pt idx="2907">
                  <c:v>0.62167723490347437</c:v>
                </c:pt>
                <c:pt idx="2908">
                  <c:v>0.62293199840928648</c:v>
                </c:pt>
                <c:pt idx="2909">
                  <c:v>0.62416684579955017</c:v>
                </c:pt>
                <c:pt idx="2910">
                  <c:v>0.62542161023282128</c:v>
                </c:pt>
                <c:pt idx="2911">
                  <c:v>0.62665645762308719</c:v>
                </c:pt>
                <c:pt idx="2912">
                  <c:v>0.627891304085894</c:v>
                </c:pt>
                <c:pt idx="2913">
                  <c:v>0.6291460685191631</c:v>
                </c:pt>
                <c:pt idx="2914">
                  <c:v>0.63038091590954082</c:v>
                </c:pt>
                <c:pt idx="2915">
                  <c:v>0.6316356803428117</c:v>
                </c:pt>
                <c:pt idx="2916">
                  <c:v>0.63287052773307673</c:v>
                </c:pt>
                <c:pt idx="2917">
                  <c:v>0.63412529123889017</c:v>
                </c:pt>
                <c:pt idx="2918">
                  <c:v>0.63536013862915364</c:v>
                </c:pt>
                <c:pt idx="2919">
                  <c:v>0.63661490306242285</c:v>
                </c:pt>
                <c:pt idx="2920">
                  <c:v>0.63784975045268921</c:v>
                </c:pt>
                <c:pt idx="2921">
                  <c:v>0.63910451395850176</c:v>
                </c:pt>
                <c:pt idx="2922">
                  <c:v>0.64035927839177165</c:v>
                </c:pt>
                <c:pt idx="2923">
                  <c:v>0.64159412578203456</c:v>
                </c:pt>
                <c:pt idx="2924">
                  <c:v>0.64284889021530656</c:v>
                </c:pt>
                <c:pt idx="2925">
                  <c:v>0.64408373760568438</c:v>
                </c:pt>
                <c:pt idx="2926">
                  <c:v>0.64531858406849163</c:v>
                </c:pt>
                <c:pt idx="2927">
                  <c:v>0.64830611825675533</c:v>
                </c:pt>
                <c:pt idx="2928">
                  <c:v>0.64956088269002565</c:v>
                </c:pt>
                <c:pt idx="2929">
                  <c:v>0.65081564619583943</c:v>
                </c:pt>
                <c:pt idx="2930">
                  <c:v>0.65205049358610434</c:v>
                </c:pt>
                <c:pt idx="2931">
                  <c:v>0.65328534097636748</c:v>
                </c:pt>
                <c:pt idx="2932">
                  <c:v>0.6545401054096377</c:v>
                </c:pt>
                <c:pt idx="2933">
                  <c:v>0.65577495280001696</c:v>
                </c:pt>
                <c:pt idx="2934">
                  <c:v>0.65702971630583062</c:v>
                </c:pt>
                <c:pt idx="2935">
                  <c:v>0.65826456369609365</c:v>
                </c:pt>
                <c:pt idx="2936">
                  <c:v>0.65949941108635901</c:v>
                </c:pt>
                <c:pt idx="2937">
                  <c:v>0.66075417551962889</c:v>
                </c:pt>
                <c:pt idx="2938">
                  <c:v>0.66200893902544145</c:v>
                </c:pt>
                <c:pt idx="2939">
                  <c:v>0.66326370345871133</c:v>
                </c:pt>
                <c:pt idx="2940">
                  <c:v>0.66451846789198044</c:v>
                </c:pt>
                <c:pt idx="2941">
                  <c:v>0.6657553065228986</c:v>
                </c:pt>
                <c:pt idx="2942">
                  <c:v>0.6670100709561666</c:v>
                </c:pt>
                <c:pt idx="2943">
                  <c:v>0.66824491834643263</c:v>
                </c:pt>
                <c:pt idx="2944">
                  <c:v>0.66949968185224407</c:v>
                </c:pt>
                <c:pt idx="2945">
                  <c:v>0.67073452924250965</c:v>
                </c:pt>
                <c:pt idx="2946">
                  <c:v>0.67200921071878583</c:v>
                </c:pt>
                <c:pt idx="2947">
                  <c:v>0.67324405810904986</c:v>
                </c:pt>
                <c:pt idx="2948">
                  <c:v>0.67449882161486263</c:v>
                </c:pt>
                <c:pt idx="2949">
                  <c:v>0.67573366900512688</c:v>
                </c:pt>
                <c:pt idx="2950">
                  <c:v>0.67698843343839821</c:v>
                </c:pt>
                <c:pt idx="2951">
                  <c:v>0.67824319787166587</c:v>
                </c:pt>
                <c:pt idx="2952">
                  <c:v>0.67949796137747864</c:v>
                </c:pt>
                <c:pt idx="2953">
                  <c:v>0.68073280876785658</c:v>
                </c:pt>
                <c:pt idx="2954">
                  <c:v>0.68196765615812283</c:v>
                </c:pt>
                <c:pt idx="2955">
                  <c:v>0.68322242059139171</c:v>
                </c:pt>
                <c:pt idx="2956">
                  <c:v>0.68447718409720326</c:v>
                </c:pt>
                <c:pt idx="2957">
                  <c:v>0.68750455237136521</c:v>
                </c:pt>
                <c:pt idx="2958">
                  <c:v>0.6887393988342867</c:v>
                </c:pt>
                <c:pt idx="2959">
                  <c:v>0.68999416326755669</c:v>
                </c:pt>
                <c:pt idx="2960">
                  <c:v>0.69124892770082624</c:v>
                </c:pt>
                <c:pt idx="2961">
                  <c:v>0.69250369213409702</c:v>
                </c:pt>
                <c:pt idx="2962">
                  <c:v>0.69375845563990957</c:v>
                </c:pt>
                <c:pt idx="2963">
                  <c:v>0.6949933030301747</c:v>
                </c:pt>
                <c:pt idx="2964">
                  <c:v>0.69624806746344436</c:v>
                </c:pt>
                <c:pt idx="2965">
                  <c:v>0.69748291485370828</c:v>
                </c:pt>
                <c:pt idx="2966">
                  <c:v>0.69873767835952194</c:v>
                </c:pt>
                <c:pt idx="2967">
                  <c:v>0.69997252574978552</c:v>
                </c:pt>
                <c:pt idx="2968">
                  <c:v>0.70122729018305563</c:v>
                </c:pt>
                <c:pt idx="2969">
                  <c:v>0.70246213757343412</c:v>
                </c:pt>
                <c:pt idx="2970">
                  <c:v>0.70371690107924656</c:v>
                </c:pt>
                <c:pt idx="2971">
                  <c:v>0.70497166551251744</c:v>
                </c:pt>
                <c:pt idx="2972">
                  <c:v>0.70624634698867794</c:v>
                </c:pt>
                <c:pt idx="2973">
                  <c:v>0.70748119437905643</c:v>
                </c:pt>
                <c:pt idx="2974">
                  <c:v>0.70873595788486965</c:v>
                </c:pt>
                <c:pt idx="2975">
                  <c:v>0.70999072231814042</c:v>
                </c:pt>
                <c:pt idx="2976">
                  <c:v>0.71122556970840378</c:v>
                </c:pt>
                <c:pt idx="2977">
                  <c:v>0.71248033414167367</c:v>
                </c:pt>
                <c:pt idx="2978">
                  <c:v>0.71371518060448225</c:v>
                </c:pt>
                <c:pt idx="2979">
                  <c:v>0.71495002799474605</c:v>
                </c:pt>
                <c:pt idx="2980">
                  <c:v>0.71620479242801693</c:v>
                </c:pt>
                <c:pt idx="2981">
                  <c:v>0.71745955686128582</c:v>
                </c:pt>
                <c:pt idx="2982">
                  <c:v>0.71869440332420853</c:v>
                </c:pt>
                <c:pt idx="2983">
                  <c:v>0.71996908480036836</c:v>
                </c:pt>
                <c:pt idx="2984">
                  <c:v>0.72120393219074685</c:v>
                </c:pt>
                <c:pt idx="2985">
                  <c:v>0.72245869662401785</c:v>
                </c:pt>
                <c:pt idx="2986">
                  <c:v>0.72371346012982962</c:v>
                </c:pt>
                <c:pt idx="2987">
                  <c:v>0.7266611602320836</c:v>
                </c:pt>
                <c:pt idx="2988">
                  <c:v>0.7279159246653536</c:v>
                </c:pt>
                <c:pt idx="2989">
                  <c:v>0.72915077205561862</c:v>
                </c:pt>
                <c:pt idx="2990">
                  <c:v>0.73040553556143095</c:v>
                </c:pt>
                <c:pt idx="2991">
                  <c:v>0.73164038295181022</c:v>
                </c:pt>
                <c:pt idx="2992">
                  <c:v>0.73289514738508088</c:v>
                </c:pt>
                <c:pt idx="2993">
                  <c:v>0.73412999477534413</c:v>
                </c:pt>
                <c:pt idx="2994">
                  <c:v>0.73538475828115679</c:v>
                </c:pt>
                <c:pt idx="2995">
                  <c:v>0.73661960567142248</c:v>
                </c:pt>
                <c:pt idx="2996">
                  <c:v>0.73787437010469248</c:v>
                </c:pt>
                <c:pt idx="2997">
                  <c:v>0.7391092174949575</c:v>
                </c:pt>
                <c:pt idx="2998">
                  <c:v>0.74036398192822517</c:v>
                </c:pt>
                <c:pt idx="2999">
                  <c:v>0.74161874543403883</c:v>
                </c:pt>
                <c:pt idx="3000">
                  <c:v>0.74287350986730849</c:v>
                </c:pt>
                <c:pt idx="3001">
                  <c:v>0.74410835725768765</c:v>
                </c:pt>
                <c:pt idx="3002">
                  <c:v>0.74534320464795201</c:v>
                </c:pt>
                <c:pt idx="3003">
                  <c:v>0.74657805203821781</c:v>
                </c:pt>
                <c:pt idx="3004">
                  <c:v>0.74783281554403036</c:v>
                </c:pt>
                <c:pt idx="3005">
                  <c:v>0.7490477458912892</c:v>
                </c:pt>
                <c:pt idx="3006">
                  <c:v>0.7503224273675646</c:v>
                </c:pt>
                <c:pt idx="3007">
                  <c:v>0.75155727475782896</c:v>
                </c:pt>
                <c:pt idx="3008">
                  <c:v>0.75281203826364163</c:v>
                </c:pt>
                <c:pt idx="3009">
                  <c:v>0.754046885654021</c:v>
                </c:pt>
                <c:pt idx="3010">
                  <c:v>0.75530165008729078</c:v>
                </c:pt>
                <c:pt idx="3011">
                  <c:v>0.7565364974775548</c:v>
                </c:pt>
                <c:pt idx="3012">
                  <c:v>0.75779126191082546</c:v>
                </c:pt>
                <c:pt idx="3013">
                  <c:v>0.7590261083736326</c:v>
                </c:pt>
                <c:pt idx="3014">
                  <c:v>0.76026095576389763</c:v>
                </c:pt>
                <c:pt idx="3015">
                  <c:v>0.76151572019716696</c:v>
                </c:pt>
                <c:pt idx="3016">
                  <c:v>0.76277048463043795</c:v>
                </c:pt>
                <c:pt idx="3017">
                  <c:v>0.7657381008483527</c:v>
                </c:pt>
                <c:pt idx="3018">
                  <c:v>0.76697294823861761</c:v>
                </c:pt>
                <c:pt idx="3019">
                  <c:v>0.76822771267188905</c:v>
                </c:pt>
                <c:pt idx="3020">
                  <c:v>0.76946256006215119</c:v>
                </c:pt>
                <c:pt idx="3021">
                  <c:v>0.77071732356796452</c:v>
                </c:pt>
                <c:pt idx="3022">
                  <c:v>0.77195217095822954</c:v>
                </c:pt>
                <c:pt idx="3023">
                  <c:v>0.77318701834860903</c:v>
                </c:pt>
                <c:pt idx="3024">
                  <c:v>0.77444178278187892</c:v>
                </c:pt>
                <c:pt idx="3025">
                  <c:v>0.77567663017214383</c:v>
                </c:pt>
                <c:pt idx="3026">
                  <c:v>0.77693139367795561</c:v>
                </c:pt>
                <c:pt idx="3027">
                  <c:v>0.77818615811122527</c:v>
                </c:pt>
                <c:pt idx="3028">
                  <c:v>0.77944092254449693</c:v>
                </c:pt>
                <c:pt idx="3029">
                  <c:v>0.78067576993475996</c:v>
                </c:pt>
                <c:pt idx="3030">
                  <c:v>0.78193053344057373</c:v>
                </c:pt>
                <c:pt idx="3031">
                  <c:v>0.78318529787384261</c:v>
                </c:pt>
                <c:pt idx="3032">
                  <c:v>0.7844201452641073</c:v>
                </c:pt>
                <c:pt idx="3033">
                  <c:v>0.78567490969737763</c:v>
                </c:pt>
                <c:pt idx="3034">
                  <c:v>0.78690975616018632</c:v>
                </c:pt>
                <c:pt idx="3035">
                  <c:v>0.78816452059345454</c:v>
                </c:pt>
                <c:pt idx="3036">
                  <c:v>0.78939936798383314</c:v>
                </c:pt>
                <c:pt idx="3037">
                  <c:v>0.79067404945999464</c:v>
                </c:pt>
                <c:pt idx="3038">
                  <c:v>0.79190889592291558</c:v>
                </c:pt>
                <c:pt idx="3039">
                  <c:v>0.79316366035618568</c:v>
                </c:pt>
                <c:pt idx="3040">
                  <c:v>0.79441842478945546</c:v>
                </c:pt>
                <c:pt idx="3041">
                  <c:v>0.79565327217972126</c:v>
                </c:pt>
                <c:pt idx="3042">
                  <c:v>0.79690803568553392</c:v>
                </c:pt>
                <c:pt idx="3043">
                  <c:v>0.79814288307579773</c:v>
                </c:pt>
                <c:pt idx="3044">
                  <c:v>0.79939764750906761</c:v>
                </c:pt>
                <c:pt idx="3045">
                  <c:v>0.80065241194233749</c:v>
                </c:pt>
                <c:pt idx="3046">
                  <c:v>0.80188725840514563</c:v>
                </c:pt>
                <c:pt idx="3047">
                  <c:v>0.80487479259341099</c:v>
                </c:pt>
                <c:pt idx="3048">
                  <c:v>0.80614947314222762</c:v>
                </c:pt>
                <c:pt idx="3049">
                  <c:v>0.80740423757549828</c:v>
                </c:pt>
                <c:pt idx="3050">
                  <c:v>0.80865900200876806</c:v>
                </c:pt>
                <c:pt idx="3051">
                  <c:v>0.8099137664420365</c:v>
                </c:pt>
                <c:pt idx="3052">
                  <c:v>0.81114861290495865</c:v>
                </c:pt>
                <c:pt idx="3053">
                  <c:v>0.81240337733822798</c:v>
                </c:pt>
                <c:pt idx="3054">
                  <c:v>0.81363822472849356</c:v>
                </c:pt>
                <c:pt idx="3055">
                  <c:v>0.8148730721187587</c:v>
                </c:pt>
                <c:pt idx="3056">
                  <c:v>0.81612783655202836</c:v>
                </c:pt>
                <c:pt idx="3057">
                  <c:v>0.81738260005783958</c:v>
                </c:pt>
                <c:pt idx="3058">
                  <c:v>0.81861744744810594</c:v>
                </c:pt>
                <c:pt idx="3059">
                  <c:v>0.81987221188137482</c:v>
                </c:pt>
                <c:pt idx="3060">
                  <c:v>0.82110705927163952</c:v>
                </c:pt>
                <c:pt idx="3061">
                  <c:v>0.82234190666201901</c:v>
                </c:pt>
                <c:pt idx="3062">
                  <c:v>0.82359667016783078</c:v>
                </c:pt>
                <c:pt idx="3063">
                  <c:v>0.82485143460110222</c:v>
                </c:pt>
                <c:pt idx="3064">
                  <c:v>0.82610619903437055</c:v>
                </c:pt>
                <c:pt idx="3065">
                  <c:v>0.82736096254018365</c:v>
                </c:pt>
                <c:pt idx="3066">
                  <c:v>0.82861572697345365</c:v>
                </c:pt>
                <c:pt idx="3067">
                  <c:v>0.82985057436371878</c:v>
                </c:pt>
                <c:pt idx="3068">
                  <c:v>0.83110533879698778</c:v>
                </c:pt>
                <c:pt idx="3069">
                  <c:v>0.8323401852597957</c:v>
                </c:pt>
                <c:pt idx="3070">
                  <c:v>0.83359494969306525</c:v>
                </c:pt>
                <c:pt idx="3071">
                  <c:v>0.83482979708333105</c:v>
                </c:pt>
                <c:pt idx="3072">
                  <c:v>0.83608456151659993</c:v>
                </c:pt>
                <c:pt idx="3073">
                  <c:v>0.83731940890697842</c:v>
                </c:pt>
                <c:pt idx="3074">
                  <c:v>0.8385940894556827</c:v>
                </c:pt>
                <c:pt idx="3075">
                  <c:v>0.83982893684606164</c:v>
                </c:pt>
                <c:pt idx="3076">
                  <c:v>0.84108370127933052</c:v>
                </c:pt>
                <c:pt idx="3077">
                  <c:v>0.84409115158314441</c:v>
                </c:pt>
                <c:pt idx="3078">
                  <c:v>0.84534591601641418</c:v>
                </c:pt>
                <c:pt idx="3079">
                  <c:v>0.84660067952222562</c:v>
                </c:pt>
                <c:pt idx="3080">
                  <c:v>0.84785544395549672</c:v>
                </c:pt>
                <c:pt idx="3081">
                  <c:v>0.84911020838876561</c:v>
                </c:pt>
                <c:pt idx="3082">
                  <c:v>0.85034505577903063</c:v>
                </c:pt>
                <c:pt idx="3083">
                  <c:v>0.85159981928484396</c:v>
                </c:pt>
                <c:pt idx="3084">
                  <c:v>0.85285458371811274</c:v>
                </c:pt>
                <c:pt idx="3085">
                  <c:v>0.85409142234891688</c:v>
                </c:pt>
                <c:pt idx="3086">
                  <c:v>0.85534618678218521</c:v>
                </c:pt>
                <c:pt idx="3087">
                  <c:v>0.8565810341725637</c:v>
                </c:pt>
                <c:pt idx="3088">
                  <c:v>0.85783579860583459</c:v>
                </c:pt>
                <c:pt idx="3089">
                  <c:v>0.85909056211164625</c:v>
                </c:pt>
                <c:pt idx="3090">
                  <c:v>0.86032540950191105</c:v>
                </c:pt>
                <c:pt idx="3091">
                  <c:v>0.86158017393518094</c:v>
                </c:pt>
                <c:pt idx="3092">
                  <c:v>0.86281502132544574</c:v>
                </c:pt>
                <c:pt idx="3093">
                  <c:v>0.86404986871571132</c:v>
                </c:pt>
                <c:pt idx="3094">
                  <c:v>0.86530463222152465</c:v>
                </c:pt>
                <c:pt idx="3095">
                  <c:v>0.8665394796117889</c:v>
                </c:pt>
                <c:pt idx="3096">
                  <c:v>0.86781416108806297</c:v>
                </c:pt>
                <c:pt idx="3097">
                  <c:v>0.86904900847832933</c:v>
                </c:pt>
                <c:pt idx="3098">
                  <c:v>0.87030377198414044</c:v>
                </c:pt>
                <c:pt idx="3099">
                  <c:v>0.8715585364174111</c:v>
                </c:pt>
                <c:pt idx="3100">
                  <c:v>0.87279338380778881</c:v>
                </c:pt>
                <c:pt idx="3101">
                  <c:v>0.8740481482410587</c:v>
                </c:pt>
                <c:pt idx="3102">
                  <c:v>0.87530291174687169</c:v>
                </c:pt>
                <c:pt idx="3103">
                  <c:v>0.87655767618014213</c:v>
                </c:pt>
                <c:pt idx="3104">
                  <c:v>0.87779252357040705</c:v>
                </c:pt>
                <c:pt idx="3105">
                  <c:v>0.87904728707621871</c:v>
                </c:pt>
                <c:pt idx="3106">
                  <c:v>0.8803020515094887</c:v>
                </c:pt>
                <c:pt idx="3107">
                  <c:v>0.88324975161174279</c:v>
                </c:pt>
                <c:pt idx="3108">
                  <c:v>0.88448459900212029</c:v>
                </c:pt>
                <c:pt idx="3109">
                  <c:v>0.88573936343539161</c:v>
                </c:pt>
                <c:pt idx="3110">
                  <c:v>0.88697420989819875</c:v>
                </c:pt>
                <c:pt idx="3111">
                  <c:v>0.88822897433146852</c:v>
                </c:pt>
                <c:pt idx="3112">
                  <c:v>0.88948373876473763</c:v>
                </c:pt>
                <c:pt idx="3113">
                  <c:v>0.89073850227055162</c:v>
                </c:pt>
                <c:pt idx="3114">
                  <c:v>0.89199326670382162</c:v>
                </c:pt>
                <c:pt idx="3115">
                  <c:v>0.89322811409408664</c:v>
                </c:pt>
                <c:pt idx="3116">
                  <c:v>0.89448287852735486</c:v>
                </c:pt>
                <c:pt idx="3117">
                  <c:v>0.89571772591761922</c:v>
                </c:pt>
                <c:pt idx="3118">
                  <c:v>0.89695257238054182</c:v>
                </c:pt>
                <c:pt idx="3119">
                  <c:v>0.89820733681381171</c:v>
                </c:pt>
                <c:pt idx="3120">
                  <c:v>0.89946210124708048</c:v>
                </c:pt>
                <c:pt idx="3121">
                  <c:v>0.9006969486373464</c:v>
                </c:pt>
                <c:pt idx="3122">
                  <c:v>0.90197162918616414</c:v>
                </c:pt>
                <c:pt idx="3123">
                  <c:v>0.90320647657642894</c:v>
                </c:pt>
                <c:pt idx="3124">
                  <c:v>0.90446124100969849</c:v>
                </c:pt>
                <c:pt idx="3125">
                  <c:v>0.90571600544296749</c:v>
                </c:pt>
                <c:pt idx="3126">
                  <c:v>0.90695085190577662</c:v>
                </c:pt>
                <c:pt idx="3127">
                  <c:v>0.90820561633904728</c:v>
                </c:pt>
                <c:pt idx="3128">
                  <c:v>0.90946038077231428</c:v>
                </c:pt>
                <c:pt idx="3129">
                  <c:v>0.9106952281625823</c:v>
                </c:pt>
                <c:pt idx="3130">
                  <c:v>0.91194999166839485</c:v>
                </c:pt>
                <c:pt idx="3131">
                  <c:v>0.91320475610166341</c:v>
                </c:pt>
                <c:pt idx="3132">
                  <c:v>0.9144396034920419</c:v>
                </c:pt>
                <c:pt idx="3133">
                  <c:v>0.91569436792531178</c:v>
                </c:pt>
                <c:pt idx="3134">
                  <c:v>0.91694913143112522</c:v>
                </c:pt>
                <c:pt idx="3135">
                  <c:v>0.91818397882138858</c:v>
                </c:pt>
                <c:pt idx="3136">
                  <c:v>0.91943874325465857</c:v>
                </c:pt>
                <c:pt idx="3137">
                  <c:v>0.9224262765154666</c:v>
                </c:pt>
                <c:pt idx="3138">
                  <c:v>0.92368104094873615</c:v>
                </c:pt>
                <c:pt idx="3139">
                  <c:v>0.92493580538200604</c:v>
                </c:pt>
                <c:pt idx="3140">
                  <c:v>0.92617065277227084</c:v>
                </c:pt>
                <c:pt idx="3141">
                  <c:v>0.9274254162780855</c:v>
                </c:pt>
                <c:pt idx="3142">
                  <c:v>0.92866026366834864</c:v>
                </c:pt>
                <c:pt idx="3143">
                  <c:v>0.92991502810161819</c:v>
                </c:pt>
                <c:pt idx="3144">
                  <c:v>0.93116979253488941</c:v>
                </c:pt>
                <c:pt idx="3145">
                  <c:v>0.93242455604070074</c:v>
                </c:pt>
                <c:pt idx="3146">
                  <c:v>0.93365940343108089</c:v>
                </c:pt>
                <c:pt idx="3147">
                  <c:v>0.93491416786434856</c:v>
                </c:pt>
                <c:pt idx="3148">
                  <c:v>0.93614901525461491</c:v>
                </c:pt>
                <c:pt idx="3149">
                  <c:v>0.93740377876042658</c:v>
                </c:pt>
                <c:pt idx="3150">
                  <c:v>0.93865854319369735</c:v>
                </c:pt>
                <c:pt idx="3151">
                  <c:v>0.93991330762696557</c:v>
                </c:pt>
                <c:pt idx="3152">
                  <c:v>0.941168071132779</c:v>
                </c:pt>
                <c:pt idx="3153">
                  <c:v>0.94240291852304381</c:v>
                </c:pt>
                <c:pt idx="3154">
                  <c:v>0.9436377659133085</c:v>
                </c:pt>
                <c:pt idx="3155">
                  <c:v>0.94489253034657961</c:v>
                </c:pt>
                <c:pt idx="3156">
                  <c:v>0.9461472947798486</c:v>
                </c:pt>
                <c:pt idx="3157">
                  <c:v>0.94738214124276787</c:v>
                </c:pt>
                <c:pt idx="3158">
                  <c:v>0.94863690567603953</c:v>
                </c:pt>
                <c:pt idx="3159">
                  <c:v>0.94987175306630522</c:v>
                </c:pt>
                <c:pt idx="3160">
                  <c:v>0.95112651749957577</c:v>
                </c:pt>
                <c:pt idx="3161">
                  <c:v>0.95236136488983858</c:v>
                </c:pt>
                <c:pt idx="3162">
                  <c:v>0.95361612839565157</c:v>
                </c:pt>
                <c:pt idx="3163">
                  <c:v>0.95399454942992179</c:v>
                </c:pt>
                <c:pt idx="3164">
                  <c:v>0.95485097578591649</c:v>
                </c:pt>
                <c:pt idx="3165">
                  <c:v>0.95594640480283033</c:v>
                </c:pt>
                <c:pt idx="3166">
                  <c:v>0.95610574021918726</c:v>
                </c:pt>
                <c:pt idx="3167">
                  <c:v>0.95734058760945162</c:v>
                </c:pt>
                <c:pt idx="3168">
                  <c:v>0.95789826017573965</c:v>
                </c:pt>
                <c:pt idx="3169">
                  <c:v>0.95859535111537764</c:v>
                </c:pt>
                <c:pt idx="3170">
                  <c:v>0.95985011554864763</c:v>
                </c:pt>
                <c:pt idx="3171">
                  <c:v>0.96158288530364111</c:v>
                </c:pt>
                <c:pt idx="3172">
                  <c:v>0.96180197092144271</c:v>
                </c:pt>
                <c:pt idx="3173">
                  <c:v>0.96283764973691099</c:v>
                </c:pt>
                <c:pt idx="3174">
                  <c:v>0.96377374333735588</c:v>
                </c:pt>
                <c:pt idx="3175">
                  <c:v>0.96407249619972024</c:v>
                </c:pt>
                <c:pt idx="3176">
                  <c:v>0.96532726063298924</c:v>
                </c:pt>
                <c:pt idx="3177">
                  <c:v>0.96572559871026442</c:v>
                </c:pt>
                <c:pt idx="3178">
                  <c:v>0.96656210802325271</c:v>
                </c:pt>
                <c:pt idx="3179">
                  <c:v>0.96765753704016866</c:v>
                </c:pt>
                <c:pt idx="3180">
                  <c:v>0.96781687245652492</c:v>
                </c:pt>
                <c:pt idx="3181">
                  <c:v>0.9690716359623367</c:v>
                </c:pt>
                <c:pt idx="3182">
                  <c:v>0.96962930945596781</c:v>
                </c:pt>
                <c:pt idx="3183">
                  <c:v>0.97030648335260139</c:v>
                </c:pt>
                <c:pt idx="3184">
                  <c:v>0.97156124778587161</c:v>
                </c:pt>
                <c:pt idx="3185">
                  <c:v>0.97158116482887635</c:v>
                </c:pt>
                <c:pt idx="3186">
                  <c:v>0.97281601221914216</c:v>
                </c:pt>
                <c:pt idx="3187">
                  <c:v>0.97351310315877981</c:v>
                </c:pt>
                <c:pt idx="3188">
                  <c:v>0.97405085868206265</c:v>
                </c:pt>
                <c:pt idx="3189">
                  <c:v>0.9753255401582237</c:v>
                </c:pt>
                <c:pt idx="3190">
                  <c:v>0.97544504148868438</c:v>
                </c:pt>
                <c:pt idx="3191">
                  <c:v>0.97656038754860219</c:v>
                </c:pt>
                <c:pt idx="3192">
                  <c:v>0.97741681390459778</c:v>
                </c:pt>
                <c:pt idx="3193">
                  <c:v>0.97779523493886855</c:v>
                </c:pt>
                <c:pt idx="3194">
                  <c:v>0.97904999844468121</c:v>
                </c:pt>
                <c:pt idx="3195">
                  <c:v>0.97936866927739152</c:v>
                </c:pt>
                <c:pt idx="3196">
                  <c:v>0.98028484583494313</c:v>
                </c:pt>
                <c:pt idx="3197">
                  <c:v>0.98155952731121865</c:v>
                </c:pt>
                <c:pt idx="3198">
                  <c:v>0.98279437470148423</c:v>
                </c:pt>
                <c:pt idx="3199">
                  <c:v>0.98325246298020286</c:v>
                </c:pt>
                <c:pt idx="3200">
                  <c:v>0.98404913820729689</c:v>
                </c:pt>
                <c:pt idx="3201">
                  <c:v>0.98520431835311262</c:v>
                </c:pt>
                <c:pt idx="3202">
                  <c:v>0.98528398559756047</c:v>
                </c:pt>
                <c:pt idx="3203">
                  <c:v>0.98653875003083158</c:v>
                </c:pt>
                <c:pt idx="3204">
                  <c:v>0.9871561737260196</c:v>
                </c:pt>
                <c:pt idx="3205">
                  <c:v>0.98779351446410235</c:v>
                </c:pt>
                <c:pt idx="3206">
                  <c:v>0.98902836185436516</c:v>
                </c:pt>
                <c:pt idx="3207">
                  <c:v>0.98910802909892936</c:v>
                </c:pt>
                <c:pt idx="3208">
                  <c:v>0.99026320831728676</c:v>
                </c:pt>
                <c:pt idx="3209">
                  <c:v>0.99105988447172422</c:v>
                </c:pt>
                <c:pt idx="3210">
                  <c:v>0.99151797275055653</c:v>
                </c:pt>
                <c:pt idx="3211">
                  <c:v>0.99277273718382764</c:v>
                </c:pt>
                <c:pt idx="3212">
                  <c:v>0.9930316568876375</c:v>
                </c:pt>
                <c:pt idx="3213">
                  <c:v>0.99400758457409211</c:v>
                </c:pt>
                <c:pt idx="3214">
                  <c:v>0.99526234807990321</c:v>
                </c:pt>
                <c:pt idx="3215">
                  <c:v>0.99649719547016957</c:v>
                </c:pt>
                <c:pt idx="3216">
                  <c:v>0.99775195990343968</c:v>
                </c:pt>
                <c:pt idx="3217">
                  <c:v>7.3949316424659628E-4</c:v>
                </c:pt>
                <c:pt idx="3218">
                  <c:v>1.9942575975164835E-3</c:v>
                </c:pt>
                <c:pt idx="3219">
                  <c:v>3.2291049877812895E-3</c:v>
                </c:pt>
                <c:pt idx="3220">
                  <c:v>4.4838694210511867E-3</c:v>
                </c:pt>
                <c:pt idx="3221">
                  <c:v>5.7585499698689091E-3</c:v>
                </c:pt>
                <c:pt idx="3222">
                  <c:v>6.9933973601337207E-3</c:v>
                </c:pt>
                <c:pt idx="3223">
                  <c:v>8.2481617934035741E-3</c:v>
                </c:pt>
                <c:pt idx="3224">
                  <c:v>9.4830091837820995E-3</c:v>
                </c:pt>
                <c:pt idx="3225">
                  <c:v>1.0717855646589699E-2</c:v>
                </c:pt>
                <c:pt idx="3226">
                  <c:v>1.1972620079859561E-2</c:v>
                </c:pt>
                <c:pt idx="3227">
                  <c:v>1.322738451312944E-2</c:v>
                </c:pt>
                <c:pt idx="3228">
                  <c:v>1.4462231903394232E-2</c:v>
                </c:pt>
                <c:pt idx="3229">
                  <c:v>1.5716995409206902E-2</c:v>
                </c:pt>
                <c:pt idx="3230">
                  <c:v>1.6951842799471709E-2</c:v>
                </c:pt>
                <c:pt idx="3231">
                  <c:v>1.8206607232741593E-2</c:v>
                </c:pt>
                <c:pt idx="3232">
                  <c:v>1.9461371666011522E-2</c:v>
                </c:pt>
                <c:pt idx="3233">
                  <c:v>2.0696219056389992E-2</c:v>
                </c:pt>
                <c:pt idx="3234">
                  <c:v>2.1950982562202632E-2</c:v>
                </c:pt>
                <c:pt idx="3235">
                  <c:v>2.3185829952467402E-2</c:v>
                </c:pt>
                <c:pt idx="3236">
                  <c:v>2.4440594385737313E-2</c:v>
                </c:pt>
                <c:pt idx="3237">
                  <c:v>2.5695357891550009E-2</c:v>
                </c:pt>
                <c:pt idx="3238">
                  <c:v>2.6930205281814848E-2</c:v>
                </c:pt>
                <c:pt idx="3239">
                  <c:v>2.8184969715084662E-2</c:v>
                </c:pt>
                <c:pt idx="3240">
                  <c:v>2.9419817105349522E-2</c:v>
                </c:pt>
                <c:pt idx="3241">
                  <c:v>3.0674581538619385E-2</c:v>
                </c:pt>
                <c:pt idx="3242">
                  <c:v>3.1909428001540618E-2</c:v>
                </c:pt>
                <c:pt idx="3243">
                  <c:v>3.3144275391805422E-2</c:v>
                </c:pt>
                <c:pt idx="3244">
                  <c:v>3.4379122782070282E-2</c:v>
                </c:pt>
                <c:pt idx="3245">
                  <c:v>3.5633887215340179E-2</c:v>
                </c:pt>
                <c:pt idx="3246">
                  <c:v>3.6868734605604941E-2</c:v>
                </c:pt>
                <c:pt idx="3247">
                  <c:v>3.9876184909417141E-2</c:v>
                </c:pt>
                <c:pt idx="3248">
                  <c:v>4.1111032299681917E-2</c:v>
                </c:pt>
                <c:pt idx="3249">
                  <c:v>4.2365796732951891E-2</c:v>
                </c:pt>
                <c:pt idx="3250">
                  <c:v>4.3600643195873076E-2</c:v>
                </c:pt>
                <c:pt idx="3251">
                  <c:v>4.4857399797137994E-2</c:v>
                </c:pt>
                <c:pt idx="3252">
                  <c:v>4.6112163302950662E-2</c:v>
                </c:pt>
                <c:pt idx="3253">
                  <c:v>4.7347010693215473E-2</c:v>
                </c:pt>
                <c:pt idx="3254">
                  <c:v>4.8601775126485315E-2</c:v>
                </c:pt>
                <c:pt idx="3255">
                  <c:v>4.9836622516750209E-2</c:v>
                </c:pt>
                <c:pt idx="3256">
                  <c:v>5.1111303065567805E-2</c:v>
                </c:pt>
                <c:pt idx="3257">
                  <c:v>5.2346150455832734E-2</c:v>
                </c:pt>
                <c:pt idx="3258">
                  <c:v>5.3600914889102583E-2</c:v>
                </c:pt>
                <c:pt idx="3259">
                  <c:v>5.4835762279481073E-2</c:v>
                </c:pt>
                <c:pt idx="3260">
                  <c:v>5.5453185974556632E-2</c:v>
                </c:pt>
                <c:pt idx="3261">
                  <c:v>5.6090525785293721E-2</c:v>
                </c:pt>
                <c:pt idx="3262">
                  <c:v>5.7325373175558525E-2</c:v>
                </c:pt>
                <c:pt idx="3263">
                  <c:v>5.7405041347465172E-2</c:v>
                </c:pt>
                <c:pt idx="3264">
                  <c:v>5.8580137608828423E-2</c:v>
                </c:pt>
                <c:pt idx="3265">
                  <c:v>5.9356896720373795E-2</c:v>
                </c:pt>
                <c:pt idx="3266">
                  <c:v>5.9814984999093414E-2</c:v>
                </c:pt>
                <c:pt idx="3267">
                  <c:v>6.1069749432363096E-2</c:v>
                </c:pt>
                <c:pt idx="3268">
                  <c:v>6.130875209316855E-2</c:v>
                </c:pt>
                <c:pt idx="3269">
                  <c:v>6.2304595895170768E-2</c:v>
                </c:pt>
                <c:pt idx="3270">
                  <c:v>6.326060746607709E-2</c:v>
                </c:pt>
                <c:pt idx="3271">
                  <c:v>6.3539443285435482E-2</c:v>
                </c:pt>
                <c:pt idx="3272">
                  <c:v>6.4774290675814E-2</c:v>
                </c:pt>
                <c:pt idx="3273">
                  <c:v>6.5232378954533585E-2</c:v>
                </c:pt>
                <c:pt idx="3274">
                  <c:v>6.6009138066078776E-2</c:v>
                </c:pt>
                <c:pt idx="3275">
                  <c:v>6.7184234327442138E-2</c:v>
                </c:pt>
                <c:pt idx="3276">
                  <c:v>6.7243985456343594E-2</c:v>
                </c:pt>
                <c:pt idx="3277">
                  <c:v>6.8498749889613492E-2</c:v>
                </c:pt>
                <c:pt idx="3278">
                  <c:v>6.9156006743242057E-2</c:v>
                </c:pt>
                <c:pt idx="3279">
                  <c:v>6.9733596352421226E-2</c:v>
                </c:pt>
                <c:pt idx="3280">
                  <c:v>7.0968443742799536E-2</c:v>
                </c:pt>
                <c:pt idx="3281">
                  <c:v>7.108794507314542E-2</c:v>
                </c:pt>
                <c:pt idx="3282">
                  <c:v>7.2203291133064423E-2</c:v>
                </c:pt>
                <c:pt idx="3283">
                  <c:v>7.303980044605396E-2</c:v>
                </c:pt>
                <c:pt idx="3284">
                  <c:v>7.345805556633421E-2</c:v>
                </c:pt>
                <c:pt idx="3285">
                  <c:v>7.4692902956599139E-2</c:v>
                </c:pt>
                <c:pt idx="3286">
                  <c:v>7.4991655818962513E-2</c:v>
                </c:pt>
                <c:pt idx="3287">
                  <c:v>7.5927750346863832E-2</c:v>
                </c:pt>
                <c:pt idx="3288">
                  <c:v>7.6943511191871039E-2</c:v>
                </c:pt>
                <c:pt idx="3289">
                  <c:v>7.8895366564665878E-2</c:v>
                </c:pt>
                <c:pt idx="3290">
                  <c:v>7.8895366564665878E-2</c:v>
                </c:pt>
                <c:pt idx="3291">
                  <c:v>8.0130213955044396E-2</c:v>
                </c:pt>
                <c:pt idx="3292">
                  <c:v>8.0847221937574446E-2</c:v>
                </c:pt>
                <c:pt idx="3293">
                  <c:v>8.1384978388314252E-2</c:v>
                </c:pt>
                <c:pt idx="3294">
                  <c:v>8.2639741894126914E-2</c:v>
                </c:pt>
                <c:pt idx="3295">
                  <c:v>8.2799077310483138E-2</c:v>
                </c:pt>
                <c:pt idx="3296">
                  <c:v>8.3894506327397075E-2</c:v>
                </c:pt>
                <c:pt idx="3297">
                  <c:v>8.4750932683391692E-2</c:v>
                </c:pt>
                <c:pt idx="3298">
                  <c:v>8.5129353717661727E-2</c:v>
                </c:pt>
                <c:pt idx="3299">
                  <c:v>8.6384118150931513E-2</c:v>
                </c:pt>
                <c:pt idx="3300">
                  <c:v>8.6722705099191527E-2</c:v>
                </c:pt>
                <c:pt idx="3301">
                  <c:v>8.7638881656744133E-2</c:v>
                </c:pt>
                <c:pt idx="3302">
                  <c:v>8.8654643429095195E-2</c:v>
                </c:pt>
                <c:pt idx="3303">
                  <c:v>8.8873729047008951E-2</c:v>
                </c:pt>
                <c:pt idx="3304">
                  <c:v>9.0128493480279001E-2</c:v>
                </c:pt>
                <c:pt idx="3305">
                  <c:v>9.0606498802003652E-2</c:v>
                </c:pt>
                <c:pt idx="3306">
                  <c:v>9.1363340870543666E-2</c:v>
                </c:pt>
                <c:pt idx="3307">
                  <c:v>9.263802141936138E-2</c:v>
                </c:pt>
                <c:pt idx="3308">
                  <c:v>9.387286880962642E-2</c:v>
                </c:pt>
                <c:pt idx="3309">
                  <c:v>9.5127633242896248E-2</c:v>
                </c:pt>
                <c:pt idx="3310">
                  <c:v>9.5446303148264744E-2</c:v>
                </c:pt>
                <c:pt idx="3311">
                  <c:v>9.636248063327453E-2</c:v>
                </c:pt>
                <c:pt idx="3312">
                  <c:v>9.73981585211732E-2</c:v>
                </c:pt>
                <c:pt idx="3313">
                  <c:v>9.7617244139087248E-2</c:v>
                </c:pt>
                <c:pt idx="3314">
                  <c:v>9.8852091529352232E-2</c:v>
                </c:pt>
                <c:pt idx="3315">
                  <c:v>9.9350013894081726E-2</c:v>
                </c:pt>
                <c:pt idx="3316">
                  <c:v>0.10010685596262205</c:v>
                </c:pt>
                <c:pt idx="3317">
                  <c:v>0.10130186926699025</c:v>
                </c:pt>
                <c:pt idx="3318">
                  <c:v>0.10134170335288673</c:v>
                </c:pt>
                <c:pt idx="3319">
                  <c:v>0.10259646778615678</c:v>
                </c:pt>
                <c:pt idx="3320">
                  <c:v>0.10327364168279028</c:v>
                </c:pt>
                <c:pt idx="3321">
                  <c:v>0.10383131424896418</c:v>
                </c:pt>
                <c:pt idx="3322">
                  <c:v>0.10508607868223417</c:v>
                </c:pt>
                <c:pt idx="3323">
                  <c:v>0.10522549705569872</c:v>
                </c:pt>
                <c:pt idx="3324">
                  <c:v>0.10632092607261272</c:v>
                </c:pt>
                <c:pt idx="3325">
                  <c:v>0.10717735242860726</c:v>
                </c:pt>
                <c:pt idx="3326">
                  <c:v>0.10757569050588259</c:v>
                </c:pt>
                <c:pt idx="3327">
                  <c:v>0.10881053789614714</c:v>
                </c:pt>
                <c:pt idx="3328">
                  <c:v>0.1091491248444072</c:v>
                </c:pt>
                <c:pt idx="3329">
                  <c:v>0.11006530140196005</c:v>
                </c:pt>
                <c:pt idx="3330">
                  <c:v>0.11108106317431056</c:v>
                </c:pt>
                <c:pt idx="3331">
                  <c:v>0.11132006583522989</c:v>
                </c:pt>
                <c:pt idx="3332">
                  <c:v>0.11255491322549455</c:v>
                </c:pt>
                <c:pt idx="3333">
                  <c:v>0.11303291854721922</c:v>
                </c:pt>
                <c:pt idx="3334">
                  <c:v>0.11380967765876439</c:v>
                </c:pt>
                <c:pt idx="3335">
                  <c:v>0.11496485687712266</c:v>
                </c:pt>
                <c:pt idx="3336">
                  <c:v>0.11504452412157209</c:v>
                </c:pt>
                <c:pt idx="3337">
                  <c:v>0.11691671225003122</c:v>
                </c:pt>
                <c:pt idx="3338">
                  <c:v>0.11805197535284151</c:v>
                </c:pt>
                <c:pt idx="3339">
                  <c:v>0.11886856762293974</c:v>
                </c:pt>
                <c:pt idx="3340">
                  <c:v>0.11930673885865427</c:v>
                </c:pt>
                <c:pt idx="3341">
                  <c:v>0.12054158624891914</c:v>
                </c:pt>
                <c:pt idx="3342">
                  <c:v>0.12078058890983812</c:v>
                </c:pt>
                <c:pt idx="3343">
                  <c:v>0.12179635068218908</c:v>
                </c:pt>
                <c:pt idx="3344">
                  <c:v>0.12273244428274672</c:v>
                </c:pt>
                <c:pt idx="3345">
                  <c:v>0.12303119807256736</c:v>
                </c:pt>
                <c:pt idx="3346">
                  <c:v>0.12428596250583723</c:v>
                </c:pt>
                <c:pt idx="3347">
                  <c:v>0.12482371802900616</c:v>
                </c:pt>
                <c:pt idx="3348">
                  <c:v>0.12554072601164987</c:v>
                </c:pt>
                <c:pt idx="3349">
                  <c:v>0.12677557340191467</c:v>
                </c:pt>
                <c:pt idx="3350">
                  <c:v>0.12679549044491994</c:v>
                </c:pt>
                <c:pt idx="3351">
                  <c:v>0.1280303378351848</c:v>
                </c:pt>
                <c:pt idx="3352">
                  <c:v>0.12870751173181816</c:v>
                </c:pt>
                <c:pt idx="3353">
                  <c:v>0.12926518522544941</c:v>
                </c:pt>
                <c:pt idx="3354">
                  <c:v>0.13051994873126238</c:v>
                </c:pt>
                <c:pt idx="3355">
                  <c:v>0.13067928414761809</c:v>
                </c:pt>
                <c:pt idx="3356">
                  <c:v>0.13175479612152691</c:v>
                </c:pt>
                <c:pt idx="3357">
                  <c:v>0.13263113952052671</c:v>
                </c:pt>
                <c:pt idx="3358">
                  <c:v>0.13300956055479674</c:v>
                </c:pt>
                <c:pt idx="3359">
                  <c:v>0.1342643249880667</c:v>
                </c:pt>
                <c:pt idx="3360">
                  <c:v>0.13456307785043034</c:v>
                </c:pt>
                <c:pt idx="3361">
                  <c:v>0.13549917145098794</c:v>
                </c:pt>
                <c:pt idx="3362">
                  <c:v>0.13651493322333871</c:v>
                </c:pt>
                <c:pt idx="3363">
                  <c:v>0.13673401884125289</c:v>
                </c:pt>
                <c:pt idx="3364">
                  <c:v>0.13798878327452271</c:v>
                </c:pt>
                <c:pt idx="3365">
                  <c:v>0.13846678859624759</c:v>
                </c:pt>
                <c:pt idx="3366">
                  <c:v>0.13924354770779274</c:v>
                </c:pt>
                <c:pt idx="3367">
                  <c:v>0.14043856101204721</c:v>
                </c:pt>
                <c:pt idx="3368">
                  <c:v>0.14047839509805726</c:v>
                </c:pt>
                <c:pt idx="3369">
                  <c:v>0.14171324156086529</c:v>
                </c:pt>
                <c:pt idx="3370">
                  <c:v>0.14237049934195056</c:v>
                </c:pt>
                <c:pt idx="3371">
                  <c:v>0.14296800599413495</c:v>
                </c:pt>
                <c:pt idx="3372">
                  <c:v>0.14422277042740483</c:v>
                </c:pt>
                <c:pt idx="3373">
                  <c:v>0.1443223547148591</c:v>
                </c:pt>
                <c:pt idx="3374">
                  <c:v>0.14545761781766944</c:v>
                </c:pt>
                <c:pt idx="3375">
                  <c:v>0.14627421008776786</c:v>
                </c:pt>
                <c:pt idx="3376">
                  <c:v>0.14671238132348244</c:v>
                </c:pt>
                <c:pt idx="3377">
                  <c:v>0.14796714575675227</c:v>
                </c:pt>
                <c:pt idx="3378">
                  <c:v>0.14822606546067621</c:v>
                </c:pt>
                <c:pt idx="3379">
                  <c:v>0.14920199314713087</c:v>
                </c:pt>
                <c:pt idx="3380">
                  <c:v>0.15019783787647653</c:v>
                </c:pt>
                <c:pt idx="3381">
                  <c:v>0.15045675758040075</c:v>
                </c:pt>
                <c:pt idx="3382">
                  <c:v>0.15169160497066514</c:v>
                </c:pt>
                <c:pt idx="3383">
                  <c:v>0.15216961029238973</c:v>
                </c:pt>
                <c:pt idx="3384">
                  <c:v>0.15294636847647838</c:v>
                </c:pt>
                <c:pt idx="3385">
                  <c:v>0.15412146566529841</c:v>
                </c:pt>
                <c:pt idx="3386">
                  <c:v>0.15420113290974771</c:v>
                </c:pt>
                <c:pt idx="3387">
                  <c:v>0.15605340399520198</c:v>
                </c:pt>
                <c:pt idx="3388">
                  <c:v>0.15718866617055482</c:v>
                </c:pt>
                <c:pt idx="3389">
                  <c:v>0.15798534232510558</c:v>
                </c:pt>
                <c:pt idx="3390">
                  <c:v>0.15844343060382515</c:v>
                </c:pt>
                <c:pt idx="3391">
                  <c:v>0.15967827799408937</c:v>
                </c:pt>
                <c:pt idx="3392">
                  <c:v>0.15993719769801398</c:v>
                </c:pt>
                <c:pt idx="3393">
                  <c:v>0.16093304242735959</c:v>
                </c:pt>
                <c:pt idx="3394">
                  <c:v>0.16186913602791739</c:v>
                </c:pt>
                <c:pt idx="3395">
                  <c:v>0.16218780593317186</c:v>
                </c:pt>
                <c:pt idx="3396">
                  <c:v>0.16342265332343686</c:v>
                </c:pt>
                <c:pt idx="3397">
                  <c:v>0.16382099140071205</c:v>
                </c:pt>
                <c:pt idx="3398">
                  <c:v>0.16467741775670675</c:v>
                </c:pt>
                <c:pt idx="3399">
                  <c:v>0.16577284677362059</c:v>
                </c:pt>
                <c:pt idx="3400">
                  <c:v>0.16591226514708549</c:v>
                </c:pt>
                <c:pt idx="3401">
                  <c:v>0.1671670286528979</c:v>
                </c:pt>
                <c:pt idx="3402">
                  <c:v>0.16774461918953421</c:v>
                </c:pt>
                <c:pt idx="3403">
                  <c:v>0.16965664047643281</c:v>
                </c:pt>
                <c:pt idx="3404">
                  <c:v>0.16969647456232947</c:v>
                </c:pt>
                <c:pt idx="3405">
                  <c:v>0.17091140490970266</c:v>
                </c:pt>
                <c:pt idx="3406">
                  <c:v>0.17164832993523771</c:v>
                </c:pt>
                <c:pt idx="3407">
                  <c:v>0.17214625229996741</c:v>
                </c:pt>
                <c:pt idx="3408">
                  <c:v>0.17340101580577993</c:v>
                </c:pt>
                <c:pt idx="3409">
                  <c:v>0.17358026826514106</c:v>
                </c:pt>
                <c:pt idx="3410">
                  <c:v>0.17465578023904982</c:v>
                </c:pt>
                <c:pt idx="3411">
                  <c:v>0.17551220659504488</c:v>
                </c:pt>
                <c:pt idx="3412">
                  <c:v>0.17589062762931462</c:v>
                </c:pt>
                <c:pt idx="3413">
                  <c:v>0.17712547501969311</c:v>
                </c:pt>
                <c:pt idx="3414">
                  <c:v>0.17748397901095814</c:v>
                </c:pt>
                <c:pt idx="3415">
                  <c:v>0.17838023852550591</c:v>
                </c:pt>
                <c:pt idx="3416">
                  <c:v>0.17943583438386695</c:v>
                </c:pt>
                <c:pt idx="3417">
                  <c:v>0.17961508591577074</c:v>
                </c:pt>
                <c:pt idx="3418">
                  <c:v>0.18086985034904046</c:v>
                </c:pt>
                <c:pt idx="3419">
                  <c:v>0.18140760679966683</c:v>
                </c:pt>
                <c:pt idx="3420">
                  <c:v>0.18210469773930529</c:v>
                </c:pt>
                <c:pt idx="3421">
                  <c:v>0.18335946217257543</c:v>
                </c:pt>
                <c:pt idx="3422">
                  <c:v>0.18335946217257543</c:v>
                </c:pt>
                <c:pt idx="3423">
                  <c:v>0.18459430863538295</c:v>
                </c:pt>
                <c:pt idx="3424">
                  <c:v>0.18533123366103188</c:v>
                </c:pt>
                <c:pt idx="3425">
                  <c:v>0.18584907306865261</c:v>
                </c:pt>
                <c:pt idx="3426">
                  <c:v>0.18710383750192291</c:v>
                </c:pt>
                <c:pt idx="3427">
                  <c:v>0.18728308903382662</c:v>
                </c:pt>
                <c:pt idx="3428">
                  <c:v>0.18833868489218764</c:v>
                </c:pt>
                <c:pt idx="3429">
                  <c:v>0.18923494440673527</c:v>
                </c:pt>
                <c:pt idx="3430">
                  <c:v>0.18959344839811393</c:v>
                </c:pt>
                <c:pt idx="3431">
                  <c:v>0.19082829578837845</c:v>
                </c:pt>
                <c:pt idx="3432">
                  <c:v>0.19118679977964337</c:v>
                </c:pt>
                <c:pt idx="3433">
                  <c:v>0.19208306022164817</c:v>
                </c:pt>
                <c:pt idx="3434">
                  <c:v>0.19313865515255202</c:v>
                </c:pt>
                <c:pt idx="3435">
                  <c:v>0.19331790761191314</c:v>
                </c:pt>
                <c:pt idx="3436">
                  <c:v>0.19509051052546078</c:v>
                </c:pt>
                <c:pt idx="3437">
                  <c:v>0.1963054408727207</c:v>
                </c:pt>
                <c:pt idx="3438">
                  <c:v>0.19702244885536438</c:v>
                </c:pt>
                <c:pt idx="3439">
                  <c:v>0.19756020530599039</c:v>
                </c:pt>
                <c:pt idx="3440">
                  <c:v>0.19879505269625516</c:v>
                </c:pt>
                <c:pt idx="3441">
                  <c:v>0.19897430422815887</c:v>
                </c:pt>
                <c:pt idx="3442">
                  <c:v>0.20004981712952491</c:v>
                </c:pt>
                <c:pt idx="3443">
                  <c:v>0.20094607664407249</c:v>
                </c:pt>
                <c:pt idx="3444">
                  <c:v>0.20130458063533754</c:v>
                </c:pt>
                <c:pt idx="3445">
                  <c:v>0.20253942802571601</c:v>
                </c:pt>
                <c:pt idx="3446">
                  <c:v>0.20289793201698125</c:v>
                </c:pt>
                <c:pt idx="3447">
                  <c:v>0.20379419245898608</c:v>
                </c:pt>
                <c:pt idx="3448">
                  <c:v>0.20484978738988971</c:v>
                </c:pt>
                <c:pt idx="3449">
                  <c:v>0.20502903984925089</c:v>
                </c:pt>
                <c:pt idx="3450">
                  <c:v>0.20628380335506341</c:v>
                </c:pt>
                <c:pt idx="3451">
                  <c:v>0.20680164276268442</c:v>
                </c:pt>
                <c:pt idx="3452">
                  <c:v>0.20753856778833324</c:v>
                </c:pt>
                <c:pt idx="3453">
                  <c:v>0.20875349813559327</c:v>
                </c:pt>
                <c:pt idx="3454">
                  <c:v>0.20877341517859804</c:v>
                </c:pt>
                <c:pt idx="3455">
                  <c:v>0.21000826256886307</c:v>
                </c:pt>
                <c:pt idx="3456">
                  <c:v>0.21068543646549681</c:v>
                </c:pt>
                <c:pt idx="3457">
                  <c:v>0.21126302607467551</c:v>
                </c:pt>
                <c:pt idx="3458">
                  <c:v>0.21251779050794581</c:v>
                </c:pt>
                <c:pt idx="3459">
                  <c:v>0.21263729183840527</c:v>
                </c:pt>
                <c:pt idx="3460">
                  <c:v>0.21375263789821039</c:v>
                </c:pt>
                <c:pt idx="3461">
                  <c:v>0.21458914721131372</c:v>
                </c:pt>
                <c:pt idx="3462">
                  <c:v>0.21498748528858871</c:v>
                </c:pt>
                <c:pt idx="3463">
                  <c:v>0.21624224972185888</c:v>
                </c:pt>
                <c:pt idx="3464">
                  <c:v>0.21656091962711344</c:v>
                </c:pt>
                <c:pt idx="3465">
                  <c:v>0.21749701322767148</c:v>
                </c:pt>
                <c:pt idx="3466">
                  <c:v>0.21851277500002217</c:v>
                </c:pt>
                <c:pt idx="3467">
                  <c:v>0.21873186061793629</c:v>
                </c:pt>
                <c:pt idx="3468">
                  <c:v>0.22044471332992543</c:v>
                </c:pt>
                <c:pt idx="3469">
                  <c:v>0.22120155539846564</c:v>
                </c:pt>
                <c:pt idx="3470">
                  <c:v>0.22241648574583947</c:v>
                </c:pt>
                <c:pt idx="3471">
                  <c:v>0.22245631983173575</c:v>
                </c:pt>
                <c:pt idx="3472">
                  <c:v>0.22371108333754824</c:v>
                </c:pt>
                <c:pt idx="3473">
                  <c:v>0.22436834111874759</c:v>
                </c:pt>
                <c:pt idx="3474">
                  <c:v>0.22496584777081821</c:v>
                </c:pt>
                <c:pt idx="3475">
                  <c:v>0.22622061220408765</c:v>
                </c:pt>
                <c:pt idx="3476">
                  <c:v>0.22632019649154245</c:v>
                </c:pt>
                <c:pt idx="3477">
                  <c:v>0.22745545959446686</c:v>
                </c:pt>
                <c:pt idx="3478">
                  <c:v>0.22825213482144618</c:v>
                </c:pt>
                <c:pt idx="3479">
                  <c:v>0.2287102231002793</c:v>
                </c:pt>
                <c:pt idx="3480">
                  <c:v>0.22994507049054391</c:v>
                </c:pt>
                <c:pt idx="3481">
                  <c:v>0.23117991788080872</c:v>
                </c:pt>
                <c:pt idx="3482">
                  <c:v>0.23243468231407871</c:v>
                </c:pt>
                <c:pt idx="3483">
                  <c:v>0.23544213261789129</c:v>
                </c:pt>
                <c:pt idx="3484">
                  <c:v>0.23669689705116095</c:v>
                </c:pt>
                <c:pt idx="3485">
                  <c:v>0.23795166055697359</c:v>
                </c:pt>
                <c:pt idx="3486">
                  <c:v>0.23918850011523321</c:v>
                </c:pt>
                <c:pt idx="3487">
                  <c:v>0.24044326362104607</c:v>
                </c:pt>
                <c:pt idx="3488">
                  <c:v>0.24167811101142453</c:v>
                </c:pt>
                <c:pt idx="3489">
                  <c:v>0.24293287544469441</c:v>
                </c:pt>
                <c:pt idx="3490">
                  <c:v>0.24416772283495902</c:v>
                </c:pt>
                <c:pt idx="3491">
                  <c:v>0.24542248634077199</c:v>
                </c:pt>
                <c:pt idx="3492">
                  <c:v>0.24665733373103682</c:v>
                </c:pt>
                <c:pt idx="3493">
                  <c:v>0.24791209816430684</c:v>
                </c:pt>
                <c:pt idx="3494">
                  <c:v>0.24916686259757648</c:v>
                </c:pt>
                <c:pt idx="3495">
                  <c:v>0.25040170998784189</c:v>
                </c:pt>
                <c:pt idx="3496">
                  <c:v>0.25163655645076194</c:v>
                </c:pt>
                <c:pt idx="3497">
                  <c:v>0.55769865600120838</c:v>
                </c:pt>
                <c:pt idx="3498">
                  <c:v>0.55895341950702004</c:v>
                </c:pt>
                <c:pt idx="3499">
                  <c:v>0.56018826689728451</c:v>
                </c:pt>
                <c:pt idx="3500">
                  <c:v>0.56144303133055473</c:v>
                </c:pt>
                <c:pt idx="3501">
                  <c:v>0.56267787872093322</c:v>
                </c:pt>
                <c:pt idx="3502">
                  <c:v>0.56393264222674588</c:v>
                </c:pt>
                <c:pt idx="3503">
                  <c:v>0.56516748961701058</c:v>
                </c:pt>
                <c:pt idx="3504">
                  <c:v>0.56640233700727549</c:v>
                </c:pt>
                <c:pt idx="3505">
                  <c:v>0.5676571014405456</c:v>
                </c:pt>
                <c:pt idx="3506">
                  <c:v>0.56889194883081062</c:v>
                </c:pt>
                <c:pt idx="3507">
                  <c:v>0.57012679622107565</c:v>
                </c:pt>
                <c:pt idx="3508">
                  <c:v>0.57138155972688753</c:v>
                </c:pt>
                <c:pt idx="3509">
                  <c:v>0.57261640711726558</c:v>
                </c:pt>
                <c:pt idx="3510">
                  <c:v>0.57387117155053691</c:v>
                </c:pt>
                <c:pt idx="3511">
                  <c:v>0.57512593505634868</c:v>
                </c:pt>
                <c:pt idx="3512">
                  <c:v>0.57638069948961868</c:v>
                </c:pt>
                <c:pt idx="3513">
                  <c:v>0.57761554687988448</c:v>
                </c:pt>
                <c:pt idx="3514">
                  <c:v>0.57887031131315425</c:v>
                </c:pt>
                <c:pt idx="3515">
                  <c:v>0.58012507481896558</c:v>
                </c:pt>
                <c:pt idx="3516">
                  <c:v>0.5813599222092305</c:v>
                </c:pt>
                <c:pt idx="3517">
                  <c:v>0.58259476959949552</c:v>
                </c:pt>
                <c:pt idx="3518">
                  <c:v>0.5838495340327654</c:v>
                </c:pt>
                <c:pt idx="3519">
                  <c:v>0.58508438142314356</c:v>
                </c:pt>
                <c:pt idx="3520">
                  <c:v>0.58631922881340859</c:v>
                </c:pt>
                <c:pt idx="3521">
                  <c:v>0.58755407527621528</c:v>
                </c:pt>
                <c:pt idx="3522">
                  <c:v>0.58880883970948661</c:v>
                </c:pt>
                <c:pt idx="3523">
                  <c:v>0.59004368709975097</c:v>
                </c:pt>
                <c:pt idx="3524">
                  <c:v>0.59127853449001577</c:v>
                </c:pt>
                <c:pt idx="3525">
                  <c:v>0.59251338188039226</c:v>
                </c:pt>
                <c:pt idx="3526">
                  <c:v>0.5937681453862057</c:v>
                </c:pt>
                <c:pt idx="3527">
                  <c:v>0.59679551366036854</c:v>
                </c:pt>
                <c:pt idx="3528">
                  <c:v>0.59805027716618064</c:v>
                </c:pt>
                <c:pt idx="3529">
                  <c:v>0.59930504159945031</c:v>
                </c:pt>
                <c:pt idx="3530">
                  <c:v>0.60055980603272063</c:v>
                </c:pt>
                <c:pt idx="3531">
                  <c:v>0.60179465342310101</c:v>
                </c:pt>
                <c:pt idx="3532">
                  <c:v>0.60304941692891312</c:v>
                </c:pt>
                <c:pt idx="3533">
                  <c:v>0.60428426431917714</c:v>
                </c:pt>
                <c:pt idx="3534">
                  <c:v>0.60553902875244559</c:v>
                </c:pt>
                <c:pt idx="3535">
                  <c:v>0.60677387614271183</c:v>
                </c:pt>
                <c:pt idx="3536">
                  <c:v>0.60804855669153035</c:v>
                </c:pt>
                <c:pt idx="3537">
                  <c:v>0.6092834040817936</c:v>
                </c:pt>
                <c:pt idx="3538">
                  <c:v>0.61053816851506326</c:v>
                </c:pt>
                <c:pt idx="3539">
                  <c:v>0.61177301590532862</c:v>
                </c:pt>
                <c:pt idx="3540">
                  <c:v>0.61302777941114073</c:v>
                </c:pt>
                <c:pt idx="3541">
                  <c:v>0.6142825438444105</c:v>
                </c:pt>
                <c:pt idx="3542">
                  <c:v>0.6155173912347891</c:v>
                </c:pt>
                <c:pt idx="3543">
                  <c:v>0.61679207178349416</c:v>
                </c:pt>
                <c:pt idx="3544">
                  <c:v>0.61802691917387298</c:v>
                </c:pt>
                <c:pt idx="3545">
                  <c:v>0.61926176656413734</c:v>
                </c:pt>
                <c:pt idx="3546">
                  <c:v>0.62051653099740556</c:v>
                </c:pt>
                <c:pt idx="3547">
                  <c:v>0.62175137838767214</c:v>
                </c:pt>
                <c:pt idx="3548">
                  <c:v>0.6230061418934838</c:v>
                </c:pt>
                <c:pt idx="3549">
                  <c:v>0.62426090632675368</c:v>
                </c:pt>
                <c:pt idx="3550">
                  <c:v>0.6254957537170186</c:v>
                </c:pt>
                <c:pt idx="3551">
                  <c:v>0.62673060110728362</c:v>
                </c:pt>
                <c:pt idx="3552">
                  <c:v>0.62798536461320964</c:v>
                </c:pt>
                <c:pt idx="3553">
                  <c:v>0.62924012904647963</c:v>
                </c:pt>
                <c:pt idx="3554">
                  <c:v>0.6304749764367451</c:v>
                </c:pt>
                <c:pt idx="3555">
                  <c:v>0.63170982382701002</c:v>
                </c:pt>
                <c:pt idx="3556">
                  <c:v>0.63296458826027902</c:v>
                </c:pt>
                <c:pt idx="3557">
                  <c:v>0.63716705186834588</c:v>
                </c:pt>
                <c:pt idx="3558">
                  <c:v>0.63840189925872548</c:v>
                </c:pt>
                <c:pt idx="3559">
                  <c:v>0.63967658073488565</c:v>
                </c:pt>
                <c:pt idx="3560">
                  <c:v>0.64091142719780791</c:v>
                </c:pt>
                <c:pt idx="3561">
                  <c:v>0.6421661916310768</c:v>
                </c:pt>
                <c:pt idx="3562">
                  <c:v>0.6434010390213416</c:v>
                </c:pt>
                <c:pt idx="3563">
                  <c:v>0.64465580345461326</c:v>
                </c:pt>
                <c:pt idx="3564">
                  <c:v>0.64589064991741962</c:v>
                </c:pt>
                <c:pt idx="3565">
                  <c:v>0.64712549730768543</c:v>
                </c:pt>
                <c:pt idx="3566">
                  <c:v>0.6483603446980627</c:v>
                </c:pt>
                <c:pt idx="3567">
                  <c:v>0.64963502617422486</c:v>
                </c:pt>
                <c:pt idx="3568">
                  <c:v>0.65086987356460391</c:v>
                </c:pt>
                <c:pt idx="3569">
                  <c:v>0.65210472002740971</c:v>
                </c:pt>
                <c:pt idx="3570">
                  <c:v>0.65333956741767463</c:v>
                </c:pt>
                <c:pt idx="3571">
                  <c:v>0.6545943318509444</c:v>
                </c:pt>
                <c:pt idx="3572">
                  <c:v>0.65582917924120965</c:v>
                </c:pt>
                <c:pt idx="3573">
                  <c:v>0.65708394367448053</c:v>
                </c:pt>
                <c:pt idx="3574">
                  <c:v>0.65833870718029175</c:v>
                </c:pt>
                <c:pt idx="3575">
                  <c:v>0.65957355457055733</c:v>
                </c:pt>
                <c:pt idx="3576">
                  <c:v>0.66084823604683363</c:v>
                </c:pt>
                <c:pt idx="3577">
                  <c:v>0.66210299955264418</c:v>
                </c:pt>
                <c:pt idx="3578">
                  <c:v>0.66333784694302345</c:v>
                </c:pt>
                <c:pt idx="3579">
                  <c:v>0.66459261137629333</c:v>
                </c:pt>
                <c:pt idx="3580">
                  <c:v>0.66584737580956321</c:v>
                </c:pt>
                <c:pt idx="3581">
                  <c:v>0.66708222227237091</c:v>
                </c:pt>
                <c:pt idx="3582">
                  <c:v>0.66831706966263449</c:v>
                </c:pt>
                <c:pt idx="3583">
                  <c:v>0.6695718340959057</c:v>
                </c:pt>
                <c:pt idx="3584">
                  <c:v>0.67082659852917637</c:v>
                </c:pt>
                <c:pt idx="3585">
                  <c:v>0.67206144591943962</c:v>
                </c:pt>
                <c:pt idx="3586">
                  <c:v>0.67504897918024664</c:v>
                </c:pt>
                <c:pt idx="3587">
                  <c:v>0.67630374361351775</c:v>
                </c:pt>
                <c:pt idx="3588">
                  <c:v>0.67751867396089083</c:v>
                </c:pt>
                <c:pt idx="3589">
                  <c:v>0.6787734383941616</c:v>
                </c:pt>
                <c:pt idx="3590">
                  <c:v>0.6800282018999726</c:v>
                </c:pt>
                <c:pt idx="3591">
                  <c:v>0.68126304929023618</c:v>
                </c:pt>
                <c:pt idx="3592">
                  <c:v>0.68251781372350762</c:v>
                </c:pt>
                <c:pt idx="3593">
                  <c:v>0.68375266111377264</c:v>
                </c:pt>
                <c:pt idx="3594">
                  <c:v>0.68500742461958586</c:v>
                </c:pt>
                <c:pt idx="3595">
                  <c:v>0.68626218905285274</c:v>
                </c:pt>
                <c:pt idx="3596">
                  <c:v>0.68749703644312077</c:v>
                </c:pt>
                <c:pt idx="3597">
                  <c:v>0.68875180087638965</c:v>
                </c:pt>
                <c:pt idx="3598">
                  <c:v>0.6899866473393107</c:v>
                </c:pt>
                <c:pt idx="3599">
                  <c:v>0.69124141177258125</c:v>
                </c:pt>
                <c:pt idx="3600">
                  <c:v>0.6924762591628445</c:v>
                </c:pt>
                <c:pt idx="3601">
                  <c:v>0.69373102359611594</c:v>
                </c:pt>
                <c:pt idx="3602">
                  <c:v>0.69496587098637974</c:v>
                </c:pt>
                <c:pt idx="3603">
                  <c:v>0.69622063449219362</c:v>
                </c:pt>
                <c:pt idx="3604">
                  <c:v>0.69745548188245632</c:v>
                </c:pt>
                <c:pt idx="3605">
                  <c:v>0.69873016335873261</c:v>
                </c:pt>
                <c:pt idx="3606">
                  <c:v>0.69996700198964767</c:v>
                </c:pt>
                <c:pt idx="3607">
                  <c:v>0.70122176642291834</c:v>
                </c:pt>
                <c:pt idx="3608">
                  <c:v>0.70247652992873022</c:v>
                </c:pt>
                <c:pt idx="3609">
                  <c:v>0.70373129436200166</c:v>
                </c:pt>
                <c:pt idx="3610">
                  <c:v>0.70496614175226335</c:v>
                </c:pt>
                <c:pt idx="3611">
                  <c:v>0.70622090618553646</c:v>
                </c:pt>
                <c:pt idx="3612">
                  <c:v>0.70747566969134823</c:v>
                </c:pt>
                <c:pt idx="3613">
                  <c:v>0.70871051708161303</c:v>
                </c:pt>
                <c:pt idx="3614">
                  <c:v>0.70996528151488392</c:v>
                </c:pt>
                <c:pt idx="3615">
                  <c:v>0.71118021186225555</c:v>
                </c:pt>
                <c:pt idx="3616">
                  <c:v>0.71416774512306347</c:v>
                </c:pt>
                <c:pt idx="3617">
                  <c:v>0.71540259251332861</c:v>
                </c:pt>
                <c:pt idx="3618">
                  <c:v>0.71663743990359441</c:v>
                </c:pt>
                <c:pt idx="3619">
                  <c:v>0.71787228729385866</c:v>
                </c:pt>
                <c:pt idx="3620">
                  <c:v>0.7191071346842367</c:v>
                </c:pt>
                <c:pt idx="3621">
                  <c:v>0.72036189911739268</c:v>
                </c:pt>
                <c:pt idx="3622">
                  <c:v>0.72161666262331992</c:v>
                </c:pt>
                <c:pt idx="3623">
                  <c:v>0.72285151001358561</c:v>
                </c:pt>
                <c:pt idx="3624">
                  <c:v>0.7241062744468536</c:v>
                </c:pt>
                <c:pt idx="3625">
                  <c:v>0.72534112183711841</c:v>
                </c:pt>
                <c:pt idx="3626">
                  <c:v>0.72657596922738321</c:v>
                </c:pt>
                <c:pt idx="3627">
                  <c:v>0.72783073273319743</c:v>
                </c:pt>
                <c:pt idx="3628">
                  <c:v>0.72906558012346068</c:v>
                </c:pt>
                <c:pt idx="3629">
                  <c:v>0.73030042751384028</c:v>
                </c:pt>
                <c:pt idx="3630">
                  <c:v>0.7315551919471085</c:v>
                </c:pt>
                <c:pt idx="3631">
                  <c:v>0.73279003933737519</c:v>
                </c:pt>
                <c:pt idx="3632">
                  <c:v>0.73404480284318863</c:v>
                </c:pt>
                <c:pt idx="3633">
                  <c:v>0.73527965023345276</c:v>
                </c:pt>
                <c:pt idx="3634">
                  <c:v>0.73653441466672165</c:v>
                </c:pt>
                <c:pt idx="3635">
                  <c:v>0.7377692620569869</c:v>
                </c:pt>
                <c:pt idx="3636">
                  <c:v>0.7390041094473645</c:v>
                </c:pt>
                <c:pt idx="3637">
                  <c:v>0.74025887295317905</c:v>
                </c:pt>
                <c:pt idx="3638">
                  <c:v>0.74149372034344263</c:v>
                </c:pt>
                <c:pt idx="3639">
                  <c:v>0.74274848477671185</c:v>
                </c:pt>
                <c:pt idx="3640">
                  <c:v>0.74400324828252462</c:v>
                </c:pt>
                <c:pt idx="3641">
                  <c:v>0.74523809567278965</c:v>
                </c:pt>
                <c:pt idx="3642">
                  <c:v>0.7464928601060592</c:v>
                </c:pt>
                <c:pt idx="3643">
                  <c:v>0.74774762453933052</c:v>
                </c:pt>
                <c:pt idx="3644">
                  <c:v>0.74900238804514152</c:v>
                </c:pt>
                <c:pt idx="3645">
                  <c:v>0.75025715247841274</c:v>
                </c:pt>
                <c:pt idx="3646">
                  <c:v>0.75324468666667743</c:v>
                </c:pt>
                <c:pt idx="3647">
                  <c:v>0.75447953312948535</c:v>
                </c:pt>
                <c:pt idx="3648">
                  <c:v>0.75573429756275434</c:v>
                </c:pt>
                <c:pt idx="3649">
                  <c:v>0.75698906199602334</c:v>
                </c:pt>
                <c:pt idx="3650">
                  <c:v>0.75822390938640183</c:v>
                </c:pt>
                <c:pt idx="3651">
                  <c:v>0.7594786728922146</c:v>
                </c:pt>
                <c:pt idx="3652">
                  <c:v>0.76073343732548615</c:v>
                </c:pt>
                <c:pt idx="3653">
                  <c:v>0.76196828471574918</c:v>
                </c:pt>
                <c:pt idx="3654">
                  <c:v>0.76322304914901962</c:v>
                </c:pt>
                <c:pt idx="3655">
                  <c:v>0.76445789653928531</c:v>
                </c:pt>
                <c:pt idx="3656">
                  <c:v>0.76571266004509664</c:v>
                </c:pt>
                <c:pt idx="3657">
                  <c:v>0.76694750743536211</c:v>
                </c:pt>
                <c:pt idx="3658">
                  <c:v>0.76820227186863121</c:v>
                </c:pt>
                <c:pt idx="3659">
                  <c:v>0.76945703537444465</c:v>
                </c:pt>
                <c:pt idx="3660">
                  <c:v>0.77069188276482414</c:v>
                </c:pt>
                <c:pt idx="3661">
                  <c:v>0.77196656424098353</c:v>
                </c:pt>
                <c:pt idx="3662">
                  <c:v>0.77320141163136313</c:v>
                </c:pt>
                <c:pt idx="3663">
                  <c:v>0.7744561751371748</c:v>
                </c:pt>
                <c:pt idx="3664">
                  <c:v>0.77569102252744127</c:v>
                </c:pt>
                <c:pt idx="3665">
                  <c:v>0.77692586991770463</c:v>
                </c:pt>
                <c:pt idx="3666">
                  <c:v>0.77818063435097551</c:v>
                </c:pt>
                <c:pt idx="3667">
                  <c:v>0.7794154817412382</c:v>
                </c:pt>
                <c:pt idx="3668">
                  <c:v>0.7806503291315039</c:v>
                </c:pt>
                <c:pt idx="3669">
                  <c:v>0.78190509263731744</c:v>
                </c:pt>
                <c:pt idx="3670">
                  <c:v>0.78315985707058799</c:v>
                </c:pt>
                <c:pt idx="3671">
                  <c:v>0.78441462150385632</c:v>
                </c:pt>
                <c:pt idx="3672">
                  <c:v>0.78564946889423481</c:v>
                </c:pt>
                <c:pt idx="3673">
                  <c:v>0.7868843153570424</c:v>
                </c:pt>
                <c:pt idx="3674">
                  <c:v>0.78811916274730631</c:v>
                </c:pt>
                <c:pt idx="3675">
                  <c:v>0.78937392718057764</c:v>
                </c:pt>
                <c:pt idx="3676">
                  <c:v>0.79236146044138422</c:v>
                </c:pt>
                <c:pt idx="3677">
                  <c:v>0.79359630783164781</c:v>
                </c:pt>
                <c:pt idx="3678">
                  <c:v>0.79485107226491991</c:v>
                </c:pt>
                <c:pt idx="3679">
                  <c:v>0.79608591965529762</c:v>
                </c:pt>
                <c:pt idx="3680">
                  <c:v>0.79732076704556221</c:v>
                </c:pt>
                <c:pt idx="3681">
                  <c:v>0.79857553055137565</c:v>
                </c:pt>
                <c:pt idx="3682">
                  <c:v>0.79981037794163956</c:v>
                </c:pt>
                <c:pt idx="3683">
                  <c:v>0.80106514237490967</c:v>
                </c:pt>
                <c:pt idx="3684">
                  <c:v>0.80231990680818022</c:v>
                </c:pt>
                <c:pt idx="3685">
                  <c:v>0.80355475419844424</c:v>
                </c:pt>
                <c:pt idx="3686">
                  <c:v>0.80482943474726198</c:v>
                </c:pt>
                <c:pt idx="3687">
                  <c:v>0.80606428213752679</c:v>
                </c:pt>
                <c:pt idx="3688">
                  <c:v>0.80731904657079745</c:v>
                </c:pt>
                <c:pt idx="3689">
                  <c:v>0.80855389396117561</c:v>
                </c:pt>
                <c:pt idx="3690">
                  <c:v>0.80980865746698882</c:v>
                </c:pt>
                <c:pt idx="3691">
                  <c:v>0.81106342190025649</c:v>
                </c:pt>
                <c:pt idx="3692">
                  <c:v>0.8123181863335277</c:v>
                </c:pt>
                <c:pt idx="3693">
                  <c:v>0.81357294983933903</c:v>
                </c:pt>
                <c:pt idx="3694">
                  <c:v>0.81480779722960561</c:v>
                </c:pt>
                <c:pt idx="3695">
                  <c:v>0.81604264461987108</c:v>
                </c:pt>
                <c:pt idx="3696">
                  <c:v>0.81729740905313975</c:v>
                </c:pt>
                <c:pt idx="3697">
                  <c:v>0.81855217255895241</c:v>
                </c:pt>
                <c:pt idx="3698">
                  <c:v>0.81978701994921721</c:v>
                </c:pt>
                <c:pt idx="3699">
                  <c:v>0.82104178438248765</c:v>
                </c:pt>
                <c:pt idx="3700">
                  <c:v>0.82227663177275157</c:v>
                </c:pt>
                <c:pt idx="3701">
                  <c:v>0.82353139620602178</c:v>
                </c:pt>
                <c:pt idx="3702">
                  <c:v>0.82476624266894305</c:v>
                </c:pt>
                <c:pt idx="3703">
                  <c:v>0.82604092414521801</c:v>
                </c:pt>
                <c:pt idx="3704">
                  <c:v>0.82727577153548382</c:v>
                </c:pt>
                <c:pt idx="3705">
                  <c:v>0.82851061892574751</c:v>
                </c:pt>
                <c:pt idx="3706">
                  <c:v>0.8314583181005446</c:v>
                </c:pt>
                <c:pt idx="3707">
                  <c:v>0.83271308253381549</c:v>
                </c:pt>
                <c:pt idx="3708">
                  <c:v>0.8339678469670847</c:v>
                </c:pt>
                <c:pt idx="3709">
                  <c:v>0.83520269435746286</c:v>
                </c:pt>
                <c:pt idx="3710">
                  <c:v>0.83645745786327563</c:v>
                </c:pt>
                <c:pt idx="3711">
                  <c:v>0.8376923052535411</c:v>
                </c:pt>
                <c:pt idx="3712">
                  <c:v>0.83892715264380691</c:v>
                </c:pt>
                <c:pt idx="3713">
                  <c:v>0.84016200003406949</c:v>
                </c:pt>
                <c:pt idx="3714">
                  <c:v>0.84141676446733848</c:v>
                </c:pt>
                <c:pt idx="3715">
                  <c:v>0.84265161185771864</c:v>
                </c:pt>
                <c:pt idx="3716">
                  <c:v>0.84390637536353164</c:v>
                </c:pt>
                <c:pt idx="3717">
                  <c:v>0.84514122275379733</c:v>
                </c:pt>
                <c:pt idx="3718">
                  <c:v>0.84637607014406069</c:v>
                </c:pt>
                <c:pt idx="3719">
                  <c:v>0.84763083457733135</c:v>
                </c:pt>
                <c:pt idx="3720">
                  <c:v>0.84888559808314401</c:v>
                </c:pt>
                <c:pt idx="3721">
                  <c:v>0.85012044547340893</c:v>
                </c:pt>
                <c:pt idx="3722">
                  <c:v>0.85137520990667781</c:v>
                </c:pt>
                <c:pt idx="3723">
                  <c:v>0.85261005729694261</c:v>
                </c:pt>
                <c:pt idx="3724">
                  <c:v>0.85386482080286896</c:v>
                </c:pt>
                <c:pt idx="3725">
                  <c:v>0.85511958523613851</c:v>
                </c:pt>
                <c:pt idx="3726">
                  <c:v>0.85637434966940873</c:v>
                </c:pt>
                <c:pt idx="3727">
                  <c:v>0.85762911410267972</c:v>
                </c:pt>
                <c:pt idx="3728">
                  <c:v>0.85888387760849305</c:v>
                </c:pt>
                <c:pt idx="3729">
                  <c:v>0.86011872499875608</c:v>
                </c:pt>
                <c:pt idx="3730">
                  <c:v>0.86137348943202596</c:v>
                </c:pt>
                <c:pt idx="3731">
                  <c:v>0.86262825386529696</c:v>
                </c:pt>
                <c:pt idx="3732">
                  <c:v>0.86386310032810365</c:v>
                </c:pt>
                <c:pt idx="3733">
                  <c:v>0.86511786476137331</c:v>
                </c:pt>
                <c:pt idx="3734">
                  <c:v>0.8663726291946432</c:v>
                </c:pt>
                <c:pt idx="3735">
                  <c:v>0.86760747658490955</c:v>
                </c:pt>
                <c:pt idx="3736">
                  <c:v>0.87063484393172563</c:v>
                </c:pt>
                <c:pt idx="3737">
                  <c:v>0.8718896083649964</c:v>
                </c:pt>
                <c:pt idx="3738">
                  <c:v>0.87312445482780354</c:v>
                </c:pt>
                <c:pt idx="3739">
                  <c:v>0.87437921926107398</c:v>
                </c:pt>
                <c:pt idx="3740">
                  <c:v>0.87561406665133834</c:v>
                </c:pt>
                <c:pt idx="3741">
                  <c:v>0.87686883108460822</c:v>
                </c:pt>
                <c:pt idx="3742">
                  <c:v>0.87812359459042078</c:v>
                </c:pt>
                <c:pt idx="3743">
                  <c:v>0.87937835902369066</c:v>
                </c:pt>
                <c:pt idx="3744">
                  <c:v>0.88061320641406871</c:v>
                </c:pt>
                <c:pt idx="3745">
                  <c:v>0.88186797084733715</c:v>
                </c:pt>
                <c:pt idx="3746">
                  <c:v>0.88310281731014584</c:v>
                </c:pt>
                <c:pt idx="3747">
                  <c:v>0.88435758174341472</c:v>
                </c:pt>
                <c:pt idx="3748">
                  <c:v>0.88561234617668549</c:v>
                </c:pt>
                <c:pt idx="3749">
                  <c:v>0.88686711060995549</c:v>
                </c:pt>
                <c:pt idx="3750">
                  <c:v>0.88810195707276307</c:v>
                </c:pt>
                <c:pt idx="3751">
                  <c:v>0.88933680446302787</c:v>
                </c:pt>
                <c:pt idx="3752">
                  <c:v>0.89059156889629687</c:v>
                </c:pt>
                <c:pt idx="3753">
                  <c:v>0.89184633332956764</c:v>
                </c:pt>
                <c:pt idx="3754">
                  <c:v>0.89310109683538064</c:v>
                </c:pt>
                <c:pt idx="3755">
                  <c:v>0.89433594422575857</c:v>
                </c:pt>
                <c:pt idx="3756">
                  <c:v>0.89559070865902868</c:v>
                </c:pt>
                <c:pt idx="3757">
                  <c:v>0.89682555604929448</c:v>
                </c:pt>
                <c:pt idx="3758">
                  <c:v>0.89808031955510614</c:v>
                </c:pt>
                <c:pt idx="3759">
                  <c:v>0.8993151669453705</c:v>
                </c:pt>
                <c:pt idx="3760">
                  <c:v>0.9005699313786405</c:v>
                </c:pt>
                <c:pt idx="3761">
                  <c:v>0.90180477876890552</c:v>
                </c:pt>
                <c:pt idx="3762">
                  <c:v>0.90305954320217563</c:v>
                </c:pt>
                <c:pt idx="3763">
                  <c:v>0.90431430670798718</c:v>
                </c:pt>
                <c:pt idx="3764">
                  <c:v>0.90556907114125706</c:v>
                </c:pt>
                <c:pt idx="3765">
                  <c:v>0.90680391853152365</c:v>
                </c:pt>
                <c:pt idx="3766">
                  <c:v>0.90977153474943862</c:v>
                </c:pt>
                <c:pt idx="3767">
                  <c:v>0.9110262991827085</c:v>
                </c:pt>
                <c:pt idx="3768">
                  <c:v>0.9122611465729733</c:v>
                </c:pt>
                <c:pt idx="3769">
                  <c:v>0.91349599396323811</c:v>
                </c:pt>
                <c:pt idx="3770">
                  <c:v>0.91475075839650877</c:v>
                </c:pt>
                <c:pt idx="3771">
                  <c:v>0.91600552190231976</c:v>
                </c:pt>
                <c:pt idx="3772">
                  <c:v>0.91724036929258568</c:v>
                </c:pt>
                <c:pt idx="3773">
                  <c:v>0.91851505076886042</c:v>
                </c:pt>
                <c:pt idx="3774">
                  <c:v>0.91974989815912689</c:v>
                </c:pt>
                <c:pt idx="3775">
                  <c:v>0.92100466166493788</c:v>
                </c:pt>
                <c:pt idx="3776">
                  <c:v>0.92223950905531638</c:v>
                </c:pt>
                <c:pt idx="3777">
                  <c:v>0.92349427348858815</c:v>
                </c:pt>
                <c:pt idx="3778">
                  <c:v>0.92472912087885162</c:v>
                </c:pt>
                <c:pt idx="3779">
                  <c:v>0.92598587655265874</c:v>
                </c:pt>
                <c:pt idx="3780">
                  <c:v>0.92722072394292276</c:v>
                </c:pt>
                <c:pt idx="3781">
                  <c:v>0.92847548744873665</c:v>
                </c:pt>
                <c:pt idx="3782">
                  <c:v>0.92971033483911469</c:v>
                </c:pt>
                <c:pt idx="3783">
                  <c:v>0.93096509927238469</c:v>
                </c:pt>
                <c:pt idx="3784">
                  <c:v>0.93221986370565446</c:v>
                </c:pt>
                <c:pt idx="3785">
                  <c:v>0.93345471109591927</c:v>
                </c:pt>
                <c:pt idx="3786">
                  <c:v>0.93470947460173293</c:v>
                </c:pt>
                <c:pt idx="3787">
                  <c:v>0.93594432199199651</c:v>
                </c:pt>
                <c:pt idx="3788">
                  <c:v>0.93719908642526661</c:v>
                </c:pt>
                <c:pt idx="3789">
                  <c:v>0.93843393381553142</c:v>
                </c:pt>
                <c:pt idx="3790">
                  <c:v>0.93968869732134463</c:v>
                </c:pt>
                <c:pt idx="3791">
                  <c:v>0.94092354471172257</c:v>
                </c:pt>
                <c:pt idx="3792">
                  <c:v>0.94217830914499245</c:v>
                </c:pt>
                <c:pt idx="3793">
                  <c:v>0.94343307357826234</c:v>
                </c:pt>
                <c:pt idx="3794">
                  <c:v>0.94466792004106959</c:v>
                </c:pt>
                <c:pt idx="3795">
                  <c:v>0.9459226844743398</c:v>
                </c:pt>
                <c:pt idx="3796">
                  <c:v>0.94893013477815202</c:v>
                </c:pt>
                <c:pt idx="3797">
                  <c:v>0.95016498216841683</c:v>
                </c:pt>
                <c:pt idx="3798">
                  <c:v>0.95141974660168671</c:v>
                </c:pt>
                <c:pt idx="3799">
                  <c:v>0.95265459399195151</c:v>
                </c:pt>
                <c:pt idx="3800">
                  <c:v>0.95390935842522162</c:v>
                </c:pt>
                <c:pt idx="3801">
                  <c:v>0.95514420488802965</c:v>
                </c:pt>
                <c:pt idx="3802">
                  <c:v>0.95639896932129886</c:v>
                </c:pt>
                <c:pt idx="3803">
                  <c:v>0.95765373375456875</c:v>
                </c:pt>
                <c:pt idx="3804">
                  <c:v>0.95888858114494657</c:v>
                </c:pt>
                <c:pt idx="3805">
                  <c:v>0.96012342853521204</c:v>
                </c:pt>
                <c:pt idx="3806">
                  <c:v>0.9613781920410247</c:v>
                </c:pt>
                <c:pt idx="3807">
                  <c:v>0.96259312238828465</c:v>
                </c:pt>
                <c:pt idx="3808">
                  <c:v>0.96384788682155464</c:v>
                </c:pt>
                <c:pt idx="3809">
                  <c:v>0.96508273421181912</c:v>
                </c:pt>
                <c:pt idx="3810">
                  <c:v>0.9663175816021975</c:v>
                </c:pt>
                <c:pt idx="3811">
                  <c:v>0.96757234510801027</c:v>
                </c:pt>
                <c:pt idx="3812">
                  <c:v>0.96882710954128015</c:v>
                </c:pt>
                <c:pt idx="3813">
                  <c:v>0.97008187397455103</c:v>
                </c:pt>
                <c:pt idx="3814">
                  <c:v>0.97131672136481451</c:v>
                </c:pt>
                <c:pt idx="3815">
                  <c:v>0.9725714848706275</c:v>
                </c:pt>
                <c:pt idx="3816">
                  <c:v>0.97382624930389838</c:v>
                </c:pt>
                <c:pt idx="3817">
                  <c:v>0.9750810137371676</c:v>
                </c:pt>
                <c:pt idx="3818">
                  <c:v>0.97631586112743207</c:v>
                </c:pt>
                <c:pt idx="3819">
                  <c:v>0.97757062463324473</c:v>
                </c:pt>
                <c:pt idx="3820">
                  <c:v>0.97880547202351187</c:v>
                </c:pt>
                <c:pt idx="3821">
                  <c:v>0.98004031941388903</c:v>
                </c:pt>
                <c:pt idx="3822">
                  <c:v>0.98129508384715758</c:v>
                </c:pt>
                <c:pt idx="3823">
                  <c:v>0.98254984735297068</c:v>
                </c:pt>
                <c:pt idx="3824">
                  <c:v>0.9837647777002293</c:v>
                </c:pt>
                <c:pt idx="3825">
                  <c:v>0.98501954213350063</c:v>
                </c:pt>
                <c:pt idx="3826">
                  <c:v>0.98800707632176454</c:v>
                </c:pt>
                <c:pt idx="3827">
                  <c:v>0.98926183982757721</c:v>
                </c:pt>
                <c:pt idx="3828">
                  <c:v>0.9905166042608462</c:v>
                </c:pt>
                <c:pt idx="3829">
                  <c:v>0.99177136869411764</c:v>
                </c:pt>
                <c:pt idx="3830">
                  <c:v>0.99300621608438255</c:v>
                </c:pt>
                <c:pt idx="3831">
                  <c:v>0.99426097959019444</c:v>
                </c:pt>
                <c:pt idx="3832">
                  <c:v>0.99549582698057393</c:v>
                </c:pt>
                <c:pt idx="3833">
                  <c:v>0.99675059141384281</c:v>
                </c:pt>
                <c:pt idx="3834">
                  <c:v>0.99800535584711259</c:v>
                </c:pt>
                <c:pt idx="3835">
                  <c:v>0.99924020230992061</c:v>
                </c:pt>
                <c:pt idx="3836">
                  <c:v>5.1488378619524156E-4</c:v>
                </c:pt>
                <c:pt idx="3837">
                  <c:v>1.749731176460046E-3</c:v>
                </c:pt>
                <c:pt idx="3838">
                  <c:v>3.0044956097299291E-3</c:v>
                </c:pt>
                <c:pt idx="3839">
                  <c:v>4.2592591155426089E-3</c:v>
                </c:pt>
                <c:pt idx="3840">
                  <c:v>5.4941065058073954E-3</c:v>
                </c:pt>
                <c:pt idx="3841">
                  <c:v>6.7488709390772783E-3</c:v>
                </c:pt>
                <c:pt idx="3842">
                  <c:v>7.9837183293420943E-3</c:v>
                </c:pt>
                <c:pt idx="3843">
                  <c:v>9.2185657197205711E-3</c:v>
                </c:pt>
                <c:pt idx="3844">
                  <c:v>1.0473329225533255E-2</c:v>
                </c:pt>
                <c:pt idx="3845">
                  <c:v>1.1728093658803123E-2</c:v>
                </c:pt>
                <c:pt idx="3846">
                  <c:v>1.2962941049067946E-2</c:v>
                </c:pt>
                <c:pt idx="3847">
                  <c:v>1.4197788439332729E-2</c:v>
                </c:pt>
                <c:pt idx="3848">
                  <c:v>1.5452551945145407E-2</c:v>
                </c:pt>
                <c:pt idx="3849">
                  <c:v>1.6687399335410222E-2</c:v>
                </c:pt>
                <c:pt idx="3850">
                  <c:v>1.7942163768680103E-2</c:v>
                </c:pt>
                <c:pt idx="3851">
                  <c:v>1.9196928201949962E-2</c:v>
                </c:pt>
                <c:pt idx="3852">
                  <c:v>2.0431774664871286E-2</c:v>
                </c:pt>
                <c:pt idx="3853">
                  <c:v>2.1686539098141108E-2</c:v>
                </c:pt>
                <c:pt idx="3854">
                  <c:v>2.2921386488405974E-2</c:v>
                </c:pt>
                <c:pt idx="3855">
                  <c:v>2.4176150921675802E-2</c:v>
                </c:pt>
                <c:pt idx="3856">
                  <c:v>2.7163684182482939E-2</c:v>
                </c:pt>
                <c:pt idx="3857">
                  <c:v>2.8398531572747743E-2</c:v>
                </c:pt>
                <c:pt idx="3858">
                  <c:v>2.9653296006017651E-2</c:v>
                </c:pt>
                <c:pt idx="3859">
                  <c:v>3.088814339628243E-2</c:v>
                </c:pt>
                <c:pt idx="3860">
                  <c:v>3.2142906902095092E-2</c:v>
                </c:pt>
                <c:pt idx="3861">
                  <c:v>3.337775429247359E-2</c:v>
                </c:pt>
                <c:pt idx="3862">
                  <c:v>3.4612601682738386E-2</c:v>
                </c:pt>
                <c:pt idx="3863">
                  <c:v>3.5847449073003239E-2</c:v>
                </c:pt>
                <c:pt idx="3864">
                  <c:v>3.7102213506273171E-2</c:v>
                </c:pt>
                <c:pt idx="3865">
                  <c:v>3.8356977012085756E-2</c:v>
                </c:pt>
                <c:pt idx="3866">
                  <c:v>3.9611741445355668E-2</c:v>
                </c:pt>
                <c:pt idx="3867">
                  <c:v>4.0846588835620493E-2</c:v>
                </c:pt>
                <c:pt idx="3868">
                  <c:v>4.2101353268890286E-2</c:v>
                </c:pt>
                <c:pt idx="3869">
                  <c:v>4.3376033817708153E-2</c:v>
                </c:pt>
                <c:pt idx="3870">
                  <c:v>4.4610881207972873E-2</c:v>
                </c:pt>
                <c:pt idx="3871">
                  <c:v>4.5865645641242792E-2</c:v>
                </c:pt>
                <c:pt idx="3872">
                  <c:v>4.7120409147055412E-2</c:v>
                </c:pt>
                <c:pt idx="3873">
                  <c:v>4.8355256537320222E-2</c:v>
                </c:pt>
                <c:pt idx="3874">
                  <c:v>4.959010392769881E-2</c:v>
                </c:pt>
                <c:pt idx="3875">
                  <c:v>5.0844868360968458E-2</c:v>
                </c:pt>
                <c:pt idx="3876">
                  <c:v>5.2079715751233394E-2</c:v>
                </c:pt>
                <c:pt idx="3877">
                  <c:v>5.3334479257046173E-2</c:v>
                </c:pt>
                <c:pt idx="3878">
                  <c:v>5.4589243690315925E-2</c:v>
                </c:pt>
                <c:pt idx="3879">
                  <c:v>5.5844008123585809E-2</c:v>
                </c:pt>
                <c:pt idx="3880">
                  <c:v>5.7078855513850522E-2</c:v>
                </c:pt>
                <c:pt idx="3881">
                  <c:v>5.8333619019663385E-2</c:v>
                </c:pt>
                <c:pt idx="3882">
                  <c:v>5.9568466409928161E-2</c:v>
                </c:pt>
                <c:pt idx="3883">
                  <c:v>6.0823230843198094E-2</c:v>
                </c:pt>
                <c:pt idx="3884">
                  <c:v>6.2077995276467852E-2</c:v>
                </c:pt>
                <c:pt idx="3885">
                  <c:v>6.3332758782280507E-2</c:v>
                </c:pt>
                <c:pt idx="3886">
                  <c:v>6.6320292970544883E-2</c:v>
                </c:pt>
                <c:pt idx="3887">
                  <c:v>6.7575056476471218E-2</c:v>
                </c:pt>
                <c:pt idx="3888">
                  <c:v>6.882982090974113E-2</c:v>
                </c:pt>
                <c:pt idx="3889">
                  <c:v>7.0084585343010999E-2</c:v>
                </c:pt>
                <c:pt idx="3890">
                  <c:v>7.1319432733275803E-2</c:v>
                </c:pt>
                <c:pt idx="3891">
                  <c:v>7.2574196239088493E-2</c:v>
                </c:pt>
                <c:pt idx="3892">
                  <c:v>7.3809043629353269E-2</c:v>
                </c:pt>
                <c:pt idx="3893">
                  <c:v>7.5063808062623139E-2</c:v>
                </c:pt>
                <c:pt idx="3894">
                  <c:v>7.6298655452887942E-2</c:v>
                </c:pt>
                <c:pt idx="3895">
                  <c:v>7.7553418958700771E-2</c:v>
                </c:pt>
                <c:pt idx="3896">
                  <c:v>7.8808183391970488E-2</c:v>
                </c:pt>
                <c:pt idx="3897">
                  <c:v>8.0062947825240427E-2</c:v>
                </c:pt>
                <c:pt idx="3898">
                  <c:v>8.1297795215505134E-2</c:v>
                </c:pt>
                <c:pt idx="3899">
                  <c:v>8.2532642605883708E-2</c:v>
                </c:pt>
                <c:pt idx="3900">
                  <c:v>8.3767489068691428E-2</c:v>
                </c:pt>
                <c:pt idx="3901">
                  <c:v>8.5022253501961145E-2</c:v>
                </c:pt>
                <c:pt idx="3902">
                  <c:v>8.6257100892225963E-2</c:v>
                </c:pt>
                <c:pt idx="3903">
                  <c:v>8.7491948282490767E-2</c:v>
                </c:pt>
                <c:pt idx="3904">
                  <c:v>8.8746712715760664E-2</c:v>
                </c:pt>
                <c:pt idx="3905">
                  <c:v>9.0001476221573298E-2</c:v>
                </c:pt>
                <c:pt idx="3906">
                  <c:v>9.1236323611951733E-2</c:v>
                </c:pt>
                <c:pt idx="3907">
                  <c:v>9.2471171002216482E-2</c:v>
                </c:pt>
                <c:pt idx="3908">
                  <c:v>9.3725935435486754E-2</c:v>
                </c:pt>
                <c:pt idx="3909">
                  <c:v>9.4960782825751239E-2</c:v>
                </c:pt>
                <c:pt idx="3910">
                  <c:v>9.6195629288558834E-2</c:v>
                </c:pt>
                <c:pt idx="3911">
                  <c:v>9.7450393721828746E-2</c:v>
                </c:pt>
                <c:pt idx="3912">
                  <c:v>9.868524111209373E-2</c:v>
                </c:pt>
                <c:pt idx="3913">
                  <c:v>9.9920088502472262E-2</c:v>
                </c:pt>
                <c:pt idx="3914">
                  <c:v>0.10117485293574192</c:v>
                </c:pt>
                <c:pt idx="3915">
                  <c:v>0.10240969939854948</c:v>
                </c:pt>
                <c:pt idx="3916">
                  <c:v>0.10535739950080349</c:v>
                </c:pt>
                <c:pt idx="3917">
                  <c:v>0.10659224689118242</c:v>
                </c:pt>
                <c:pt idx="3918">
                  <c:v>0.10784701132445197</c:v>
                </c:pt>
                <c:pt idx="3919">
                  <c:v>0.10910177483026486</c:v>
                </c:pt>
                <c:pt idx="3920">
                  <c:v>0.11033662222052967</c:v>
                </c:pt>
                <c:pt idx="3921">
                  <c:v>0.11159138665379942</c:v>
                </c:pt>
                <c:pt idx="3922">
                  <c:v>0.11282623404406421</c:v>
                </c:pt>
                <c:pt idx="3923">
                  <c:v>0.11406108143432912</c:v>
                </c:pt>
                <c:pt idx="3924">
                  <c:v>0.11529592882459393</c:v>
                </c:pt>
                <c:pt idx="3925">
                  <c:v>0.11653077528751528</c:v>
                </c:pt>
                <c:pt idx="3926">
                  <c:v>0.11778553972078502</c:v>
                </c:pt>
                <c:pt idx="3927">
                  <c:v>0.11902038711104979</c:v>
                </c:pt>
                <c:pt idx="3928">
                  <c:v>0.1202552345013147</c:v>
                </c:pt>
                <c:pt idx="3929">
                  <c:v>0.12150999893458447</c:v>
                </c:pt>
                <c:pt idx="3930">
                  <c:v>0.12274484539739206</c:v>
                </c:pt>
                <c:pt idx="3931">
                  <c:v>0.12399960983066199</c:v>
                </c:pt>
                <c:pt idx="3932">
                  <c:v>0.12523445722104043</c:v>
                </c:pt>
                <c:pt idx="3933">
                  <c:v>0.12648922165431031</c:v>
                </c:pt>
                <c:pt idx="3934">
                  <c:v>0.12772406904457512</c:v>
                </c:pt>
                <c:pt idx="3935">
                  <c:v>0.12897883255038797</c:v>
                </c:pt>
                <c:pt idx="3936">
                  <c:v>0.13023359698365747</c:v>
                </c:pt>
                <c:pt idx="3937">
                  <c:v>0.13146844437392283</c:v>
                </c:pt>
                <c:pt idx="3938">
                  <c:v>0.13272320880719263</c:v>
                </c:pt>
                <c:pt idx="3939">
                  <c:v>0.13397797231300487</c:v>
                </c:pt>
                <c:pt idx="3940">
                  <c:v>0.13523273674627509</c:v>
                </c:pt>
                <c:pt idx="3941">
                  <c:v>0.13646758413653992</c:v>
                </c:pt>
                <c:pt idx="3942">
                  <c:v>0.13770243152691852</c:v>
                </c:pt>
                <c:pt idx="3943">
                  <c:v>0.13895719503273113</c:v>
                </c:pt>
                <c:pt idx="3944">
                  <c:v>0.14019204242299596</c:v>
                </c:pt>
                <c:pt idx="3945">
                  <c:v>0.14142688981326074</c:v>
                </c:pt>
                <c:pt idx="3946">
                  <c:v>0.14437458991551447</c:v>
                </c:pt>
                <c:pt idx="3947">
                  <c:v>0.14560943730589343</c:v>
                </c:pt>
                <c:pt idx="3948">
                  <c:v>0.14686420081170604</c:v>
                </c:pt>
                <c:pt idx="3949">
                  <c:v>0.14809904820197087</c:v>
                </c:pt>
                <c:pt idx="3950">
                  <c:v>0.1493538126352405</c:v>
                </c:pt>
                <c:pt idx="3951">
                  <c:v>0.15060857706851019</c:v>
                </c:pt>
                <c:pt idx="3952">
                  <c:v>0.15186334057432355</c:v>
                </c:pt>
                <c:pt idx="3953">
                  <c:v>0.15311810500759318</c:v>
                </c:pt>
                <c:pt idx="3954">
                  <c:v>0.15437286944086281</c:v>
                </c:pt>
                <c:pt idx="3955">
                  <c:v>0.15560771683112787</c:v>
                </c:pt>
                <c:pt idx="3956">
                  <c:v>0.15686447250493554</c:v>
                </c:pt>
                <c:pt idx="3957">
                  <c:v>0.15811923693820545</c:v>
                </c:pt>
                <c:pt idx="3958">
                  <c:v>0.15935408340112686</c:v>
                </c:pt>
                <c:pt idx="3959">
                  <c:v>0.16062876487740141</c:v>
                </c:pt>
                <c:pt idx="3960">
                  <c:v>0.16186361226766618</c:v>
                </c:pt>
                <c:pt idx="3961">
                  <c:v>0.1631183757734789</c:v>
                </c:pt>
                <c:pt idx="3962">
                  <c:v>0.16437314020674867</c:v>
                </c:pt>
                <c:pt idx="3963">
                  <c:v>0.16560798759701381</c:v>
                </c:pt>
                <c:pt idx="3964">
                  <c:v>0.16684283498727859</c:v>
                </c:pt>
                <c:pt idx="3965">
                  <c:v>0.16809759942054825</c:v>
                </c:pt>
                <c:pt idx="3966">
                  <c:v>0.16933244588335591</c:v>
                </c:pt>
                <c:pt idx="3967">
                  <c:v>0.17058721031662571</c:v>
                </c:pt>
                <c:pt idx="3968">
                  <c:v>0.17186189179290096</c:v>
                </c:pt>
                <c:pt idx="3969">
                  <c:v>0.17309673918316576</c:v>
                </c:pt>
                <c:pt idx="3970">
                  <c:v>0.17433158564608675</c:v>
                </c:pt>
                <c:pt idx="3971">
                  <c:v>0.17558635007935683</c:v>
                </c:pt>
                <c:pt idx="3972">
                  <c:v>0.17682119746962144</c:v>
                </c:pt>
                <c:pt idx="3973">
                  <c:v>0.17805604485988624</c:v>
                </c:pt>
                <c:pt idx="3974">
                  <c:v>0.17929089225015121</c:v>
                </c:pt>
                <c:pt idx="3975">
                  <c:v>0.18054565575596396</c:v>
                </c:pt>
                <c:pt idx="3976">
                  <c:v>0.18355310698723343</c:v>
                </c:pt>
                <c:pt idx="3977">
                  <c:v>0.18480787049304581</c:v>
                </c:pt>
                <c:pt idx="3978">
                  <c:v>0.18604271788331087</c:v>
                </c:pt>
                <c:pt idx="3979">
                  <c:v>0.18729748231658092</c:v>
                </c:pt>
                <c:pt idx="3980">
                  <c:v>0.18853232970695899</c:v>
                </c:pt>
                <c:pt idx="3981">
                  <c:v>0.18978709414022935</c:v>
                </c:pt>
                <c:pt idx="3982">
                  <c:v>0.19102194060303637</c:v>
                </c:pt>
                <c:pt idx="3983">
                  <c:v>0.19229662207931142</c:v>
                </c:pt>
                <c:pt idx="3984">
                  <c:v>0.19353146946957622</c:v>
                </c:pt>
                <c:pt idx="3985">
                  <c:v>0.19478623297538891</c:v>
                </c:pt>
                <c:pt idx="3986">
                  <c:v>0.19602108036565369</c:v>
                </c:pt>
                <c:pt idx="3987">
                  <c:v>0.19727584479892371</c:v>
                </c:pt>
                <c:pt idx="3988">
                  <c:v>0.19853060923219346</c:v>
                </c:pt>
                <c:pt idx="3989">
                  <c:v>0.1997853727380062</c:v>
                </c:pt>
                <c:pt idx="3990">
                  <c:v>0.20102022012827092</c:v>
                </c:pt>
                <c:pt idx="3991">
                  <c:v>0.20225506751864938</c:v>
                </c:pt>
                <c:pt idx="3992">
                  <c:v>0.20350983195191941</c:v>
                </c:pt>
                <c:pt idx="3993">
                  <c:v>0.20474467934218421</c:v>
                </c:pt>
                <c:pt idx="3994">
                  <c:v>0.2059795267324489</c:v>
                </c:pt>
                <c:pt idx="3995">
                  <c:v>0.20723429023826181</c:v>
                </c:pt>
                <c:pt idx="3996">
                  <c:v>0.20846913762852659</c:v>
                </c:pt>
                <c:pt idx="3997">
                  <c:v>0.20972390206179645</c:v>
                </c:pt>
                <c:pt idx="3998">
                  <c:v>0.21095874945206147</c:v>
                </c:pt>
                <c:pt idx="3999">
                  <c:v>0.21219359684243988</c:v>
                </c:pt>
                <c:pt idx="4000">
                  <c:v>0.21344836034825246</c:v>
                </c:pt>
                <c:pt idx="4001">
                  <c:v>0.21470312478152234</c:v>
                </c:pt>
                <c:pt idx="4002">
                  <c:v>0.21593797217178709</c:v>
                </c:pt>
                <c:pt idx="4003">
                  <c:v>0.2171728195620517</c:v>
                </c:pt>
                <c:pt idx="4004">
                  <c:v>0.21842758306786475</c:v>
                </c:pt>
                <c:pt idx="4005">
                  <c:v>0.21966243045812958</c:v>
                </c:pt>
                <c:pt idx="4006">
                  <c:v>0.22264996464639375</c:v>
                </c:pt>
                <c:pt idx="4007">
                  <c:v>0.22392464519521141</c:v>
                </c:pt>
                <c:pt idx="4008">
                  <c:v>0.22515949258547643</c:v>
                </c:pt>
                <c:pt idx="4009">
                  <c:v>0.22639433997585456</c:v>
                </c:pt>
                <c:pt idx="4010">
                  <c:v>0.22764910440912464</c:v>
                </c:pt>
                <c:pt idx="4011">
                  <c:v>0.22888395179938925</c:v>
                </c:pt>
                <c:pt idx="4012">
                  <c:v>0.23011879826219694</c:v>
                </c:pt>
                <c:pt idx="4013">
                  <c:v>0.23137356269546672</c:v>
                </c:pt>
                <c:pt idx="4014">
                  <c:v>0.23260841008573171</c:v>
                </c:pt>
                <c:pt idx="4015">
                  <c:v>0.2338631745190014</c:v>
                </c:pt>
                <c:pt idx="4016">
                  <c:v>0.2350980219093799</c:v>
                </c:pt>
                <c:pt idx="4017">
                  <c:v>0.23635278541519278</c:v>
                </c:pt>
                <c:pt idx="4018">
                  <c:v>0.23760754984846244</c:v>
                </c:pt>
                <c:pt idx="4019">
                  <c:v>0.54532075881400033</c:v>
                </c:pt>
                <c:pt idx="4020">
                  <c:v>0.54655560620426513</c:v>
                </c:pt>
                <c:pt idx="4021">
                  <c:v>0.54779045359453182</c:v>
                </c:pt>
                <c:pt idx="4022">
                  <c:v>0.54904521710034349</c:v>
                </c:pt>
                <c:pt idx="4023">
                  <c:v>0.5502999815336127</c:v>
                </c:pt>
                <c:pt idx="4024">
                  <c:v>0.55155474596688236</c:v>
                </c:pt>
                <c:pt idx="4025">
                  <c:v>0.55278959335714761</c:v>
                </c:pt>
                <c:pt idx="4026">
                  <c:v>0.5540443568629595</c:v>
                </c:pt>
                <c:pt idx="4027">
                  <c:v>0.55529912129622949</c:v>
                </c:pt>
                <c:pt idx="4028">
                  <c:v>0.55653396868660732</c:v>
                </c:pt>
                <c:pt idx="4029">
                  <c:v>0.55778873311987953</c:v>
                </c:pt>
                <c:pt idx="4030">
                  <c:v>0.55906341366869683</c:v>
                </c:pt>
                <c:pt idx="4031">
                  <c:v>0.56029826105896052</c:v>
                </c:pt>
                <c:pt idx="4032">
                  <c:v>0.56153310844922466</c:v>
                </c:pt>
                <c:pt idx="4033">
                  <c:v>0.56278787288249565</c:v>
                </c:pt>
                <c:pt idx="4034">
                  <c:v>0.56404263638830943</c:v>
                </c:pt>
                <c:pt idx="4035">
                  <c:v>0.56527748377857356</c:v>
                </c:pt>
                <c:pt idx="4036">
                  <c:v>0.56653224821184256</c:v>
                </c:pt>
                <c:pt idx="4037">
                  <c:v>0.5677670956021077</c:v>
                </c:pt>
                <c:pt idx="4038">
                  <c:v>0.56904177615092599</c:v>
                </c:pt>
                <c:pt idx="4039">
                  <c:v>0.57027662354119091</c:v>
                </c:pt>
                <c:pt idx="4040">
                  <c:v>0.57153138797445957</c:v>
                </c:pt>
                <c:pt idx="4041">
                  <c:v>0.57276623536483862</c:v>
                </c:pt>
                <c:pt idx="4042">
                  <c:v>0.57402099887065106</c:v>
                </c:pt>
                <c:pt idx="4043">
                  <c:v>0.57525584626091664</c:v>
                </c:pt>
                <c:pt idx="4044">
                  <c:v>0.57651061069418685</c:v>
                </c:pt>
                <c:pt idx="4045">
                  <c:v>0.5777454580844521</c:v>
                </c:pt>
                <c:pt idx="4046">
                  <c:v>0.57900022159026321</c:v>
                </c:pt>
                <c:pt idx="4047">
                  <c:v>0.58025498602353309</c:v>
                </c:pt>
                <c:pt idx="4048">
                  <c:v>0.58148983341379878</c:v>
                </c:pt>
                <c:pt idx="4049">
                  <c:v>0.58449728371760856</c:v>
                </c:pt>
                <c:pt idx="4050">
                  <c:v>0.58575204815088</c:v>
                </c:pt>
                <c:pt idx="4051">
                  <c:v>0.58698689554114458</c:v>
                </c:pt>
                <c:pt idx="4052">
                  <c:v>0.58824165997441469</c:v>
                </c:pt>
                <c:pt idx="4053">
                  <c:v>0.58949642348022657</c:v>
                </c:pt>
                <c:pt idx="4054">
                  <c:v>0.59075118791349723</c:v>
                </c:pt>
                <c:pt idx="4055">
                  <c:v>0.59200595234676712</c:v>
                </c:pt>
                <c:pt idx="4056">
                  <c:v>0.59324079973714439</c:v>
                </c:pt>
                <c:pt idx="4057">
                  <c:v>0.59449556324295716</c:v>
                </c:pt>
                <c:pt idx="4058">
                  <c:v>0.59575032767622749</c:v>
                </c:pt>
                <c:pt idx="4059">
                  <c:v>0.59698517506649296</c:v>
                </c:pt>
                <c:pt idx="4060">
                  <c:v>0.59823993857230551</c:v>
                </c:pt>
                <c:pt idx="4061">
                  <c:v>0.59949470300557561</c:v>
                </c:pt>
                <c:pt idx="4062">
                  <c:v>0.60072955039584175</c:v>
                </c:pt>
                <c:pt idx="4063">
                  <c:v>0.60196439778610511</c:v>
                </c:pt>
                <c:pt idx="4064">
                  <c:v>0.6031992451764846</c:v>
                </c:pt>
                <c:pt idx="4065">
                  <c:v>0.6044540086822966</c:v>
                </c:pt>
                <c:pt idx="4066">
                  <c:v>0.60568885607256229</c:v>
                </c:pt>
                <c:pt idx="4067">
                  <c:v>0.60694362050583206</c:v>
                </c:pt>
                <c:pt idx="4068">
                  <c:v>0.60819838493910083</c:v>
                </c:pt>
                <c:pt idx="4069">
                  <c:v>0.60943323232936564</c:v>
                </c:pt>
                <c:pt idx="4070">
                  <c:v>0.610668078792174</c:v>
                </c:pt>
                <c:pt idx="4071">
                  <c:v>0.61192284322544388</c:v>
                </c:pt>
                <c:pt idx="4072">
                  <c:v>0.61317760765871443</c:v>
                </c:pt>
                <c:pt idx="4073">
                  <c:v>0.6144124550490917</c:v>
                </c:pt>
                <c:pt idx="4074">
                  <c:v>0.6156473024393575</c:v>
                </c:pt>
                <c:pt idx="4075">
                  <c:v>0.6169020659451685</c:v>
                </c:pt>
                <c:pt idx="4076">
                  <c:v>0.61813691333543375</c:v>
                </c:pt>
                <c:pt idx="4077">
                  <c:v>0.61939167776870474</c:v>
                </c:pt>
                <c:pt idx="4078">
                  <c:v>0.62064644220197474</c:v>
                </c:pt>
                <c:pt idx="4079">
                  <c:v>0.62363397546278065</c:v>
                </c:pt>
                <c:pt idx="4080">
                  <c:v>0.62486882285304635</c:v>
                </c:pt>
                <c:pt idx="4081">
                  <c:v>0.62610367024342506</c:v>
                </c:pt>
                <c:pt idx="4082">
                  <c:v>0.62735843374923661</c:v>
                </c:pt>
                <c:pt idx="4083">
                  <c:v>0.62859328113950164</c:v>
                </c:pt>
                <c:pt idx="4084">
                  <c:v>0.62984804557277263</c:v>
                </c:pt>
                <c:pt idx="4085">
                  <c:v>0.63110281000604163</c:v>
                </c:pt>
                <c:pt idx="4086">
                  <c:v>0.63233765739630665</c:v>
                </c:pt>
                <c:pt idx="4087">
                  <c:v>0.63359242090211854</c:v>
                </c:pt>
                <c:pt idx="4088">
                  <c:v>0.63482726829238434</c:v>
                </c:pt>
                <c:pt idx="4089">
                  <c:v>0.63610194976865841</c:v>
                </c:pt>
                <c:pt idx="4090">
                  <c:v>0.63735671327447241</c:v>
                </c:pt>
                <c:pt idx="4091">
                  <c:v>0.63859156066473666</c:v>
                </c:pt>
                <c:pt idx="4092">
                  <c:v>0.63984632509800654</c:v>
                </c:pt>
                <c:pt idx="4093">
                  <c:v>0.64110108953127565</c:v>
                </c:pt>
                <c:pt idx="4094">
                  <c:v>0.64233593599419792</c:v>
                </c:pt>
                <c:pt idx="4095">
                  <c:v>0.6435907004274668</c:v>
                </c:pt>
                <c:pt idx="4096">
                  <c:v>0.64484546486073746</c:v>
                </c:pt>
                <c:pt idx="4097">
                  <c:v>0.64612014540944074</c:v>
                </c:pt>
                <c:pt idx="4098">
                  <c:v>0.64735499279982012</c:v>
                </c:pt>
                <c:pt idx="4099">
                  <c:v>0.64860975723309144</c:v>
                </c:pt>
                <c:pt idx="4100">
                  <c:v>0.649864521666359</c:v>
                </c:pt>
                <c:pt idx="4101">
                  <c:v>0.65111928517217244</c:v>
                </c:pt>
                <c:pt idx="4102">
                  <c:v>0.65237404960544165</c:v>
                </c:pt>
                <c:pt idx="4103">
                  <c:v>0.65360889699570812</c:v>
                </c:pt>
                <c:pt idx="4104">
                  <c:v>0.65486366142897712</c:v>
                </c:pt>
                <c:pt idx="4105">
                  <c:v>0.65611842493478978</c:v>
                </c:pt>
                <c:pt idx="4106">
                  <c:v>0.65737318936805877</c:v>
                </c:pt>
                <c:pt idx="4107">
                  <c:v>0.65860803675832535</c:v>
                </c:pt>
                <c:pt idx="4108">
                  <c:v>0.65984288414859027</c:v>
                </c:pt>
                <c:pt idx="4109">
                  <c:v>0.66281050036650502</c:v>
                </c:pt>
                <c:pt idx="4110">
                  <c:v>0.6640652647997749</c:v>
                </c:pt>
                <c:pt idx="4111">
                  <c:v>0.66530011219003982</c:v>
                </c:pt>
                <c:pt idx="4112">
                  <c:v>0.66655487662331037</c:v>
                </c:pt>
                <c:pt idx="4113">
                  <c:v>0.6677897230861175</c:v>
                </c:pt>
                <c:pt idx="4114">
                  <c:v>0.66902457047638253</c:v>
                </c:pt>
                <c:pt idx="4115">
                  <c:v>0.67027933490965164</c:v>
                </c:pt>
                <c:pt idx="4116">
                  <c:v>0.67151418229991577</c:v>
                </c:pt>
                <c:pt idx="4117">
                  <c:v>0.67276894673318721</c:v>
                </c:pt>
                <c:pt idx="4118">
                  <c:v>0.67400379319610793</c:v>
                </c:pt>
                <c:pt idx="4119">
                  <c:v>0.67525855762937848</c:v>
                </c:pt>
                <c:pt idx="4120">
                  <c:v>0.67653323910553864</c:v>
                </c:pt>
                <c:pt idx="4121">
                  <c:v>0.67776808649591747</c:v>
                </c:pt>
                <c:pt idx="4122">
                  <c:v>0.67902285000173013</c:v>
                </c:pt>
                <c:pt idx="4123">
                  <c:v>0.68025769739199404</c:v>
                </c:pt>
                <c:pt idx="4124">
                  <c:v>0.68149453602279664</c:v>
                </c:pt>
                <c:pt idx="4125">
                  <c:v>0.68274930045606663</c:v>
                </c:pt>
                <c:pt idx="4126">
                  <c:v>0.68398414784644457</c:v>
                </c:pt>
                <c:pt idx="4127">
                  <c:v>0.68521899523670959</c:v>
                </c:pt>
                <c:pt idx="4128">
                  <c:v>0.68645384262697462</c:v>
                </c:pt>
                <c:pt idx="4129">
                  <c:v>0.6877086061327885</c:v>
                </c:pt>
                <c:pt idx="4130">
                  <c:v>0.68894345352305353</c:v>
                </c:pt>
                <c:pt idx="4131">
                  <c:v>0.69019821795632263</c:v>
                </c:pt>
                <c:pt idx="4132">
                  <c:v>0.69143306534670046</c:v>
                </c:pt>
                <c:pt idx="4133">
                  <c:v>0.69268782977997034</c:v>
                </c:pt>
                <c:pt idx="4134">
                  <c:v>0.69394259328578389</c:v>
                </c:pt>
                <c:pt idx="4135">
                  <c:v>0.69517744067604781</c:v>
                </c:pt>
                <c:pt idx="4136">
                  <c:v>0.6964122880663115</c:v>
                </c:pt>
                <c:pt idx="4137">
                  <c:v>0.69766705249958427</c:v>
                </c:pt>
                <c:pt idx="4138">
                  <c:v>0.69892181600539705</c:v>
                </c:pt>
                <c:pt idx="4139">
                  <c:v>0.70194918427966968</c:v>
                </c:pt>
                <c:pt idx="4140">
                  <c:v>0.70318403074247771</c:v>
                </c:pt>
                <c:pt idx="4141">
                  <c:v>0.70441887813274207</c:v>
                </c:pt>
                <c:pt idx="4142">
                  <c:v>0.70567364256601306</c:v>
                </c:pt>
                <c:pt idx="4143">
                  <c:v>0.70692840699928294</c:v>
                </c:pt>
                <c:pt idx="4144">
                  <c:v>0.70816325346208964</c:v>
                </c:pt>
                <c:pt idx="4145">
                  <c:v>0.7094180178953593</c:v>
                </c:pt>
                <c:pt idx="4146">
                  <c:v>0.71067278232862963</c:v>
                </c:pt>
                <c:pt idx="4147">
                  <c:v>0.71190762971900767</c:v>
                </c:pt>
                <c:pt idx="4148">
                  <c:v>0.71314247710927336</c:v>
                </c:pt>
                <c:pt idx="4149">
                  <c:v>0.71439724061508614</c:v>
                </c:pt>
                <c:pt idx="4150">
                  <c:v>0.7156320880053495</c:v>
                </c:pt>
                <c:pt idx="4151">
                  <c:v>0.71688685243862083</c:v>
                </c:pt>
                <c:pt idx="4152">
                  <c:v>0.71812169982888574</c:v>
                </c:pt>
                <c:pt idx="4153">
                  <c:v>0.71937646333469762</c:v>
                </c:pt>
                <c:pt idx="4154">
                  <c:v>0.7206113107249621</c:v>
                </c:pt>
                <c:pt idx="4155">
                  <c:v>0.72186607515823198</c:v>
                </c:pt>
                <c:pt idx="4156">
                  <c:v>0.72310092254861136</c:v>
                </c:pt>
                <c:pt idx="4157">
                  <c:v>0.72435568698188124</c:v>
                </c:pt>
                <c:pt idx="4158">
                  <c:v>0.7256104504876939</c:v>
                </c:pt>
                <c:pt idx="4159">
                  <c:v>0.72684529787795782</c:v>
                </c:pt>
                <c:pt idx="4160">
                  <c:v>0.72811997935423278</c:v>
                </c:pt>
                <c:pt idx="4161">
                  <c:v>0.72935482674449859</c:v>
                </c:pt>
                <c:pt idx="4162">
                  <c:v>0.73058967320730561</c:v>
                </c:pt>
                <c:pt idx="4163">
                  <c:v>0.73184443764057772</c:v>
                </c:pt>
                <c:pt idx="4164">
                  <c:v>0.73307928503084063</c:v>
                </c:pt>
                <c:pt idx="4165">
                  <c:v>0.73435396557965749</c:v>
                </c:pt>
                <c:pt idx="4166">
                  <c:v>0.73558881296992262</c:v>
                </c:pt>
                <c:pt idx="4167">
                  <c:v>0.73684357740319417</c:v>
                </c:pt>
                <c:pt idx="4168">
                  <c:v>0.73807842479357233</c:v>
                </c:pt>
                <c:pt idx="4169">
                  <c:v>0.74106595805437891</c:v>
                </c:pt>
                <c:pt idx="4170">
                  <c:v>0.7423207224876478</c:v>
                </c:pt>
                <c:pt idx="4171">
                  <c:v>0.74355556987791138</c:v>
                </c:pt>
                <c:pt idx="4172">
                  <c:v>0.74481033431118349</c:v>
                </c:pt>
                <c:pt idx="4173">
                  <c:v>0.74604518077399062</c:v>
                </c:pt>
                <c:pt idx="4174">
                  <c:v>0.74729994520725951</c:v>
                </c:pt>
                <c:pt idx="4175">
                  <c:v>0.74853479259752553</c:v>
                </c:pt>
                <c:pt idx="4176">
                  <c:v>0.74978955703079586</c:v>
                </c:pt>
                <c:pt idx="4177">
                  <c:v>0.75104432053660763</c:v>
                </c:pt>
                <c:pt idx="4178">
                  <c:v>0.75229908496987841</c:v>
                </c:pt>
                <c:pt idx="4179">
                  <c:v>0.75355384940314762</c:v>
                </c:pt>
                <c:pt idx="4180">
                  <c:v>0.75478869679352734</c:v>
                </c:pt>
                <c:pt idx="4181">
                  <c:v>0.756043460299339</c:v>
                </c:pt>
                <c:pt idx="4182">
                  <c:v>0.75729822473260811</c:v>
                </c:pt>
                <c:pt idx="4183">
                  <c:v>0.7585330721228738</c:v>
                </c:pt>
                <c:pt idx="4184">
                  <c:v>0.75976791951313871</c:v>
                </c:pt>
                <c:pt idx="4185">
                  <c:v>0.7610226839464076</c:v>
                </c:pt>
                <c:pt idx="4186">
                  <c:v>0.76225753040921562</c:v>
                </c:pt>
                <c:pt idx="4187">
                  <c:v>0.76351229484248506</c:v>
                </c:pt>
                <c:pt idx="4188">
                  <c:v>0.76474714223286433</c:v>
                </c:pt>
                <c:pt idx="4189">
                  <c:v>0.76600190666613499</c:v>
                </c:pt>
                <c:pt idx="4190">
                  <c:v>0.7672566701719461</c:v>
                </c:pt>
                <c:pt idx="4191">
                  <c:v>0.76851143460521665</c:v>
                </c:pt>
                <c:pt idx="4192">
                  <c:v>0.76976619903848664</c:v>
                </c:pt>
                <c:pt idx="4193">
                  <c:v>0.7709811293857457</c:v>
                </c:pt>
                <c:pt idx="4194">
                  <c:v>0.77223589289155925</c:v>
                </c:pt>
                <c:pt idx="4195">
                  <c:v>0.77347074028182305</c:v>
                </c:pt>
                <c:pt idx="4196">
                  <c:v>0.77470558767220232</c:v>
                </c:pt>
                <c:pt idx="4197">
                  <c:v>0.77598026914836282</c:v>
                </c:pt>
                <c:pt idx="4198">
                  <c:v>0.77723503265417815</c:v>
                </c:pt>
                <c:pt idx="4199">
                  <c:v>0.78018273275654337</c:v>
                </c:pt>
                <c:pt idx="4200">
                  <c:v>0.7814374971898137</c:v>
                </c:pt>
                <c:pt idx="4201">
                  <c:v>0.78267234458007862</c:v>
                </c:pt>
                <c:pt idx="4202">
                  <c:v>0.78392710808589072</c:v>
                </c:pt>
                <c:pt idx="4203">
                  <c:v>0.78518187251916161</c:v>
                </c:pt>
                <c:pt idx="4204">
                  <c:v>0.78641671990942452</c:v>
                </c:pt>
                <c:pt idx="4205">
                  <c:v>0.78767148434269563</c:v>
                </c:pt>
                <c:pt idx="4206">
                  <c:v>0.78890633173295832</c:v>
                </c:pt>
                <c:pt idx="4207">
                  <c:v>0.79018101228177895</c:v>
                </c:pt>
                <c:pt idx="4208">
                  <c:v>0.7914357767150475</c:v>
                </c:pt>
                <c:pt idx="4209">
                  <c:v>0.79267062410542699</c:v>
                </c:pt>
                <c:pt idx="4210">
                  <c:v>0.79392538761123888</c:v>
                </c:pt>
                <c:pt idx="4211">
                  <c:v>0.79516023500150368</c:v>
                </c:pt>
                <c:pt idx="4212">
                  <c:v>0.7963950823917687</c:v>
                </c:pt>
                <c:pt idx="4213">
                  <c:v>0.79762992978203329</c:v>
                </c:pt>
                <c:pt idx="4214">
                  <c:v>0.79890461033085203</c:v>
                </c:pt>
                <c:pt idx="4215">
                  <c:v>0.80015937476412091</c:v>
                </c:pt>
                <c:pt idx="4216">
                  <c:v>0.80141413919739057</c:v>
                </c:pt>
                <c:pt idx="4217">
                  <c:v>0.8026489865876556</c:v>
                </c:pt>
                <c:pt idx="4218">
                  <c:v>0.8038838339779204</c:v>
                </c:pt>
                <c:pt idx="4219">
                  <c:v>0.80515851452673814</c:v>
                </c:pt>
                <c:pt idx="4220">
                  <c:v>0.80639336191700195</c:v>
                </c:pt>
                <c:pt idx="4221">
                  <c:v>0.80764812635027383</c:v>
                </c:pt>
                <c:pt idx="4222">
                  <c:v>0.80890288985619918</c:v>
                </c:pt>
                <c:pt idx="4223">
                  <c:v>0.81015765428946962</c:v>
                </c:pt>
                <c:pt idx="4224">
                  <c:v>0.81139250167973387</c:v>
                </c:pt>
                <c:pt idx="4225">
                  <c:v>0.81264726611300508</c:v>
                </c:pt>
                <c:pt idx="4226">
                  <c:v>0.81390202961881664</c:v>
                </c:pt>
                <c:pt idx="4227">
                  <c:v>0.81513687700908199</c:v>
                </c:pt>
                <c:pt idx="4228">
                  <c:v>0.8163916414423511</c:v>
                </c:pt>
                <c:pt idx="4229">
                  <c:v>0.81939909174616332</c:v>
                </c:pt>
                <c:pt idx="4230">
                  <c:v>0.82063393913642813</c:v>
                </c:pt>
                <c:pt idx="4231">
                  <c:v>0.8218887035696989</c:v>
                </c:pt>
                <c:pt idx="4232">
                  <c:v>0.82314346707551145</c:v>
                </c:pt>
                <c:pt idx="4233">
                  <c:v>0.82437831446577636</c:v>
                </c:pt>
                <c:pt idx="4234">
                  <c:v>0.82563307889904569</c:v>
                </c:pt>
                <c:pt idx="4235">
                  <c:v>0.82688784333231524</c:v>
                </c:pt>
                <c:pt idx="4236">
                  <c:v>0.82812269072269351</c:v>
                </c:pt>
                <c:pt idx="4237">
                  <c:v>0.8293774542285075</c:v>
                </c:pt>
                <c:pt idx="4238">
                  <c:v>0.83061230161877164</c:v>
                </c:pt>
                <c:pt idx="4239">
                  <c:v>0.83186706605204108</c:v>
                </c:pt>
                <c:pt idx="4240">
                  <c:v>0.83310191344230666</c:v>
                </c:pt>
                <c:pt idx="4241">
                  <c:v>0.83437659399112352</c:v>
                </c:pt>
                <c:pt idx="4242">
                  <c:v>0.83561144138138865</c:v>
                </c:pt>
                <c:pt idx="4243">
                  <c:v>0.83686620581465743</c:v>
                </c:pt>
                <c:pt idx="4244">
                  <c:v>0.8381209702479282</c:v>
                </c:pt>
                <c:pt idx="4245">
                  <c:v>0.83935581671073656</c:v>
                </c:pt>
                <c:pt idx="4246">
                  <c:v>0.84061058114400566</c:v>
                </c:pt>
                <c:pt idx="4247">
                  <c:v>0.84184542853427224</c:v>
                </c:pt>
                <c:pt idx="4248">
                  <c:v>0.84310019296754035</c:v>
                </c:pt>
                <c:pt idx="4249">
                  <c:v>0.84433504035791851</c:v>
                </c:pt>
                <c:pt idx="4250">
                  <c:v>0.84558980386373161</c:v>
                </c:pt>
                <c:pt idx="4251">
                  <c:v>0.84684456829700161</c:v>
                </c:pt>
                <c:pt idx="4252">
                  <c:v>0.84807941568726664</c:v>
                </c:pt>
                <c:pt idx="4253">
                  <c:v>0.849314263077531</c:v>
                </c:pt>
                <c:pt idx="4254">
                  <c:v>0.85058894362634851</c:v>
                </c:pt>
                <c:pt idx="4255">
                  <c:v>0.85182379101661354</c:v>
                </c:pt>
                <c:pt idx="4256">
                  <c:v>0.85307855544988476</c:v>
                </c:pt>
                <c:pt idx="4257">
                  <c:v>0.85431340284014823</c:v>
                </c:pt>
                <c:pt idx="4258">
                  <c:v>0.85556816634596056</c:v>
                </c:pt>
                <c:pt idx="4259">
                  <c:v>0.85857561757723111</c:v>
                </c:pt>
                <c:pt idx="4260">
                  <c:v>0.85983038108304299</c:v>
                </c:pt>
                <c:pt idx="4261">
                  <c:v>0.86106522847342248</c:v>
                </c:pt>
                <c:pt idx="4262">
                  <c:v>0.8623199929066917</c:v>
                </c:pt>
                <c:pt idx="4263">
                  <c:v>0.86357475733996125</c:v>
                </c:pt>
                <c:pt idx="4264">
                  <c:v>0.86482952084577491</c:v>
                </c:pt>
                <c:pt idx="4265">
                  <c:v>0.8660643682360385</c:v>
                </c:pt>
                <c:pt idx="4266">
                  <c:v>0.8673191326693096</c:v>
                </c:pt>
                <c:pt idx="4267">
                  <c:v>0.86855398005957363</c:v>
                </c:pt>
                <c:pt idx="4268">
                  <c:v>0.86980874356538729</c:v>
                </c:pt>
                <c:pt idx="4269">
                  <c:v>0.87104359095565087</c:v>
                </c:pt>
                <c:pt idx="4270">
                  <c:v>0.87227843834591645</c:v>
                </c:pt>
                <c:pt idx="4271">
                  <c:v>0.87353320277918645</c:v>
                </c:pt>
                <c:pt idx="4272">
                  <c:v>0.87476805016956505</c:v>
                </c:pt>
                <c:pt idx="4273">
                  <c:v>0.87602281367537838</c:v>
                </c:pt>
                <c:pt idx="4274">
                  <c:v>0.87727757810864671</c:v>
                </c:pt>
                <c:pt idx="4275">
                  <c:v>0.87853234254191648</c:v>
                </c:pt>
                <c:pt idx="4276">
                  <c:v>0.87978710604772914</c:v>
                </c:pt>
                <c:pt idx="4277">
                  <c:v>0.88102195343799394</c:v>
                </c:pt>
                <c:pt idx="4278">
                  <c:v>0.88227671787126261</c:v>
                </c:pt>
                <c:pt idx="4279">
                  <c:v>0.88351156526152763</c:v>
                </c:pt>
                <c:pt idx="4280">
                  <c:v>0.88476632969479851</c:v>
                </c:pt>
                <c:pt idx="4281">
                  <c:v>0.8860011761576061</c:v>
                </c:pt>
                <c:pt idx="4282">
                  <c:v>0.88725594059087665</c:v>
                </c:pt>
                <c:pt idx="4283">
                  <c:v>0.88851070502414498</c:v>
                </c:pt>
                <c:pt idx="4284">
                  <c:v>0.88976546945741553</c:v>
                </c:pt>
                <c:pt idx="4285">
                  <c:v>0.89102023296322863</c:v>
                </c:pt>
                <c:pt idx="4286">
                  <c:v>0.8922550803536069</c:v>
                </c:pt>
                <c:pt idx="4287">
                  <c:v>0.8934899277438717</c:v>
                </c:pt>
                <c:pt idx="4288">
                  <c:v>0.89474469217714259</c:v>
                </c:pt>
                <c:pt idx="4289">
                  <c:v>0.89771230839494276</c:v>
                </c:pt>
                <c:pt idx="4290">
                  <c:v>0.89896707282821353</c:v>
                </c:pt>
                <c:pt idx="4291">
                  <c:v>0.90020192021847922</c:v>
                </c:pt>
                <c:pt idx="4292">
                  <c:v>0.90147660076729508</c:v>
                </c:pt>
                <c:pt idx="4293">
                  <c:v>0.90271144815756088</c:v>
                </c:pt>
                <c:pt idx="4294">
                  <c:v>0.90394629554793937</c:v>
                </c:pt>
                <c:pt idx="4295">
                  <c:v>0.90520105998120926</c:v>
                </c:pt>
                <c:pt idx="4296">
                  <c:v>0.90645582348702192</c:v>
                </c:pt>
                <c:pt idx="4297">
                  <c:v>0.90769067087728672</c:v>
                </c:pt>
                <c:pt idx="4298">
                  <c:v>0.9089454353105576</c:v>
                </c:pt>
                <c:pt idx="4299">
                  <c:v>0.91020019974382649</c:v>
                </c:pt>
                <c:pt idx="4300">
                  <c:v>0.91145496324963859</c:v>
                </c:pt>
                <c:pt idx="4301">
                  <c:v>0.91270972768290903</c:v>
                </c:pt>
                <c:pt idx="4302">
                  <c:v>0.91394457507317495</c:v>
                </c:pt>
                <c:pt idx="4303">
                  <c:v>0.91519933950644372</c:v>
                </c:pt>
                <c:pt idx="4304">
                  <c:v>0.91645410301225527</c:v>
                </c:pt>
                <c:pt idx="4305">
                  <c:v>0.91770886744552727</c:v>
                </c:pt>
                <c:pt idx="4306">
                  <c:v>0.91894371483579163</c:v>
                </c:pt>
                <c:pt idx="4307">
                  <c:v>0.92017856222616967</c:v>
                </c:pt>
                <c:pt idx="4308">
                  <c:v>0.92143332665943944</c:v>
                </c:pt>
                <c:pt idx="4309">
                  <c:v>0.92266817312224658</c:v>
                </c:pt>
                <c:pt idx="4310">
                  <c:v>0.9239229375555178</c:v>
                </c:pt>
                <c:pt idx="4311">
                  <c:v>0.92517770198878679</c:v>
                </c:pt>
                <c:pt idx="4312">
                  <c:v>0.92641254937905038</c:v>
                </c:pt>
                <c:pt idx="4313">
                  <c:v>0.9276673128848647</c:v>
                </c:pt>
                <c:pt idx="4314">
                  <c:v>0.92892207731813514</c:v>
                </c:pt>
                <c:pt idx="4315">
                  <c:v>0.9301569247083985</c:v>
                </c:pt>
                <c:pt idx="4316">
                  <c:v>0.93141168914166761</c:v>
                </c:pt>
                <c:pt idx="4317">
                  <c:v>0.93264653560459165</c:v>
                </c:pt>
                <c:pt idx="4318">
                  <c:v>0.93390130003785998</c:v>
                </c:pt>
                <c:pt idx="4319">
                  <c:v>0.93694858442756868</c:v>
                </c:pt>
                <c:pt idx="4320">
                  <c:v>0.93820334886083856</c:v>
                </c:pt>
                <c:pt idx="4321">
                  <c:v>0.9394381962511037</c:v>
                </c:pt>
                <c:pt idx="4322">
                  <c:v>0.94069295975691558</c:v>
                </c:pt>
                <c:pt idx="4323">
                  <c:v>0.94192780714718183</c:v>
                </c:pt>
                <c:pt idx="4324">
                  <c:v>0.94318257158045049</c:v>
                </c:pt>
                <c:pt idx="4325">
                  <c:v>0.9444174189708292</c:v>
                </c:pt>
                <c:pt idx="4326">
                  <c:v>0.9456522663610949</c:v>
                </c:pt>
                <c:pt idx="4327">
                  <c:v>0.94690702986690656</c:v>
                </c:pt>
                <c:pt idx="4328">
                  <c:v>0.94816179430017733</c:v>
                </c:pt>
                <c:pt idx="4329">
                  <c:v>0.94941655873344566</c:v>
                </c:pt>
                <c:pt idx="4330">
                  <c:v>0.95067132223925965</c:v>
                </c:pt>
                <c:pt idx="4331">
                  <c:v>0.9519061696295239</c:v>
                </c:pt>
                <c:pt idx="4332">
                  <c:v>0.95316093406279379</c:v>
                </c:pt>
                <c:pt idx="4333">
                  <c:v>0.9543957814530587</c:v>
                </c:pt>
                <c:pt idx="4334">
                  <c:v>0.95565054588632847</c:v>
                </c:pt>
                <c:pt idx="4335">
                  <c:v>0.95688539234924974</c:v>
                </c:pt>
                <c:pt idx="4336">
                  <c:v>0.95812023973951532</c:v>
                </c:pt>
                <c:pt idx="4337">
                  <c:v>0.95937500417278465</c:v>
                </c:pt>
                <c:pt idx="4338">
                  <c:v>0.96062976860605465</c:v>
                </c:pt>
                <c:pt idx="4339">
                  <c:v>0.96186461599631912</c:v>
                </c:pt>
                <c:pt idx="4340">
                  <c:v>0.96312137167012768</c:v>
                </c:pt>
                <c:pt idx="4341">
                  <c:v>0.96435621906050562</c:v>
                </c:pt>
                <c:pt idx="4342">
                  <c:v>0.96561098256631794</c:v>
                </c:pt>
                <c:pt idx="4343">
                  <c:v>0.96686574699958883</c:v>
                </c:pt>
                <c:pt idx="4344">
                  <c:v>0.96812051143285771</c:v>
                </c:pt>
                <c:pt idx="4345">
                  <c:v>0.96935535882312263</c:v>
                </c:pt>
                <c:pt idx="4346">
                  <c:v>0.97061012232893562</c:v>
                </c:pt>
                <c:pt idx="4347">
                  <c:v>0.97184496971920009</c:v>
                </c:pt>
                <c:pt idx="4348">
                  <c:v>0.97309973415247109</c:v>
                </c:pt>
                <c:pt idx="4349">
                  <c:v>0.97606735037027192</c:v>
                </c:pt>
                <c:pt idx="4350">
                  <c:v>0.97734203184654689</c:v>
                </c:pt>
                <c:pt idx="4351">
                  <c:v>0.97857687923681169</c:v>
                </c:pt>
                <c:pt idx="4352">
                  <c:v>0.97983164367008335</c:v>
                </c:pt>
                <c:pt idx="4353">
                  <c:v>0.98108640717589424</c:v>
                </c:pt>
                <c:pt idx="4354">
                  <c:v>0.98232125456627273</c:v>
                </c:pt>
                <c:pt idx="4355">
                  <c:v>0.98355610195653587</c:v>
                </c:pt>
                <c:pt idx="4356">
                  <c:v>0.98481086638980764</c:v>
                </c:pt>
                <c:pt idx="4357">
                  <c:v>0.98606562989561919</c:v>
                </c:pt>
                <c:pt idx="4358">
                  <c:v>0.98730047728588566</c:v>
                </c:pt>
                <c:pt idx="4359">
                  <c:v>0.98855524171915388</c:v>
                </c:pt>
                <c:pt idx="4360">
                  <c:v>0.98979008910941968</c:v>
                </c:pt>
                <c:pt idx="4361">
                  <c:v>0.99102493649968548</c:v>
                </c:pt>
                <c:pt idx="4362">
                  <c:v>0.99225978389006197</c:v>
                </c:pt>
                <c:pt idx="4363">
                  <c:v>0.99351454739587552</c:v>
                </c:pt>
                <c:pt idx="4364">
                  <c:v>0.99476931182914541</c:v>
                </c:pt>
                <c:pt idx="4365">
                  <c:v>0.99600415921941021</c:v>
                </c:pt>
                <c:pt idx="4366">
                  <c:v>0.99725892272522199</c:v>
                </c:pt>
                <c:pt idx="4367">
                  <c:v>0.99849377011548768</c:v>
                </c:pt>
                <c:pt idx="4368">
                  <c:v>0.99976845159176253</c:v>
                </c:pt>
                <c:pt idx="4369">
                  <c:v>1.0232160250325266E-3</c:v>
                </c:pt>
                <c:pt idx="4370">
                  <c:v>2.2580624878401072E-3</c:v>
                </c:pt>
                <c:pt idx="4371">
                  <c:v>3.5128269211099905E-3</c:v>
                </c:pt>
                <c:pt idx="4372">
                  <c:v>4.7476743113748004E-3</c:v>
                </c:pt>
                <c:pt idx="4373">
                  <c:v>6.0024387446446894E-3</c:v>
                </c:pt>
                <c:pt idx="4374">
                  <c:v>7.237286135023187E-3</c:v>
                </c:pt>
                <c:pt idx="4375">
                  <c:v>8.4920496408358425E-3</c:v>
                </c:pt>
                <c:pt idx="4376">
                  <c:v>9.7268970311006515E-3</c:v>
                </c:pt>
                <c:pt idx="4377">
                  <c:v>1.0981661464370521E-2</c:v>
                </c:pt>
                <c:pt idx="4378">
                  <c:v>1.2216508854635325E-2</c:v>
                </c:pt>
                <c:pt idx="4379">
                  <c:v>1.5223959158447545E-2</c:v>
                </c:pt>
                <c:pt idx="4380">
                  <c:v>1.6498640634722509E-2</c:v>
                </c:pt>
                <c:pt idx="4381">
                  <c:v>1.7733487097530101E-2</c:v>
                </c:pt>
                <c:pt idx="4382">
                  <c:v>1.8988251530799971E-2</c:v>
                </c:pt>
                <c:pt idx="4383">
                  <c:v>2.022309892106481E-2</c:v>
                </c:pt>
                <c:pt idx="4384">
                  <c:v>2.1477863354334686E-2</c:v>
                </c:pt>
                <c:pt idx="4385">
                  <c:v>2.2712709817142237E-2</c:v>
                </c:pt>
                <c:pt idx="4386">
                  <c:v>2.3967474250412096E-2</c:v>
                </c:pt>
                <c:pt idx="4387">
                  <c:v>2.5202321640790615E-2</c:v>
                </c:pt>
                <c:pt idx="4388">
                  <c:v>2.643716903105545E-2</c:v>
                </c:pt>
                <c:pt idx="4389">
                  <c:v>2.7691933464325399E-2</c:v>
                </c:pt>
                <c:pt idx="4390">
                  <c:v>2.8926779927132867E-2</c:v>
                </c:pt>
                <c:pt idx="4391">
                  <c:v>3.0181544360402771E-2</c:v>
                </c:pt>
                <c:pt idx="4392">
                  <c:v>3.1416391750667585E-2</c:v>
                </c:pt>
                <c:pt idx="4393">
                  <c:v>3.2671156183937504E-2</c:v>
                </c:pt>
                <c:pt idx="4394">
                  <c:v>3.3906003574315995E-2</c:v>
                </c:pt>
                <c:pt idx="4395">
                  <c:v>3.5160767080128615E-2</c:v>
                </c:pt>
                <c:pt idx="4396">
                  <c:v>3.6415531513398491E-2</c:v>
                </c:pt>
                <c:pt idx="4397">
                  <c:v>3.7650378903663378E-2</c:v>
                </c:pt>
                <c:pt idx="4398">
                  <c:v>3.8905143336933186E-2</c:v>
                </c:pt>
                <c:pt idx="4399">
                  <c:v>4.015990684274591E-2</c:v>
                </c:pt>
                <c:pt idx="4400">
                  <c:v>4.1394754233010728E-2</c:v>
                </c:pt>
                <c:pt idx="4401">
                  <c:v>4.2649518666280396E-2</c:v>
                </c:pt>
                <c:pt idx="4402">
                  <c:v>4.3904283099550405E-2</c:v>
                </c:pt>
                <c:pt idx="4403">
                  <c:v>4.5139129562357869E-2</c:v>
                </c:pt>
                <c:pt idx="4404">
                  <c:v>4.6354059909731474E-2</c:v>
                </c:pt>
                <c:pt idx="4405">
                  <c:v>4.7608824343001357E-2</c:v>
                </c:pt>
                <c:pt idx="4406">
                  <c:v>4.8863588776271172E-2</c:v>
                </c:pt>
                <c:pt idx="4407">
                  <c:v>5.0118352282083806E-2</c:v>
                </c:pt>
                <c:pt idx="4408">
                  <c:v>5.13531996723487E-2</c:v>
                </c:pt>
                <c:pt idx="4409">
                  <c:v>5.4360650903618239E-2</c:v>
                </c:pt>
                <c:pt idx="4410">
                  <c:v>5.5615414409430824E-2</c:v>
                </c:pt>
                <c:pt idx="4411">
                  <c:v>5.6850261799695552E-2</c:v>
                </c:pt>
                <c:pt idx="4412">
                  <c:v>5.8105026232965429E-2</c:v>
                </c:pt>
                <c:pt idx="4413">
                  <c:v>5.9359790666235389E-2</c:v>
                </c:pt>
                <c:pt idx="4414">
                  <c:v>6.0594637129043019E-2</c:v>
                </c:pt>
                <c:pt idx="4415">
                  <c:v>6.1849401562312778E-2</c:v>
                </c:pt>
                <c:pt idx="4416">
                  <c:v>6.3104165995582662E-2</c:v>
                </c:pt>
                <c:pt idx="4417">
                  <c:v>6.433901338596118E-2</c:v>
                </c:pt>
                <c:pt idx="4418">
                  <c:v>6.5573860776225956E-2</c:v>
                </c:pt>
                <c:pt idx="4419">
                  <c:v>6.6848541325043712E-2</c:v>
                </c:pt>
                <c:pt idx="4420">
                  <c:v>6.8083388715308502E-2</c:v>
                </c:pt>
                <c:pt idx="4421">
                  <c:v>6.9338153148578413E-2</c:v>
                </c:pt>
                <c:pt idx="4422">
                  <c:v>7.05730005388433E-2</c:v>
                </c:pt>
                <c:pt idx="4423">
                  <c:v>7.1807847001650771E-2</c:v>
                </c:pt>
                <c:pt idx="4424">
                  <c:v>7.3062611434920835E-2</c:v>
                </c:pt>
                <c:pt idx="4425">
                  <c:v>7.4297458825185514E-2</c:v>
                </c:pt>
                <c:pt idx="4426">
                  <c:v>7.5552223258455453E-2</c:v>
                </c:pt>
                <c:pt idx="4427">
                  <c:v>7.6826903807273139E-2</c:v>
                </c:pt>
                <c:pt idx="4428">
                  <c:v>7.8061751197537901E-2</c:v>
                </c:pt>
                <c:pt idx="4429">
                  <c:v>7.9296598587916434E-2</c:v>
                </c:pt>
                <c:pt idx="4430">
                  <c:v>8.0551363021186553E-2</c:v>
                </c:pt>
                <c:pt idx="4431">
                  <c:v>8.178620948399383E-2</c:v>
                </c:pt>
                <c:pt idx="4432">
                  <c:v>8.3040973917263866E-2</c:v>
                </c:pt>
                <c:pt idx="4433">
                  <c:v>8.4275821307528545E-2</c:v>
                </c:pt>
                <c:pt idx="4434">
                  <c:v>8.5530585740798526E-2</c:v>
                </c:pt>
                <c:pt idx="4435">
                  <c:v>8.6765433131063455E-2</c:v>
                </c:pt>
                <c:pt idx="4436">
                  <c:v>8.8020196636876075E-2</c:v>
                </c:pt>
                <c:pt idx="4437">
                  <c:v>8.9255044027254565E-2</c:v>
                </c:pt>
                <c:pt idx="4438">
                  <c:v>9.0529725503415745E-2</c:v>
                </c:pt>
                <c:pt idx="4439">
                  <c:v>9.3537175807228062E-2</c:v>
                </c:pt>
                <c:pt idx="4440">
                  <c:v>9.4791940240497988E-2</c:v>
                </c:pt>
                <c:pt idx="4441">
                  <c:v>9.6026787630762514E-2</c:v>
                </c:pt>
                <c:pt idx="4442">
                  <c:v>9.7281551136688849E-2</c:v>
                </c:pt>
                <c:pt idx="4443">
                  <c:v>9.8516398526953972E-2</c:v>
                </c:pt>
                <c:pt idx="4444">
                  <c:v>9.9771162960223814E-2</c:v>
                </c:pt>
                <c:pt idx="4445">
                  <c:v>0.10098609330748332</c:v>
                </c:pt>
                <c:pt idx="4446">
                  <c:v>0.10222094069774811</c:v>
                </c:pt>
                <c:pt idx="4447">
                  <c:v>0.10347570420356079</c:v>
                </c:pt>
                <c:pt idx="4448">
                  <c:v>0.10473046863683066</c:v>
                </c:pt>
                <c:pt idx="4449">
                  <c:v>0.10596531602720922</c:v>
                </c:pt>
                <c:pt idx="4450">
                  <c:v>0.10723999750337043</c:v>
                </c:pt>
                <c:pt idx="4451">
                  <c:v>0.10847484396629194</c:v>
                </c:pt>
                <c:pt idx="4452">
                  <c:v>0.10972960839956158</c:v>
                </c:pt>
                <c:pt idx="4453">
                  <c:v>0.11096445578982639</c:v>
                </c:pt>
                <c:pt idx="4454">
                  <c:v>0.11221922022309627</c:v>
                </c:pt>
                <c:pt idx="4455">
                  <c:v>0.11345406761336092</c:v>
                </c:pt>
                <c:pt idx="4456">
                  <c:v>0.11470883111917363</c:v>
                </c:pt>
                <c:pt idx="4457">
                  <c:v>0.11594367850943854</c:v>
                </c:pt>
                <c:pt idx="4458">
                  <c:v>0.11719844294270849</c:v>
                </c:pt>
                <c:pt idx="4459">
                  <c:v>0.11843329033308701</c:v>
                </c:pt>
                <c:pt idx="4460">
                  <c:v>0.11968805383889959</c:v>
                </c:pt>
                <c:pt idx="4461">
                  <c:v>0.12092290122916442</c:v>
                </c:pt>
                <c:pt idx="4462">
                  <c:v>0.12215774861942919</c:v>
                </c:pt>
                <c:pt idx="4463">
                  <c:v>0.12341251305269912</c:v>
                </c:pt>
                <c:pt idx="4464">
                  <c:v>0.12464736044296387</c:v>
                </c:pt>
                <c:pt idx="4465">
                  <c:v>0.12588220690577137</c:v>
                </c:pt>
                <c:pt idx="4466">
                  <c:v>0.12713697133904117</c:v>
                </c:pt>
                <c:pt idx="4467">
                  <c:v>0.12839173577231142</c:v>
                </c:pt>
                <c:pt idx="4468">
                  <c:v>0.12964650020558086</c:v>
                </c:pt>
                <c:pt idx="4469">
                  <c:v>0.13263403346650193</c:v>
                </c:pt>
                <c:pt idx="4470">
                  <c:v>0.13388879789977184</c:v>
                </c:pt>
                <c:pt idx="4471">
                  <c:v>0.13512364529003662</c:v>
                </c:pt>
                <c:pt idx="4472">
                  <c:v>0.13637840879584928</c:v>
                </c:pt>
                <c:pt idx="4473">
                  <c:v>0.13763317322911917</c:v>
                </c:pt>
                <c:pt idx="4474">
                  <c:v>0.13886802061938397</c:v>
                </c:pt>
                <c:pt idx="4475">
                  <c:v>0.14012278505265385</c:v>
                </c:pt>
                <c:pt idx="4476">
                  <c:v>0.14137754855846651</c:v>
                </c:pt>
                <c:pt idx="4477">
                  <c:v>0.1426123959487314</c:v>
                </c:pt>
                <c:pt idx="4478">
                  <c:v>0.14386716038200142</c:v>
                </c:pt>
                <c:pt idx="4479">
                  <c:v>0.14510200777226626</c:v>
                </c:pt>
                <c:pt idx="4480">
                  <c:v>0.14633685516264469</c:v>
                </c:pt>
                <c:pt idx="4481">
                  <c:v>0.14757170162545208</c:v>
                </c:pt>
                <c:pt idx="4482">
                  <c:v>0.14882646605872196</c:v>
                </c:pt>
                <c:pt idx="4483">
                  <c:v>0.15010114753499712</c:v>
                </c:pt>
                <c:pt idx="4484">
                  <c:v>0.15133599399780476</c:v>
                </c:pt>
                <c:pt idx="4485">
                  <c:v>0.15259075843107459</c:v>
                </c:pt>
                <c:pt idx="4486">
                  <c:v>0.15384552286434441</c:v>
                </c:pt>
                <c:pt idx="4487">
                  <c:v>0.15508037025460908</c:v>
                </c:pt>
                <c:pt idx="4488">
                  <c:v>0.15633513376042227</c:v>
                </c:pt>
                <c:pt idx="4489">
                  <c:v>0.15756998115068688</c:v>
                </c:pt>
                <c:pt idx="4490">
                  <c:v>0.15882474558395643</c:v>
                </c:pt>
                <c:pt idx="4491">
                  <c:v>0.16007951001722631</c:v>
                </c:pt>
                <c:pt idx="4492">
                  <c:v>0.16133427352303897</c:v>
                </c:pt>
                <c:pt idx="4493">
                  <c:v>0.16256912091341738</c:v>
                </c:pt>
                <c:pt idx="4494">
                  <c:v>0.16382388534668735</c:v>
                </c:pt>
                <c:pt idx="4495">
                  <c:v>0.16507864977995718</c:v>
                </c:pt>
                <c:pt idx="4496">
                  <c:v>0.16631349717022245</c:v>
                </c:pt>
                <c:pt idx="4497">
                  <c:v>0.16756826067603489</c:v>
                </c:pt>
                <c:pt idx="4498">
                  <c:v>0.16880310806629972</c:v>
                </c:pt>
                <c:pt idx="4499">
                  <c:v>0.17175080816866739</c:v>
                </c:pt>
                <c:pt idx="4500">
                  <c:v>0.17300557260193727</c:v>
                </c:pt>
                <c:pt idx="4501">
                  <c:v>0.17424041906474491</c:v>
                </c:pt>
                <c:pt idx="4502">
                  <c:v>0.17549518349801502</c:v>
                </c:pt>
                <c:pt idx="4503">
                  <c:v>0.17673003088827988</c:v>
                </c:pt>
                <c:pt idx="4504">
                  <c:v>0.17798479532154943</c:v>
                </c:pt>
                <c:pt idx="4505">
                  <c:v>0.17921964271181445</c:v>
                </c:pt>
                <c:pt idx="4506">
                  <c:v>0.18045448917473592</c:v>
                </c:pt>
                <c:pt idx="4507">
                  <c:v>0.18170925360800541</c:v>
                </c:pt>
                <c:pt idx="4508">
                  <c:v>0.18296401804127557</c:v>
                </c:pt>
                <c:pt idx="4509">
                  <c:v>0.18419886543154021</c:v>
                </c:pt>
                <c:pt idx="4510">
                  <c:v>0.18545362893735273</c:v>
                </c:pt>
                <c:pt idx="4511">
                  <c:v>0.18670839337062306</c:v>
                </c:pt>
                <c:pt idx="4512">
                  <c:v>0.18796315780389292</c:v>
                </c:pt>
                <c:pt idx="4513">
                  <c:v>0.18919800519415741</c:v>
                </c:pt>
                <c:pt idx="4514">
                  <c:v>0.19043285165696491</c:v>
                </c:pt>
                <c:pt idx="4515">
                  <c:v>0.19168761609023477</c:v>
                </c:pt>
                <c:pt idx="4516">
                  <c:v>0.19292246348049993</c:v>
                </c:pt>
                <c:pt idx="4517">
                  <c:v>0.19417722791376915</c:v>
                </c:pt>
                <c:pt idx="4518">
                  <c:v>0.19541207530414795</c:v>
                </c:pt>
                <c:pt idx="4519">
                  <c:v>0.19664692176695553</c:v>
                </c:pt>
                <c:pt idx="4520">
                  <c:v>0.19790168620022541</c:v>
                </c:pt>
                <c:pt idx="4521">
                  <c:v>0.19913653359049058</c:v>
                </c:pt>
                <c:pt idx="4522">
                  <c:v>0.20039129802376021</c:v>
                </c:pt>
                <c:pt idx="4523">
                  <c:v>0.2016261454140249</c:v>
                </c:pt>
                <c:pt idx="4524">
                  <c:v>0.20288090891983757</c:v>
                </c:pt>
                <c:pt idx="4525">
                  <c:v>0.20411575631021606</c:v>
                </c:pt>
                <c:pt idx="4526">
                  <c:v>0.20537052074348572</c:v>
                </c:pt>
                <c:pt idx="4527">
                  <c:v>0.20662528517675591</c:v>
                </c:pt>
                <c:pt idx="4528">
                  <c:v>0.20786013163956341</c:v>
                </c:pt>
                <c:pt idx="4529">
                  <c:v>0.21088749991372424</c:v>
                </c:pt>
                <c:pt idx="4530">
                  <c:v>0.21212234637664551</c:v>
                </c:pt>
                <c:pt idx="4531">
                  <c:v>0.21337711080991539</c:v>
                </c:pt>
                <c:pt idx="4532">
                  <c:v>0.2146119582001802</c:v>
                </c:pt>
                <c:pt idx="4533">
                  <c:v>0.21584680559044542</c:v>
                </c:pt>
                <c:pt idx="4534">
                  <c:v>0.21710157002371469</c:v>
                </c:pt>
                <c:pt idx="4535">
                  <c:v>0.21835633352952788</c:v>
                </c:pt>
                <c:pt idx="4536">
                  <c:v>0.21961109796279768</c:v>
                </c:pt>
                <c:pt idx="4537">
                  <c:v>0.22084594535306223</c:v>
                </c:pt>
                <c:pt idx="4538">
                  <c:v>0.22208079274344072</c:v>
                </c:pt>
                <c:pt idx="4539">
                  <c:v>0.22331564013370553</c:v>
                </c:pt>
                <c:pt idx="4540">
                  <c:v>0.22455048659651333</c:v>
                </c:pt>
                <c:pt idx="4541">
                  <c:v>0.53353638487032906</c:v>
                </c:pt>
                <c:pt idx="4542">
                  <c:v>0.53481106634660591</c:v>
                </c:pt>
                <c:pt idx="4543">
                  <c:v>0.53604591373687172</c:v>
                </c:pt>
                <c:pt idx="4544">
                  <c:v>0.5373006781701406</c:v>
                </c:pt>
                <c:pt idx="4545">
                  <c:v>0.53853552463294718</c:v>
                </c:pt>
                <c:pt idx="4546">
                  <c:v>0.53979028906621807</c:v>
                </c:pt>
                <c:pt idx="4547">
                  <c:v>0.54102513645648442</c:v>
                </c:pt>
                <c:pt idx="4548">
                  <c:v>0.54227990088975253</c:v>
                </c:pt>
                <c:pt idx="4549">
                  <c:v>0.54351474828001756</c:v>
                </c:pt>
                <c:pt idx="4550">
                  <c:v>0.54476951178583022</c:v>
                </c:pt>
                <c:pt idx="4551">
                  <c:v>0.54528735119356497</c:v>
                </c:pt>
                <c:pt idx="4552">
                  <c:v>0.54600435917620849</c:v>
                </c:pt>
                <c:pt idx="4553">
                  <c:v>0.54723920656647473</c:v>
                </c:pt>
                <c:pt idx="4554">
                  <c:v>0.5472591236094797</c:v>
                </c:pt>
                <c:pt idx="4555">
                  <c:v>0.5484939709997434</c:v>
                </c:pt>
                <c:pt idx="4556">
                  <c:v>0.54974873450555728</c:v>
                </c:pt>
                <c:pt idx="4557">
                  <c:v>0.55098358189581997</c:v>
                </c:pt>
                <c:pt idx="4558">
                  <c:v>0.55223834632909075</c:v>
                </c:pt>
                <c:pt idx="4559">
                  <c:v>0.5530549385991903</c:v>
                </c:pt>
                <c:pt idx="4560">
                  <c:v>0.5534532766764646</c:v>
                </c:pt>
                <c:pt idx="4561">
                  <c:v>0.55470804110973404</c:v>
                </c:pt>
                <c:pt idx="4562">
                  <c:v>0.55594288849999884</c:v>
                </c:pt>
                <c:pt idx="4563">
                  <c:v>0.55719765200581273</c:v>
                </c:pt>
                <c:pt idx="4564">
                  <c:v>0.5584524164390825</c:v>
                </c:pt>
                <c:pt idx="4565">
                  <c:v>0.55970718087235016</c:v>
                </c:pt>
                <c:pt idx="4566">
                  <c:v>0.56094401950315542</c:v>
                </c:pt>
                <c:pt idx="4567">
                  <c:v>0.56219878393642353</c:v>
                </c:pt>
                <c:pt idx="4568">
                  <c:v>0.56345354744223553</c:v>
                </c:pt>
                <c:pt idx="4569">
                  <c:v>0.56468839483261457</c:v>
                </c:pt>
                <c:pt idx="4570">
                  <c:v>0.56594315926588556</c:v>
                </c:pt>
                <c:pt idx="4571">
                  <c:v>0.5671780066561507</c:v>
                </c:pt>
                <c:pt idx="4572">
                  <c:v>0.56843277016196103</c:v>
                </c:pt>
                <c:pt idx="4573">
                  <c:v>0.56968753459523214</c:v>
                </c:pt>
                <c:pt idx="4574">
                  <c:v>0.57269498489904469</c:v>
                </c:pt>
                <c:pt idx="4575">
                  <c:v>0.57392983228931105</c:v>
                </c:pt>
                <c:pt idx="4576">
                  <c:v>0.57518459672257904</c:v>
                </c:pt>
                <c:pt idx="4577">
                  <c:v>0.57643936115584848</c:v>
                </c:pt>
                <c:pt idx="4578">
                  <c:v>0.5776941246616617</c:v>
                </c:pt>
                <c:pt idx="4579">
                  <c:v>0.5789488890949317</c:v>
                </c:pt>
                <c:pt idx="4580">
                  <c:v>0.58018373648519661</c:v>
                </c:pt>
                <c:pt idx="4581">
                  <c:v>0.58143850091846505</c:v>
                </c:pt>
                <c:pt idx="4582">
                  <c:v>0.58267334830873097</c:v>
                </c:pt>
                <c:pt idx="4583">
                  <c:v>0.5839081947716509</c:v>
                </c:pt>
                <c:pt idx="4584">
                  <c:v>0.58516295920492056</c:v>
                </c:pt>
                <c:pt idx="4585">
                  <c:v>0.586417723638192</c:v>
                </c:pt>
                <c:pt idx="4586">
                  <c:v>0.58767248714400466</c:v>
                </c:pt>
                <c:pt idx="4587">
                  <c:v>0.58892725157727455</c:v>
                </c:pt>
                <c:pt idx="4588">
                  <c:v>0.59016209896753791</c:v>
                </c:pt>
                <c:pt idx="4589">
                  <c:v>0.59139694635780349</c:v>
                </c:pt>
                <c:pt idx="4590">
                  <c:v>0.59265171079107404</c:v>
                </c:pt>
                <c:pt idx="4591">
                  <c:v>0.59388655725388162</c:v>
                </c:pt>
                <c:pt idx="4592">
                  <c:v>0.5951413216871515</c:v>
                </c:pt>
                <c:pt idx="4593">
                  <c:v>0.59637616907752844</c:v>
                </c:pt>
                <c:pt idx="4594">
                  <c:v>0.59761101646779569</c:v>
                </c:pt>
                <c:pt idx="4595">
                  <c:v>0.59886578090106335</c:v>
                </c:pt>
                <c:pt idx="4596">
                  <c:v>0.60012054440687823</c:v>
                </c:pt>
                <c:pt idx="4597">
                  <c:v>0.60137530884014723</c:v>
                </c:pt>
                <c:pt idx="4598">
                  <c:v>0.60261015623041303</c:v>
                </c:pt>
                <c:pt idx="4599">
                  <c:v>0.60386492066368291</c:v>
                </c:pt>
                <c:pt idx="4600">
                  <c:v>0.60509976712649061</c:v>
                </c:pt>
                <c:pt idx="4601">
                  <c:v>0.60637444860276468</c:v>
                </c:pt>
                <c:pt idx="4602">
                  <c:v>0.60760929599303026</c:v>
                </c:pt>
                <c:pt idx="4603">
                  <c:v>0.6088441433832954</c:v>
                </c:pt>
                <c:pt idx="4604">
                  <c:v>0.61183167664421656</c:v>
                </c:pt>
                <c:pt idx="4605">
                  <c:v>0.61308644107748478</c:v>
                </c:pt>
                <c:pt idx="4606">
                  <c:v>0.61432128846774969</c:v>
                </c:pt>
                <c:pt idx="4607">
                  <c:v>0.61525738206819458</c:v>
                </c:pt>
                <c:pt idx="4608">
                  <c:v>0.61557605197356224</c:v>
                </c:pt>
                <c:pt idx="4609">
                  <c:v>0.6168308164068339</c:v>
                </c:pt>
                <c:pt idx="4610">
                  <c:v>0.61718932039809815</c:v>
                </c:pt>
                <c:pt idx="4611">
                  <c:v>0.61806566379709693</c:v>
                </c:pt>
                <c:pt idx="4612">
                  <c:v>0.61914117577100569</c:v>
                </c:pt>
                <c:pt idx="4613">
                  <c:v>0.61932042823036682</c:v>
                </c:pt>
                <c:pt idx="4614">
                  <c:v>0.62055527562063162</c:v>
                </c:pt>
                <c:pt idx="4615">
                  <c:v>0.62107311410090915</c:v>
                </c:pt>
                <c:pt idx="4616">
                  <c:v>0.62179012208344064</c:v>
                </c:pt>
                <c:pt idx="4617">
                  <c:v>0.62302496947381858</c:v>
                </c:pt>
                <c:pt idx="4618">
                  <c:v>0.62304488651671053</c:v>
                </c:pt>
                <c:pt idx="4619">
                  <c:v>0.62427973390708846</c:v>
                </c:pt>
                <c:pt idx="4620">
                  <c:v>0.62495690780372115</c:v>
                </c:pt>
                <c:pt idx="4621">
                  <c:v>0.62553449834035768</c:v>
                </c:pt>
                <c:pt idx="4622">
                  <c:v>0.62676934573062226</c:v>
                </c:pt>
                <c:pt idx="4623">
                  <c:v>0.62688884706108294</c:v>
                </c:pt>
                <c:pt idx="4624">
                  <c:v>0.62802410923643492</c:v>
                </c:pt>
                <c:pt idx="4625">
                  <c:v>0.62884070243387902</c:v>
                </c:pt>
                <c:pt idx="4626">
                  <c:v>0.62927887366970647</c:v>
                </c:pt>
                <c:pt idx="4627">
                  <c:v>0.6305137210599685</c:v>
                </c:pt>
                <c:pt idx="4628">
                  <c:v>0.63077264076378114</c:v>
                </c:pt>
                <c:pt idx="4629">
                  <c:v>0.63176848456578338</c:v>
                </c:pt>
                <c:pt idx="4630">
                  <c:v>0.63272449613669035</c:v>
                </c:pt>
                <c:pt idx="4631">
                  <c:v>0.63300333195604708</c:v>
                </c:pt>
                <c:pt idx="4632">
                  <c:v>0.63423817934642568</c:v>
                </c:pt>
                <c:pt idx="4633">
                  <c:v>0.63467635150959889</c:v>
                </c:pt>
                <c:pt idx="4634">
                  <c:v>0.6354730267366907</c:v>
                </c:pt>
                <c:pt idx="4635">
                  <c:v>0.63662820688250721</c:v>
                </c:pt>
                <c:pt idx="4636">
                  <c:v>0.6367277911699607</c:v>
                </c:pt>
                <c:pt idx="4637">
                  <c:v>0.63800247171877877</c:v>
                </c:pt>
                <c:pt idx="4638">
                  <c:v>0.63856014521240856</c:v>
                </c:pt>
                <c:pt idx="4639">
                  <c:v>0.6392373191090428</c:v>
                </c:pt>
                <c:pt idx="4640">
                  <c:v>0.64049208354231268</c:v>
                </c:pt>
                <c:pt idx="4641">
                  <c:v>0.64049208354231268</c:v>
                </c:pt>
                <c:pt idx="4642">
                  <c:v>0.64174684797558434</c:v>
                </c:pt>
                <c:pt idx="4643">
                  <c:v>0.64244393891522122</c:v>
                </c:pt>
                <c:pt idx="4644">
                  <c:v>0.6430016114813969</c:v>
                </c:pt>
                <c:pt idx="4645">
                  <c:v>0.64425637591466456</c:v>
                </c:pt>
                <c:pt idx="4646">
                  <c:v>0.64439579428801741</c:v>
                </c:pt>
                <c:pt idx="4647">
                  <c:v>0.64549122330493092</c:v>
                </c:pt>
                <c:pt idx="4648">
                  <c:v>0.64632773261791965</c:v>
                </c:pt>
                <c:pt idx="4649">
                  <c:v>0.64674598681074358</c:v>
                </c:pt>
                <c:pt idx="4650">
                  <c:v>0.64800075124401335</c:v>
                </c:pt>
                <c:pt idx="4651">
                  <c:v>0.64827958799082863</c:v>
                </c:pt>
                <c:pt idx="4652">
                  <c:v>0.65023144336373773</c:v>
                </c:pt>
                <c:pt idx="4653">
                  <c:v>0.65098828543227683</c:v>
                </c:pt>
                <c:pt idx="4654">
                  <c:v>0.65216338169364008</c:v>
                </c:pt>
                <c:pt idx="4655">
                  <c:v>0.65222313282254163</c:v>
                </c:pt>
                <c:pt idx="4656">
                  <c:v>0.65347789632835562</c:v>
                </c:pt>
                <c:pt idx="4657">
                  <c:v>0.65411523706654973</c:v>
                </c:pt>
                <c:pt idx="4658">
                  <c:v>0.65471274371873278</c:v>
                </c:pt>
                <c:pt idx="4659">
                  <c:v>0.65596750815200267</c:v>
                </c:pt>
                <c:pt idx="4660">
                  <c:v>0.65604717539645263</c:v>
                </c:pt>
                <c:pt idx="4661">
                  <c:v>0.6572222716578161</c:v>
                </c:pt>
                <c:pt idx="4662">
                  <c:v>0.65799903076936173</c:v>
                </c:pt>
                <c:pt idx="4663">
                  <c:v>0.65847703609108665</c:v>
                </c:pt>
                <c:pt idx="4664">
                  <c:v>0.65973180052435665</c:v>
                </c:pt>
                <c:pt idx="4665">
                  <c:v>0.65993096909926408</c:v>
                </c:pt>
                <c:pt idx="4666">
                  <c:v>0.6609666479146199</c:v>
                </c:pt>
                <c:pt idx="4667">
                  <c:v>0.66188282447205893</c:v>
                </c:pt>
                <c:pt idx="4668">
                  <c:v>0.66220149530488637</c:v>
                </c:pt>
                <c:pt idx="4669">
                  <c:v>0.6634562588106977</c:v>
                </c:pt>
                <c:pt idx="4670">
                  <c:v>0.66381476280196239</c:v>
                </c:pt>
                <c:pt idx="4671">
                  <c:v>0.66469110620096328</c:v>
                </c:pt>
                <c:pt idx="4672">
                  <c:v>0.66574670113186585</c:v>
                </c:pt>
                <c:pt idx="4673">
                  <c:v>0.66596578767723713</c:v>
                </c:pt>
                <c:pt idx="4674">
                  <c:v>0.66720063506750293</c:v>
                </c:pt>
                <c:pt idx="4675">
                  <c:v>0.66769855650477705</c:v>
                </c:pt>
                <c:pt idx="4676">
                  <c:v>0.66845539857331548</c:v>
                </c:pt>
                <c:pt idx="4677">
                  <c:v>0.66965041187768393</c:v>
                </c:pt>
                <c:pt idx="4678">
                  <c:v>0.66969024596369453</c:v>
                </c:pt>
                <c:pt idx="4679">
                  <c:v>0.6709450103969643</c:v>
                </c:pt>
                <c:pt idx="4680">
                  <c:v>0.6715823511350435</c:v>
                </c:pt>
                <c:pt idx="4681">
                  <c:v>0.67219977483023285</c:v>
                </c:pt>
                <c:pt idx="4682">
                  <c:v>0.67343462129304121</c:v>
                </c:pt>
                <c:pt idx="4683">
                  <c:v>0.67351428946494707</c:v>
                </c:pt>
                <c:pt idx="4684">
                  <c:v>0.67468938572631032</c:v>
                </c:pt>
                <c:pt idx="4685">
                  <c:v>0.67546614483785439</c:v>
                </c:pt>
                <c:pt idx="4686">
                  <c:v>0.67592423311657768</c:v>
                </c:pt>
                <c:pt idx="4687">
                  <c:v>0.67715908050684093</c:v>
                </c:pt>
                <c:pt idx="4688">
                  <c:v>0.67739808316775962</c:v>
                </c:pt>
                <c:pt idx="4689">
                  <c:v>0.67841384401265259</c:v>
                </c:pt>
                <c:pt idx="4690">
                  <c:v>0.67934993854066861</c:v>
                </c:pt>
                <c:pt idx="4691">
                  <c:v>0.6796486914029185</c:v>
                </c:pt>
                <c:pt idx="4692">
                  <c:v>0.68090345583618761</c:v>
                </c:pt>
                <c:pt idx="4693">
                  <c:v>0.68213830322656577</c:v>
                </c:pt>
                <c:pt idx="4694">
                  <c:v>0.68337315061683068</c:v>
                </c:pt>
                <c:pt idx="4695">
                  <c:v>0.68462791412264323</c:v>
                </c:pt>
                <c:pt idx="4696">
                  <c:v>0.68512583648737457</c:v>
                </c:pt>
                <c:pt idx="4697">
                  <c:v>0.68586276151290693</c:v>
                </c:pt>
                <c:pt idx="4698">
                  <c:v>0.68705777574473359</c:v>
                </c:pt>
                <c:pt idx="4699">
                  <c:v>0.68711752594617759</c:v>
                </c:pt>
                <c:pt idx="4700">
                  <c:v>0.68900963111764213</c:v>
                </c:pt>
                <c:pt idx="4701">
                  <c:v>0.69036397891090828</c:v>
                </c:pt>
                <c:pt idx="4702">
                  <c:v>0.69108098782089655</c:v>
                </c:pt>
                <c:pt idx="4703">
                  <c:v>0.69159882630117553</c:v>
                </c:pt>
                <c:pt idx="4704">
                  <c:v>0.69285359073444397</c:v>
                </c:pt>
                <c:pt idx="4705">
                  <c:v>0.69301292615080001</c:v>
                </c:pt>
                <c:pt idx="4706">
                  <c:v>0.69410835516771352</c:v>
                </c:pt>
                <c:pt idx="4707">
                  <c:v>0.69496478152370855</c:v>
                </c:pt>
                <c:pt idx="4708">
                  <c:v>0.69536311867352663</c:v>
                </c:pt>
                <c:pt idx="4709">
                  <c:v>0.69661788310679662</c:v>
                </c:pt>
                <c:pt idx="4710">
                  <c:v>0.69689671985361201</c:v>
                </c:pt>
                <c:pt idx="4711">
                  <c:v>0.6978527304970612</c:v>
                </c:pt>
                <c:pt idx="4712">
                  <c:v>0.69882865818351725</c:v>
                </c:pt>
                <c:pt idx="4713">
                  <c:v>0.69908757788732556</c:v>
                </c:pt>
                <c:pt idx="4714">
                  <c:v>0.70034234139313867</c:v>
                </c:pt>
                <c:pt idx="4715">
                  <c:v>0.7007805135564249</c:v>
                </c:pt>
                <c:pt idx="4716">
                  <c:v>0.70157718878340347</c:v>
                </c:pt>
                <c:pt idx="4717">
                  <c:v>0.70271245188632747</c:v>
                </c:pt>
                <c:pt idx="4718">
                  <c:v>0.70283195321667435</c:v>
                </c:pt>
                <c:pt idx="4719">
                  <c:v>0.70408671764994324</c:v>
                </c:pt>
                <c:pt idx="4720">
                  <c:v>0.70466430725923601</c:v>
                </c:pt>
                <c:pt idx="4721">
                  <c:v>0.7053414811558697</c:v>
                </c:pt>
                <c:pt idx="4722">
                  <c:v>0.70657632854613439</c:v>
                </c:pt>
                <c:pt idx="4723">
                  <c:v>0.70659624558913969</c:v>
                </c:pt>
                <c:pt idx="4724">
                  <c:v>0.70783109297940539</c:v>
                </c:pt>
                <c:pt idx="4725">
                  <c:v>0.70852818391904249</c:v>
                </c:pt>
                <c:pt idx="4726">
                  <c:v>0.70906594036966908</c:v>
                </c:pt>
                <c:pt idx="4727">
                  <c:v>0.71032070480293796</c:v>
                </c:pt>
                <c:pt idx="4728">
                  <c:v>0.71048003929183778</c:v>
                </c:pt>
                <c:pt idx="4729">
                  <c:v>0.71155555126574654</c:v>
                </c:pt>
                <c:pt idx="4730">
                  <c:v>0.71241197762174124</c:v>
                </c:pt>
                <c:pt idx="4731">
                  <c:v>0.71281031569901665</c:v>
                </c:pt>
                <c:pt idx="4732">
                  <c:v>0.71406508013228631</c:v>
                </c:pt>
                <c:pt idx="4733">
                  <c:v>0.71434391687910292</c:v>
                </c:pt>
                <c:pt idx="4734">
                  <c:v>0.71531984363810031</c:v>
                </c:pt>
                <c:pt idx="4735">
                  <c:v>0.71629577132455413</c:v>
                </c:pt>
                <c:pt idx="4736">
                  <c:v>0.71657460807136886</c:v>
                </c:pt>
                <c:pt idx="4737">
                  <c:v>0.71780945546163444</c:v>
                </c:pt>
                <c:pt idx="4738">
                  <c:v>0.71824762669746256</c:v>
                </c:pt>
                <c:pt idx="4739">
                  <c:v>0.71906421989490354</c:v>
                </c:pt>
                <c:pt idx="4740">
                  <c:v>0.72017956595482269</c:v>
                </c:pt>
                <c:pt idx="4741">
                  <c:v>0.72029906728528303</c:v>
                </c:pt>
                <c:pt idx="4742">
                  <c:v>0.7215538307910947</c:v>
                </c:pt>
                <c:pt idx="4743">
                  <c:v>0.72211150428472592</c:v>
                </c:pt>
                <c:pt idx="4744">
                  <c:v>0.72280859522436469</c:v>
                </c:pt>
                <c:pt idx="4745">
                  <c:v>0.72406335965763446</c:v>
                </c:pt>
                <c:pt idx="4746">
                  <c:v>0.72406335965763446</c:v>
                </c:pt>
                <c:pt idx="4747">
                  <c:v>0.72531812316344713</c:v>
                </c:pt>
                <c:pt idx="4748">
                  <c:v>0.72599529798753892</c:v>
                </c:pt>
                <c:pt idx="4749">
                  <c:v>0.72655297055371193</c:v>
                </c:pt>
                <c:pt idx="4750">
                  <c:v>0.72794715336033355</c:v>
                </c:pt>
                <c:pt idx="4751">
                  <c:v>0.72952058769897199</c:v>
                </c:pt>
                <c:pt idx="4752">
                  <c:v>0.72987909169023713</c:v>
                </c:pt>
                <c:pt idx="4753">
                  <c:v>0.7307554350892369</c:v>
                </c:pt>
                <c:pt idx="4754">
                  <c:v>0.73183094706314555</c:v>
                </c:pt>
                <c:pt idx="4755">
                  <c:v>0.73199028247961573</c:v>
                </c:pt>
                <c:pt idx="4756">
                  <c:v>0.73324504598542761</c:v>
                </c:pt>
                <c:pt idx="4757">
                  <c:v>0.73376288539304824</c:v>
                </c:pt>
                <c:pt idx="4758">
                  <c:v>0.7344798933756933</c:v>
                </c:pt>
                <c:pt idx="4759">
                  <c:v>0.735714740765956</c:v>
                </c:pt>
                <c:pt idx="4760">
                  <c:v>0.73573465780896263</c:v>
                </c:pt>
                <c:pt idx="4761">
                  <c:v>0.73700933835778049</c:v>
                </c:pt>
                <c:pt idx="4762">
                  <c:v>0.73764667909586112</c:v>
                </c:pt>
                <c:pt idx="4763">
                  <c:v>0.7382441857480444</c:v>
                </c:pt>
                <c:pt idx="4764">
                  <c:v>0.7395188672243197</c:v>
                </c:pt>
                <c:pt idx="4765">
                  <c:v>0.73959853446876955</c:v>
                </c:pt>
                <c:pt idx="4766">
                  <c:v>0.74075371461458617</c:v>
                </c:pt>
                <c:pt idx="4767">
                  <c:v>0.74153047279867312</c:v>
                </c:pt>
                <c:pt idx="4768">
                  <c:v>0.74200847812039783</c:v>
                </c:pt>
                <c:pt idx="4769">
                  <c:v>0.74326324255366671</c:v>
                </c:pt>
                <c:pt idx="4770">
                  <c:v>0.74348232817158078</c:v>
                </c:pt>
                <c:pt idx="4771">
                  <c:v>0.74449808994393152</c:v>
                </c:pt>
                <c:pt idx="4772">
                  <c:v>0.74543418354437563</c:v>
                </c:pt>
                <c:pt idx="4773">
                  <c:v>0.74575285437720162</c:v>
                </c:pt>
                <c:pt idx="4774">
                  <c:v>0.74700761788301528</c:v>
                </c:pt>
                <c:pt idx="4775">
                  <c:v>0.7473661218742782</c:v>
                </c:pt>
                <c:pt idx="4776">
                  <c:v>0.7482623823162835</c:v>
                </c:pt>
                <c:pt idx="4777">
                  <c:v>0.74929806113163977</c:v>
                </c:pt>
                <c:pt idx="4778">
                  <c:v>0.7495171467495535</c:v>
                </c:pt>
                <c:pt idx="4779">
                  <c:v>0.75075199413981986</c:v>
                </c:pt>
                <c:pt idx="4780">
                  <c:v>0.75122999946154412</c:v>
                </c:pt>
                <c:pt idx="4781">
                  <c:v>0.7519868406027399</c:v>
                </c:pt>
                <c:pt idx="4782">
                  <c:v>0.75316193779144669</c:v>
                </c:pt>
                <c:pt idx="4783">
                  <c:v>0.75324160503601056</c:v>
                </c:pt>
                <c:pt idx="4784">
                  <c:v>0.75449636946927967</c:v>
                </c:pt>
                <c:pt idx="4785">
                  <c:v>0.75511379316435523</c:v>
                </c:pt>
                <c:pt idx="4786">
                  <c:v>0.75575113390255033</c:v>
                </c:pt>
                <c:pt idx="4787">
                  <c:v>0.75698598036535714</c:v>
                </c:pt>
                <c:pt idx="4788">
                  <c:v>0.75706564853726377</c:v>
                </c:pt>
                <c:pt idx="4789">
                  <c:v>0.75824074479862702</c:v>
                </c:pt>
                <c:pt idx="4790">
                  <c:v>0.75899758686716723</c:v>
                </c:pt>
                <c:pt idx="4791">
                  <c:v>0.75949550923189779</c:v>
                </c:pt>
                <c:pt idx="4792">
                  <c:v>0.76073035662216271</c:v>
                </c:pt>
                <c:pt idx="4793">
                  <c:v>0.76092952519707147</c:v>
                </c:pt>
                <c:pt idx="4794">
                  <c:v>0.7619851201279747</c:v>
                </c:pt>
                <c:pt idx="4795">
                  <c:v>0.76288138056998012</c:v>
                </c:pt>
                <c:pt idx="4796">
                  <c:v>0.76321996751823962</c:v>
                </c:pt>
                <c:pt idx="4797">
                  <c:v>0.76447473195150961</c:v>
                </c:pt>
                <c:pt idx="4798">
                  <c:v>0.76481331889988347</c:v>
                </c:pt>
                <c:pt idx="4799">
                  <c:v>0.7657095793418891</c:v>
                </c:pt>
                <c:pt idx="4800">
                  <c:v>0.76674525722978881</c:v>
                </c:pt>
                <c:pt idx="4801">
                  <c:v>0.76867719555969061</c:v>
                </c:pt>
                <c:pt idx="4802">
                  <c:v>0.76869711260269635</c:v>
                </c:pt>
                <c:pt idx="4803">
                  <c:v>0.76993195999295949</c:v>
                </c:pt>
                <c:pt idx="4804">
                  <c:v>0.77062905093259992</c:v>
                </c:pt>
                <c:pt idx="4805">
                  <c:v>0.77118672442622938</c:v>
                </c:pt>
                <c:pt idx="4806">
                  <c:v>0.77242157181649462</c:v>
                </c:pt>
                <c:pt idx="4807">
                  <c:v>0.77258090630539389</c:v>
                </c:pt>
                <c:pt idx="4808">
                  <c:v>0.77365641920675965</c:v>
                </c:pt>
                <c:pt idx="4809">
                  <c:v>0.77453276167830154</c:v>
                </c:pt>
                <c:pt idx="4810">
                  <c:v>0.77491118271257164</c:v>
                </c:pt>
                <c:pt idx="4811">
                  <c:v>0.77616594714584164</c:v>
                </c:pt>
                <c:pt idx="4812">
                  <c:v>0.776464700008205</c:v>
                </c:pt>
                <c:pt idx="4813">
                  <c:v>0.77740079453622002</c:v>
                </c:pt>
                <c:pt idx="4814">
                  <c:v>0.77841655538111354</c:v>
                </c:pt>
                <c:pt idx="4815">
                  <c:v>0.77865555896949157</c:v>
                </c:pt>
                <c:pt idx="4816">
                  <c:v>0.77989040543229848</c:v>
                </c:pt>
                <c:pt idx="4817">
                  <c:v>0.78036841075402208</c:v>
                </c:pt>
                <c:pt idx="4818">
                  <c:v>0.78116508690857334</c:v>
                </c:pt>
                <c:pt idx="4819">
                  <c:v>0.78230035001138276</c:v>
                </c:pt>
                <c:pt idx="4820">
                  <c:v>0.78241985134184233</c:v>
                </c:pt>
                <c:pt idx="4821">
                  <c:v>0.78365469780464991</c:v>
                </c:pt>
                <c:pt idx="4822">
                  <c:v>0.78423228834128544</c:v>
                </c:pt>
                <c:pt idx="4823">
                  <c:v>0.7849094622379198</c:v>
                </c:pt>
                <c:pt idx="4824">
                  <c:v>0.7861443096281856</c:v>
                </c:pt>
                <c:pt idx="4825">
                  <c:v>0.78618414371419476</c:v>
                </c:pt>
                <c:pt idx="4826">
                  <c:v>0.7873990740614546</c:v>
                </c:pt>
                <c:pt idx="4827">
                  <c:v>0.78811608204409822</c:v>
                </c:pt>
                <c:pt idx="4828">
                  <c:v>0.78865383756726715</c:v>
                </c:pt>
                <c:pt idx="4829">
                  <c:v>0.78990860200053803</c:v>
                </c:pt>
                <c:pt idx="4830">
                  <c:v>0.79004802037400246</c:v>
                </c:pt>
                <c:pt idx="4831">
                  <c:v>0.79116336643380691</c:v>
                </c:pt>
                <c:pt idx="4832">
                  <c:v>0.79197995870390514</c:v>
                </c:pt>
                <c:pt idx="4833">
                  <c:v>0.79241813086707658</c:v>
                </c:pt>
                <c:pt idx="4834">
                  <c:v>0.79365297732988538</c:v>
                </c:pt>
                <c:pt idx="4835">
                  <c:v>0.7939118970338096</c:v>
                </c:pt>
                <c:pt idx="4836">
                  <c:v>0.79490774176315426</c:v>
                </c:pt>
                <c:pt idx="4837">
                  <c:v>0.79586375240660345</c:v>
                </c:pt>
                <c:pt idx="4838">
                  <c:v>0.79614258915353253</c:v>
                </c:pt>
                <c:pt idx="4839">
                  <c:v>0.79739735358680264</c:v>
                </c:pt>
                <c:pt idx="4840">
                  <c:v>0.79779569073650791</c:v>
                </c:pt>
                <c:pt idx="4841">
                  <c:v>0.79863220004961022</c:v>
                </c:pt>
                <c:pt idx="4842">
                  <c:v>0.79974754610941634</c:v>
                </c:pt>
                <c:pt idx="4843">
                  <c:v>0.79986704743987602</c:v>
                </c:pt>
                <c:pt idx="4844">
                  <c:v>0.80114172891614999</c:v>
                </c:pt>
                <c:pt idx="4845">
                  <c:v>0.80167948443931991</c:v>
                </c:pt>
                <c:pt idx="4846">
                  <c:v>0.80237657630641479</c:v>
                </c:pt>
                <c:pt idx="4847">
                  <c:v>0.80363133981222667</c:v>
                </c:pt>
                <c:pt idx="4848">
                  <c:v>0.80363133981222667</c:v>
                </c:pt>
                <c:pt idx="4849">
                  <c:v>0.80486618720249226</c:v>
                </c:pt>
                <c:pt idx="4850">
                  <c:v>0.80556327906958813</c:v>
                </c:pt>
                <c:pt idx="4851">
                  <c:v>0.80749521739949337</c:v>
                </c:pt>
                <c:pt idx="4852">
                  <c:v>0.80787363843376259</c:v>
                </c:pt>
                <c:pt idx="4853">
                  <c:v>0.80910848489656928</c:v>
                </c:pt>
                <c:pt idx="4854">
                  <c:v>0.80944707277240013</c:v>
                </c:pt>
                <c:pt idx="4855">
                  <c:v>0.81034333228694777</c:v>
                </c:pt>
                <c:pt idx="4856">
                  <c:v>0.8113790111023037</c:v>
                </c:pt>
                <c:pt idx="4857">
                  <c:v>0.81159809672021754</c:v>
                </c:pt>
                <c:pt idx="4858">
                  <c:v>0.81285286115348765</c:v>
                </c:pt>
                <c:pt idx="4859">
                  <c:v>0.81333086647521213</c:v>
                </c:pt>
                <c:pt idx="4860">
                  <c:v>0.81408770854375234</c:v>
                </c:pt>
                <c:pt idx="4861">
                  <c:v>0.81526280480511559</c:v>
                </c:pt>
                <c:pt idx="4862">
                  <c:v>0.81534247204956589</c:v>
                </c:pt>
                <c:pt idx="4863">
                  <c:v>0.81657731943982981</c:v>
                </c:pt>
                <c:pt idx="4864">
                  <c:v>0.81719474313501905</c:v>
                </c:pt>
                <c:pt idx="4865">
                  <c:v>0.81783208387309969</c:v>
                </c:pt>
                <c:pt idx="4866">
                  <c:v>0.81908684830636957</c:v>
                </c:pt>
                <c:pt idx="4867">
                  <c:v>0.81914659850781391</c:v>
                </c:pt>
                <c:pt idx="4868">
                  <c:v>0.82032169476917816</c:v>
                </c:pt>
                <c:pt idx="4869">
                  <c:v>0.8210785368377177</c:v>
                </c:pt>
                <c:pt idx="4870">
                  <c:v>0.82157645920244649</c:v>
                </c:pt>
                <c:pt idx="4871">
                  <c:v>0.82283122363571792</c:v>
                </c:pt>
                <c:pt idx="4872">
                  <c:v>0.82301047516762049</c:v>
                </c:pt>
                <c:pt idx="4873">
                  <c:v>0.82406607102598151</c:v>
                </c:pt>
                <c:pt idx="4874">
                  <c:v>0.82532083453190863</c:v>
                </c:pt>
                <c:pt idx="4875">
                  <c:v>0.82659551600807046</c:v>
                </c:pt>
                <c:pt idx="4876">
                  <c:v>0.82783036339844784</c:v>
                </c:pt>
                <c:pt idx="4877">
                  <c:v>0.82908512690426051</c:v>
                </c:pt>
                <c:pt idx="4878">
                  <c:v>0.82912496099015698</c:v>
                </c:pt>
                <c:pt idx="4879">
                  <c:v>0.83031997429452564</c:v>
                </c:pt>
                <c:pt idx="4880">
                  <c:v>0.83107681636306674</c:v>
                </c:pt>
                <c:pt idx="4881">
                  <c:v>0.83157473872779519</c:v>
                </c:pt>
                <c:pt idx="4882">
                  <c:v>0.83280958611806077</c:v>
                </c:pt>
                <c:pt idx="4883">
                  <c:v>0.83302867173597461</c:v>
                </c:pt>
                <c:pt idx="4884">
                  <c:v>0.83406435055132988</c:v>
                </c:pt>
                <c:pt idx="4885">
                  <c:v>0.83496061006587874</c:v>
                </c:pt>
                <c:pt idx="4886">
                  <c:v>0.83529919701413835</c:v>
                </c:pt>
                <c:pt idx="4887">
                  <c:v>0.83657387849041265</c:v>
                </c:pt>
                <c:pt idx="4888">
                  <c:v>0.83691246543878661</c:v>
                </c:pt>
                <c:pt idx="4889">
                  <c:v>0.83780872588067723</c:v>
                </c:pt>
                <c:pt idx="4890">
                  <c:v>0.83886432081158091</c:v>
                </c:pt>
                <c:pt idx="4891">
                  <c:v>0.83906349031394711</c:v>
                </c:pt>
                <c:pt idx="4892">
                  <c:v>0.8402983367767547</c:v>
                </c:pt>
                <c:pt idx="4893">
                  <c:v>0.84093567751494991</c:v>
                </c:pt>
                <c:pt idx="4894">
                  <c:v>0.84155310121002458</c:v>
                </c:pt>
                <c:pt idx="4895">
                  <c:v>0.84280786564329535</c:v>
                </c:pt>
                <c:pt idx="4896">
                  <c:v>0.84288753288785767</c:v>
                </c:pt>
                <c:pt idx="4897">
                  <c:v>0.84404271303367406</c:v>
                </c:pt>
                <c:pt idx="4898">
                  <c:v>0.84483938826065241</c:v>
                </c:pt>
                <c:pt idx="4899">
                  <c:v>0.84677132659055743</c:v>
                </c:pt>
                <c:pt idx="4900">
                  <c:v>0.84705016333748562</c:v>
                </c:pt>
                <c:pt idx="4901">
                  <c:v>0.84830492777075506</c:v>
                </c:pt>
                <c:pt idx="4902">
                  <c:v>0.84872318196346441</c:v>
                </c:pt>
                <c:pt idx="4903">
                  <c:v>0.84955969127656772</c:v>
                </c:pt>
                <c:pt idx="4904">
                  <c:v>0.85067503733637495</c:v>
                </c:pt>
                <c:pt idx="4905">
                  <c:v>0.85079453866683385</c:v>
                </c:pt>
                <c:pt idx="4906">
                  <c:v>0.85204930310010363</c:v>
                </c:pt>
                <c:pt idx="4907">
                  <c:v>0.8526268927092826</c:v>
                </c:pt>
                <c:pt idx="4908">
                  <c:v>0.85330406753337362</c:v>
                </c:pt>
                <c:pt idx="4909">
                  <c:v>0.85453891399618065</c:v>
                </c:pt>
                <c:pt idx="4910">
                  <c:v>0.8558135954724545</c:v>
                </c:pt>
                <c:pt idx="4911">
                  <c:v>0.85704844286271964</c:v>
                </c:pt>
                <c:pt idx="4912">
                  <c:v>0.85730736256653062</c:v>
                </c:pt>
                <c:pt idx="4913">
                  <c:v>0.85828329025298444</c:v>
                </c:pt>
                <c:pt idx="4914">
                  <c:v>0.85925921793943971</c:v>
                </c:pt>
                <c:pt idx="4915">
                  <c:v>0.85953805375879788</c:v>
                </c:pt>
                <c:pt idx="4916">
                  <c:v>0.86077290114917648</c:v>
                </c:pt>
                <c:pt idx="4917">
                  <c:v>0.86119115626934328</c:v>
                </c:pt>
                <c:pt idx="4918">
                  <c:v>0.8620276655824457</c:v>
                </c:pt>
                <c:pt idx="4919">
                  <c:v>0.86314301164225071</c:v>
                </c:pt>
                <c:pt idx="4920">
                  <c:v>0.8632824300157157</c:v>
                </c:pt>
                <c:pt idx="4921">
                  <c:v>0.86451727740598061</c:v>
                </c:pt>
                <c:pt idx="4922">
                  <c:v>0.86507494997215417</c:v>
                </c:pt>
                <c:pt idx="4923">
                  <c:v>0.86577204091179283</c:v>
                </c:pt>
                <c:pt idx="4924">
                  <c:v>0.86700688830205752</c:v>
                </c:pt>
                <c:pt idx="4925">
                  <c:v>0.86702680534506271</c:v>
                </c:pt>
                <c:pt idx="4926">
                  <c:v>0.86826165273532763</c:v>
                </c:pt>
                <c:pt idx="4927">
                  <c:v>0.86897866071797125</c:v>
                </c:pt>
                <c:pt idx="4928">
                  <c:v>0.86951641716859851</c:v>
                </c:pt>
                <c:pt idx="4929">
                  <c:v>0.87077118067441128</c:v>
                </c:pt>
                <c:pt idx="4930">
                  <c:v>0.87093051609076688</c:v>
                </c:pt>
                <c:pt idx="4931">
                  <c:v>0.87202594510767995</c:v>
                </c:pt>
                <c:pt idx="4932">
                  <c:v>0.87288237146367464</c:v>
                </c:pt>
                <c:pt idx="4933">
                  <c:v>0.87326079249794453</c:v>
                </c:pt>
                <c:pt idx="4934">
                  <c:v>0.87451555600375763</c:v>
                </c:pt>
                <c:pt idx="4935">
                  <c:v>0.87481430979357888</c:v>
                </c:pt>
                <c:pt idx="4936">
                  <c:v>0.87575040339402377</c:v>
                </c:pt>
                <c:pt idx="4937">
                  <c:v>0.87676616516648653</c:v>
                </c:pt>
                <c:pt idx="4938">
                  <c:v>0.8770051678272921</c:v>
                </c:pt>
                <c:pt idx="4939">
                  <c:v>0.87825993226056343</c:v>
                </c:pt>
                <c:pt idx="4940">
                  <c:v>0.87869810349639166</c:v>
                </c:pt>
                <c:pt idx="4941">
                  <c:v>0.87949477965094069</c:v>
                </c:pt>
                <c:pt idx="4942">
                  <c:v>0.88064995886929864</c:v>
                </c:pt>
                <c:pt idx="4943">
                  <c:v>0.88074954315675313</c:v>
                </c:pt>
                <c:pt idx="4944">
                  <c:v>0.88198439054701749</c:v>
                </c:pt>
                <c:pt idx="4945">
                  <c:v>0.88260181424220763</c:v>
                </c:pt>
                <c:pt idx="4946">
                  <c:v>0.88321923793728252</c:v>
                </c:pt>
                <c:pt idx="4947">
                  <c:v>0.88453375257211053</c:v>
                </c:pt>
                <c:pt idx="4948">
                  <c:v>0.88618685508254158</c:v>
                </c:pt>
                <c:pt idx="4949">
                  <c:v>0.8864856079449055</c:v>
                </c:pt>
                <c:pt idx="4950">
                  <c:v>0.88744161858835546</c:v>
                </c:pt>
                <c:pt idx="4951">
                  <c:v>0.88843746331781359</c:v>
                </c:pt>
                <c:pt idx="4952">
                  <c:v>0.88867646597873318</c:v>
                </c:pt>
                <c:pt idx="4953">
                  <c:v>0.88993123041200362</c:v>
                </c:pt>
                <c:pt idx="4954">
                  <c:v>0.89038931869072269</c:v>
                </c:pt>
                <c:pt idx="4955">
                  <c:v>0.89116607780226609</c:v>
                </c:pt>
                <c:pt idx="4956">
                  <c:v>0.89234117406363112</c:v>
                </c:pt>
                <c:pt idx="4957">
                  <c:v>0.89242084130808064</c:v>
                </c:pt>
                <c:pt idx="4958">
                  <c:v>0.89365568869834611</c:v>
                </c:pt>
                <c:pt idx="4959">
                  <c:v>0.89429302943653954</c:v>
                </c:pt>
                <c:pt idx="4960">
                  <c:v>0.89491045313161521</c:v>
                </c:pt>
                <c:pt idx="4961">
                  <c:v>0.89616521756488665</c:v>
                </c:pt>
                <c:pt idx="4962">
                  <c:v>0.89624488480933451</c:v>
                </c:pt>
                <c:pt idx="4963">
                  <c:v>0.89740006495514957</c:v>
                </c:pt>
                <c:pt idx="4964">
                  <c:v>0.89819674018224183</c:v>
                </c:pt>
                <c:pt idx="4965">
                  <c:v>0.89863491141807228</c:v>
                </c:pt>
                <c:pt idx="4966">
                  <c:v>0.8998896758513405</c:v>
                </c:pt>
                <c:pt idx="4967">
                  <c:v>0.9001485955551517</c:v>
                </c:pt>
                <c:pt idx="4968">
                  <c:v>0.90112452324160586</c:v>
                </c:pt>
                <c:pt idx="4969">
                  <c:v>0.90208053388505449</c:v>
                </c:pt>
                <c:pt idx="4970">
                  <c:v>0.90237928767487685</c:v>
                </c:pt>
                <c:pt idx="4971">
                  <c:v>0.90361413506514054</c:v>
                </c:pt>
                <c:pt idx="4972">
                  <c:v>0.90403238925796159</c:v>
                </c:pt>
                <c:pt idx="4973">
                  <c:v>0.90486889857095321</c:v>
                </c:pt>
                <c:pt idx="4974">
                  <c:v>0.90598424463075844</c:v>
                </c:pt>
                <c:pt idx="4975">
                  <c:v>0.90612366300422309</c:v>
                </c:pt>
                <c:pt idx="4976">
                  <c:v>0.90739834448049805</c:v>
                </c:pt>
                <c:pt idx="4977">
                  <c:v>0.90793610000366609</c:v>
                </c:pt>
                <c:pt idx="4978">
                  <c:v>0.90863319094330552</c:v>
                </c:pt>
                <c:pt idx="4979">
                  <c:v>0.90986803833357199</c:v>
                </c:pt>
                <c:pt idx="4980">
                  <c:v>0.90988795537657563</c:v>
                </c:pt>
                <c:pt idx="4981">
                  <c:v>0.91112280276684032</c:v>
                </c:pt>
                <c:pt idx="4982">
                  <c:v>0.91181989370647964</c:v>
                </c:pt>
                <c:pt idx="4983">
                  <c:v>0.91235765015710513</c:v>
                </c:pt>
                <c:pt idx="4984">
                  <c:v>0.91361241366303236</c:v>
                </c:pt>
                <c:pt idx="4985">
                  <c:v>0.91377174907938763</c:v>
                </c:pt>
                <c:pt idx="4986">
                  <c:v>0.91486717809630136</c:v>
                </c:pt>
                <c:pt idx="4987">
                  <c:v>0.91572360445229661</c:v>
                </c:pt>
                <c:pt idx="4988">
                  <c:v>0.91610202548656616</c:v>
                </c:pt>
                <c:pt idx="4989">
                  <c:v>0.91735678991983483</c:v>
                </c:pt>
                <c:pt idx="4990">
                  <c:v>0.91767545982509191</c:v>
                </c:pt>
                <c:pt idx="4991">
                  <c:v>0.91861155342564871</c:v>
                </c:pt>
                <c:pt idx="4992">
                  <c:v>0.91962731519799945</c:v>
                </c:pt>
                <c:pt idx="4993">
                  <c:v>0.91986631785891859</c:v>
                </c:pt>
                <c:pt idx="4994">
                  <c:v>0.92110116524918362</c:v>
                </c:pt>
                <c:pt idx="4995">
                  <c:v>0.92157917057090799</c:v>
                </c:pt>
                <c:pt idx="4996">
                  <c:v>0.92235592968245328</c:v>
                </c:pt>
                <c:pt idx="4997">
                  <c:v>0.92351110890081067</c:v>
                </c:pt>
                <c:pt idx="4998">
                  <c:v>0.92534346294326042</c:v>
                </c:pt>
                <c:pt idx="4999">
                  <c:v>0.92546296427371921</c:v>
                </c:pt>
                <c:pt idx="5000">
                  <c:v>0.92657831033352611</c:v>
                </c:pt>
                <c:pt idx="5001">
                  <c:v>0.92741481964662853</c:v>
                </c:pt>
                <c:pt idx="5002">
                  <c:v>0.92783307476679511</c:v>
                </c:pt>
                <c:pt idx="5003">
                  <c:v>0.92906792215705958</c:v>
                </c:pt>
                <c:pt idx="5004">
                  <c:v>0.92936667501942338</c:v>
                </c:pt>
                <c:pt idx="5005">
                  <c:v>0.93032268566298626</c:v>
                </c:pt>
                <c:pt idx="5006">
                  <c:v>0.93131853039233159</c:v>
                </c:pt>
                <c:pt idx="5007">
                  <c:v>0.93155753305325106</c:v>
                </c:pt>
                <c:pt idx="5008">
                  <c:v>0.93279437261151243</c:v>
                </c:pt>
                <c:pt idx="5009">
                  <c:v>0.93327237793323548</c:v>
                </c:pt>
                <c:pt idx="5010">
                  <c:v>0.93404913611732365</c:v>
                </c:pt>
                <c:pt idx="5011">
                  <c:v>0.93520431626313993</c:v>
                </c:pt>
                <c:pt idx="5012">
                  <c:v>0.93528398350758835</c:v>
                </c:pt>
                <c:pt idx="5013">
                  <c:v>0.93653874794085756</c:v>
                </c:pt>
                <c:pt idx="5014">
                  <c:v>0.93715617163604747</c:v>
                </c:pt>
                <c:pt idx="5015">
                  <c:v>0.93779351144678558</c:v>
                </c:pt>
                <c:pt idx="5016">
                  <c:v>0.93904827587994077</c:v>
                </c:pt>
                <c:pt idx="5017">
                  <c:v>0.93910802700895601</c:v>
                </c:pt>
                <c:pt idx="5018">
                  <c:v>0.94030304031321066</c:v>
                </c:pt>
                <c:pt idx="5019">
                  <c:v>0.94105988238186533</c:v>
                </c:pt>
                <c:pt idx="5020">
                  <c:v>0.94153788770358915</c:v>
                </c:pt>
                <c:pt idx="5021">
                  <c:v>0.94279265120940281</c:v>
                </c:pt>
                <c:pt idx="5022">
                  <c:v>0.94301173775465941</c:v>
                </c:pt>
                <c:pt idx="5023">
                  <c:v>0.94404741564267258</c:v>
                </c:pt>
                <c:pt idx="5024">
                  <c:v>0.9449635931275675</c:v>
                </c:pt>
                <c:pt idx="5025">
                  <c:v>0.94530218007594047</c:v>
                </c:pt>
                <c:pt idx="5026">
                  <c:v>0.94653702746620638</c:v>
                </c:pt>
                <c:pt idx="5027">
                  <c:v>0.94691544850047749</c:v>
                </c:pt>
                <c:pt idx="5028">
                  <c:v>0.94779179097201904</c:v>
                </c:pt>
                <c:pt idx="5029">
                  <c:v>0.94886730387338503</c:v>
                </c:pt>
                <c:pt idx="5030">
                  <c:v>0.94902663836228385</c:v>
                </c:pt>
                <c:pt idx="5031">
                  <c:v>0.95028140279555373</c:v>
                </c:pt>
                <c:pt idx="5032">
                  <c:v>0.95083907536172774</c:v>
                </c:pt>
                <c:pt idx="5033">
                  <c:v>0.9515361672288235</c:v>
                </c:pt>
                <c:pt idx="5034">
                  <c:v>0.95277101369163253</c:v>
                </c:pt>
                <c:pt idx="5035">
                  <c:v>0.95279093073463661</c:v>
                </c:pt>
                <c:pt idx="5036">
                  <c:v>0.95402577812490164</c:v>
                </c:pt>
                <c:pt idx="5037">
                  <c:v>0.95474278610754482</c:v>
                </c:pt>
                <c:pt idx="5038">
                  <c:v>0.95528054255817219</c:v>
                </c:pt>
                <c:pt idx="5039">
                  <c:v>0.95653530699144051</c:v>
                </c:pt>
                <c:pt idx="5040">
                  <c:v>0.95667472443744861</c:v>
                </c:pt>
                <c:pt idx="5041">
                  <c:v>0.95779007049725362</c:v>
                </c:pt>
                <c:pt idx="5042">
                  <c:v>0.95862657981035659</c:v>
                </c:pt>
                <c:pt idx="5043">
                  <c:v>0.959024917887632</c:v>
                </c:pt>
                <c:pt idx="5044">
                  <c:v>0.96027968232090266</c:v>
                </c:pt>
                <c:pt idx="5045">
                  <c:v>0.96057843518326569</c:v>
                </c:pt>
                <c:pt idx="5046">
                  <c:v>0.96153444675417254</c:v>
                </c:pt>
                <c:pt idx="5047">
                  <c:v>0.96253029055606021</c:v>
                </c:pt>
                <c:pt idx="5048">
                  <c:v>0.96448214592896697</c:v>
                </c:pt>
                <c:pt idx="5049">
                  <c:v>0.96448214592896697</c:v>
                </c:pt>
                <c:pt idx="5050">
                  <c:v>0.96573691036223852</c:v>
                </c:pt>
                <c:pt idx="5051">
                  <c:v>0.96641408425887265</c:v>
                </c:pt>
                <c:pt idx="5052">
                  <c:v>0.96699167479550974</c:v>
                </c:pt>
                <c:pt idx="5053">
                  <c:v>0.96822652218577365</c:v>
                </c:pt>
                <c:pt idx="5054">
                  <c:v>0.96948128569158665</c:v>
                </c:pt>
                <c:pt idx="5055">
                  <c:v>0.97071613308196447</c:v>
                </c:pt>
                <c:pt idx="5056">
                  <c:v>0.97197089751523535</c:v>
                </c:pt>
                <c:pt idx="5057">
                  <c:v>0.97197089751523535</c:v>
                </c:pt>
                <c:pt idx="5058">
                  <c:v>0.9732057449054996</c:v>
                </c:pt>
                <c:pt idx="5059">
                  <c:v>0.97392275288802965</c:v>
                </c:pt>
                <c:pt idx="5060">
                  <c:v>0.97446050841131149</c:v>
                </c:pt>
                <c:pt idx="5061">
                  <c:v>0.97571527284458337</c:v>
                </c:pt>
                <c:pt idx="5062">
                  <c:v>0.97587460826093775</c:v>
                </c:pt>
                <c:pt idx="5063">
                  <c:v>0.97697003727785259</c:v>
                </c:pt>
                <c:pt idx="5064">
                  <c:v>0.97782646363384751</c:v>
                </c:pt>
                <c:pt idx="5065">
                  <c:v>0.9782048846681175</c:v>
                </c:pt>
                <c:pt idx="5066">
                  <c:v>0.97945964817392905</c:v>
                </c:pt>
                <c:pt idx="5067">
                  <c:v>0.97975840196374975</c:v>
                </c:pt>
                <c:pt idx="5068">
                  <c:v>0.9806944955641953</c:v>
                </c:pt>
                <c:pt idx="5069">
                  <c:v>0.98171025733665829</c:v>
                </c:pt>
                <c:pt idx="5070">
                  <c:v>0.98194925999746352</c:v>
                </c:pt>
                <c:pt idx="5071">
                  <c:v>0.98320402443073351</c:v>
                </c:pt>
                <c:pt idx="5072">
                  <c:v>0.98366211270956649</c:v>
                </c:pt>
                <c:pt idx="5073">
                  <c:v>0.98443887089365456</c:v>
                </c:pt>
                <c:pt idx="5074">
                  <c:v>0.98559405103947062</c:v>
                </c:pt>
                <c:pt idx="5075">
                  <c:v>0.98569363532692478</c:v>
                </c:pt>
                <c:pt idx="5076">
                  <c:v>0.98692848271718969</c:v>
                </c:pt>
                <c:pt idx="5077">
                  <c:v>0.98756582345527022</c:v>
                </c:pt>
                <c:pt idx="5078">
                  <c:v>0.98818324715045947</c:v>
                </c:pt>
                <c:pt idx="5079">
                  <c:v>0.98943801065627213</c:v>
                </c:pt>
                <c:pt idx="5080">
                  <c:v>0.98949776178517357</c:v>
                </c:pt>
                <c:pt idx="5081">
                  <c:v>0.99067285804653693</c:v>
                </c:pt>
                <c:pt idx="5082">
                  <c:v>0.99144961715808377</c:v>
                </c:pt>
                <c:pt idx="5083">
                  <c:v>0.99192762247980781</c:v>
                </c:pt>
                <c:pt idx="5084">
                  <c:v>0.99318238691307659</c:v>
                </c:pt>
                <c:pt idx="5085">
                  <c:v>0.9935408909043415</c:v>
                </c:pt>
                <c:pt idx="5086">
                  <c:v>0.9944172343033415</c:v>
                </c:pt>
                <c:pt idx="5087">
                  <c:v>0.99549274627724915</c:v>
                </c:pt>
                <c:pt idx="5088">
                  <c:v>0.99567199780915461</c:v>
                </c:pt>
                <c:pt idx="5089">
                  <c:v>0.99692676224242349</c:v>
                </c:pt>
                <c:pt idx="5090">
                  <c:v>0.9974446016501588</c:v>
                </c:pt>
                <c:pt idx="5091">
                  <c:v>0.99816160963280254</c:v>
                </c:pt>
                <c:pt idx="5092">
                  <c:v>0.99937653998006115</c:v>
                </c:pt>
                <c:pt idx="5093">
                  <c:v>0.99941637406607164</c:v>
                </c:pt>
                <c:pt idx="5094">
                  <c:v>6.7113757188508468E-4</c:v>
                </c:pt>
                <c:pt idx="5095">
                  <c:v>1.3084783099657248E-3</c:v>
                </c:pt>
                <c:pt idx="5096">
                  <c:v>3.2603336828742674E-3</c:v>
                </c:pt>
                <c:pt idx="5097">
                  <c:v>3.6188376741392858E-3</c:v>
                </c:pt>
                <c:pt idx="5098">
                  <c:v>4.8736021074091834E-3</c:v>
                </c:pt>
                <c:pt idx="5099">
                  <c:v>5.192272012777728E-3</c:v>
                </c:pt>
                <c:pt idx="5100">
                  <c:v>6.1084494976739829E-3</c:v>
                </c:pt>
                <c:pt idx="5101">
                  <c:v>7.1640444285776496E-3</c:v>
                </c:pt>
                <c:pt idx="5102">
                  <c:v>7.3632130034866489E-3</c:v>
                </c:pt>
                <c:pt idx="5103">
                  <c:v>8.5980603938651257E-3</c:v>
                </c:pt>
                <c:pt idx="5104">
                  <c:v>9.0959827584811293E-3</c:v>
                </c:pt>
                <c:pt idx="5105">
                  <c:v>9.8528248271350354E-3</c:v>
                </c:pt>
                <c:pt idx="5106">
                  <c:v>1.1047838131389667E-2</c:v>
                </c:pt>
                <c:pt idx="5107">
                  <c:v>1.1107589260404919E-2</c:v>
                </c:pt>
                <c:pt idx="5108">
                  <c:v>1.2342435723212501E-2</c:v>
                </c:pt>
                <c:pt idx="5109">
                  <c:v>1.2999693504298178E-2</c:v>
                </c:pt>
                <c:pt idx="5110">
                  <c:v>1.359720015648236E-2</c:v>
                </c:pt>
                <c:pt idx="5111">
                  <c:v>1.4832047546747162E-2</c:v>
                </c:pt>
                <c:pt idx="5112">
                  <c:v>1.4931631834201653E-2</c:v>
                </c:pt>
                <c:pt idx="5113">
                  <c:v>1.608681198001707E-2</c:v>
                </c:pt>
                <c:pt idx="5114">
                  <c:v>1.6883487207110238E-2</c:v>
                </c:pt>
                <c:pt idx="5115">
                  <c:v>1.7321659370281853E-2</c:v>
                </c:pt>
                <c:pt idx="5116">
                  <c:v>1.8576422876094512E-2</c:v>
                </c:pt>
                <c:pt idx="5117">
                  <c:v>1.881542553701368E-2</c:v>
                </c:pt>
                <c:pt idx="5118">
                  <c:v>1.9831187309364427E-2</c:v>
                </c:pt>
                <c:pt idx="5119">
                  <c:v>2.0767280909922189E-2</c:v>
                </c:pt>
                <c:pt idx="5120">
                  <c:v>2.1066034699629206E-2</c:v>
                </c:pt>
                <c:pt idx="5121">
                  <c:v>2.2300882090007683E-2</c:v>
                </c:pt>
                <c:pt idx="5122">
                  <c:v>2.2699219239825687E-2</c:v>
                </c:pt>
                <c:pt idx="5123">
                  <c:v>2.3535729480272521E-2</c:v>
                </c:pt>
                <c:pt idx="5124">
                  <c:v>2.4651074612620557E-2</c:v>
                </c:pt>
                <c:pt idx="5125">
                  <c:v>2.4790492986085155E-2</c:v>
                </c:pt>
                <c:pt idx="5126">
                  <c:v>2.6025340376350015E-2</c:v>
                </c:pt>
                <c:pt idx="5127">
                  <c:v>2.6602929985529093E-2</c:v>
                </c:pt>
                <c:pt idx="5128">
                  <c:v>2.7280104809619891E-2</c:v>
                </c:pt>
                <c:pt idx="5129">
                  <c:v>2.8534868315432504E-2</c:v>
                </c:pt>
                <c:pt idx="5130">
                  <c:v>2.8534868315432504E-2</c:v>
                </c:pt>
                <c:pt idx="5131">
                  <c:v>2.9769715705697312E-2</c:v>
                </c:pt>
                <c:pt idx="5132">
                  <c:v>3.0466807572793242E-2</c:v>
                </c:pt>
                <c:pt idx="5133">
                  <c:v>3.1024480138967178E-2</c:v>
                </c:pt>
                <c:pt idx="5134">
                  <c:v>3.2259327529345773E-2</c:v>
                </c:pt>
                <c:pt idx="5135">
                  <c:v>3.2438579061249612E-2</c:v>
                </c:pt>
                <c:pt idx="5136">
                  <c:v>3.3494174919610493E-2</c:v>
                </c:pt>
                <c:pt idx="5137">
                  <c:v>3.437051831861028E-2</c:v>
                </c:pt>
                <c:pt idx="5138">
                  <c:v>3.4748938425423238E-2</c:v>
                </c:pt>
                <c:pt idx="5139">
                  <c:v>3.5983785815687952E-2</c:v>
                </c:pt>
                <c:pt idx="5140">
                  <c:v>3.6322373691405146E-2</c:v>
                </c:pt>
                <c:pt idx="5141">
                  <c:v>3.7218633205952756E-2</c:v>
                </c:pt>
                <c:pt idx="5142">
                  <c:v>3.8274229064313686E-2</c:v>
                </c:pt>
                <c:pt idx="5143">
                  <c:v>3.8473397639222695E-2</c:v>
                </c:pt>
                <c:pt idx="5144">
                  <c:v>3.972816207249253E-2</c:v>
                </c:pt>
                <c:pt idx="5145">
                  <c:v>4.0246000552770063E-2</c:v>
                </c:pt>
                <c:pt idx="5146">
                  <c:v>4.2177938882673523E-2</c:v>
                </c:pt>
                <c:pt idx="5147">
                  <c:v>4.2695778290408284E-2</c:v>
                </c:pt>
                <c:pt idx="5148">
                  <c:v>4.3930625680673067E-2</c:v>
                </c:pt>
                <c:pt idx="5149">
                  <c:v>4.4129794255582104E-2</c:v>
                </c:pt>
                <c:pt idx="5150">
                  <c:v>4.5165473070937892E-2</c:v>
                </c:pt>
                <c:pt idx="5151">
                  <c:v>4.6061733512942793E-2</c:v>
                </c:pt>
                <c:pt idx="5152">
                  <c:v>4.6400320461202675E-2</c:v>
                </c:pt>
                <c:pt idx="5153">
                  <c:v>4.7655083967015364E-2</c:v>
                </c:pt>
                <c:pt idx="5154">
                  <c:v>4.8013588885737667E-2</c:v>
                </c:pt>
                <c:pt idx="5155">
                  <c:v>4.8909848400285116E-2</c:v>
                </c:pt>
                <c:pt idx="5156">
                  <c:v>4.9965444258646276E-2</c:v>
                </c:pt>
                <c:pt idx="5157">
                  <c:v>5.0164612833555132E-2</c:v>
                </c:pt>
                <c:pt idx="5158">
                  <c:v>5.1399460223819922E-2</c:v>
                </c:pt>
                <c:pt idx="5159">
                  <c:v>5.1917298704097462E-2</c:v>
                </c:pt>
                <c:pt idx="5160">
                  <c:v>5.2634307614198413E-2</c:v>
                </c:pt>
                <c:pt idx="5161">
                  <c:v>5.3889071120011137E-2</c:v>
                </c:pt>
                <c:pt idx="5162">
                  <c:v>5.5143835553280951E-2</c:v>
                </c:pt>
                <c:pt idx="5163">
                  <c:v>5.5801093334366739E-2</c:v>
                </c:pt>
                <c:pt idx="5164">
                  <c:v>5.6398599986550883E-2</c:v>
                </c:pt>
                <c:pt idx="5165">
                  <c:v>5.7633447376815708E-2</c:v>
                </c:pt>
                <c:pt idx="5166">
                  <c:v>5.7752948707275223E-2</c:v>
                </c:pt>
                <c:pt idx="5167">
                  <c:v>5.8868293839623408E-2</c:v>
                </c:pt>
                <c:pt idx="5168">
                  <c:v>5.9704804080070104E-2</c:v>
                </c:pt>
                <c:pt idx="5169">
                  <c:v>6.0123058272893076E-2</c:v>
                </c:pt>
                <c:pt idx="5170">
                  <c:v>6.1377822706162898E-2</c:v>
                </c:pt>
                <c:pt idx="5171">
                  <c:v>6.1636742409973487E-2</c:v>
                </c:pt>
                <c:pt idx="5172">
                  <c:v>6.2612670096427916E-2</c:v>
                </c:pt>
                <c:pt idx="5173">
                  <c:v>6.3588597782882061E-2</c:v>
                </c:pt>
                <c:pt idx="5174">
                  <c:v>6.384751748680631E-2</c:v>
                </c:pt>
                <c:pt idx="5175">
                  <c:v>6.5102280992619041E-2</c:v>
                </c:pt>
                <c:pt idx="5176">
                  <c:v>6.5540453155790629E-2</c:v>
                </c:pt>
                <c:pt idx="5177">
                  <c:v>6.6357045425888828E-2</c:v>
                </c:pt>
                <c:pt idx="5178">
                  <c:v>6.7492308528699169E-2</c:v>
                </c:pt>
                <c:pt idx="5179">
                  <c:v>6.7611809859158739E-2</c:v>
                </c:pt>
                <c:pt idx="5180">
                  <c:v>6.8866573364971401E-2</c:v>
                </c:pt>
                <c:pt idx="5181">
                  <c:v>6.9424246858602712E-2</c:v>
                </c:pt>
                <c:pt idx="5182">
                  <c:v>7.0101420755236316E-2</c:v>
                </c:pt>
                <c:pt idx="5183">
                  <c:v>7.1356185188506074E-2</c:v>
                </c:pt>
                <c:pt idx="5184">
                  <c:v>7.1396019274402533E-2</c:v>
                </c:pt>
                <c:pt idx="5185">
                  <c:v>7.2591032578770864E-2</c:v>
                </c:pt>
                <c:pt idx="5186">
                  <c:v>7.3347874647311129E-2</c:v>
                </c:pt>
                <c:pt idx="5187">
                  <c:v>7.3845796084583526E-2</c:v>
                </c:pt>
                <c:pt idx="5188">
                  <c:v>7.5080643474848413E-2</c:v>
                </c:pt>
                <c:pt idx="5189">
                  <c:v>7.529973002021971E-2</c:v>
                </c:pt>
                <c:pt idx="5190">
                  <c:v>7.6335407908118366E-2</c:v>
                </c:pt>
                <c:pt idx="5191">
                  <c:v>7.7231668350123114E-2</c:v>
                </c:pt>
                <c:pt idx="5192">
                  <c:v>7.7570255298496704E-2</c:v>
                </c:pt>
                <c:pt idx="5193">
                  <c:v>7.8825019731766588E-2</c:v>
                </c:pt>
                <c:pt idx="5194">
                  <c:v>7.9183523723031751E-2</c:v>
                </c:pt>
                <c:pt idx="5195">
                  <c:v>8.1135379095940208E-2</c:v>
                </c:pt>
                <c:pt idx="5196">
                  <c:v>8.1772718906563513E-2</c:v>
                </c:pt>
                <c:pt idx="5197">
                  <c:v>8.3007566296828608E-2</c:v>
                </c:pt>
                <c:pt idx="5198">
                  <c:v>8.3067317425843723E-2</c:v>
                </c:pt>
                <c:pt idx="5199">
                  <c:v>8.4242413687093204E-2</c:v>
                </c:pt>
                <c:pt idx="5200">
                  <c:v>8.5019172798638507E-2</c:v>
                </c:pt>
                <c:pt idx="5201">
                  <c:v>8.5497178120363199E-2</c:v>
                </c:pt>
                <c:pt idx="5202">
                  <c:v>8.6771858669180843E-2</c:v>
                </c:pt>
                <c:pt idx="5203">
                  <c:v>8.6971028171547046E-2</c:v>
                </c:pt>
                <c:pt idx="5204">
                  <c:v>8.8006706059445647E-2</c:v>
                </c:pt>
                <c:pt idx="5205">
                  <c:v>8.8922883544455683E-2</c:v>
                </c:pt>
                <c:pt idx="5206">
                  <c:v>8.9261470492715517E-2</c:v>
                </c:pt>
                <c:pt idx="5207">
                  <c:v>9.0536151041533244E-2</c:v>
                </c:pt>
                <c:pt idx="5208">
                  <c:v>9.0874738917364098E-2</c:v>
                </c:pt>
                <c:pt idx="5209">
                  <c:v>9.1770998431911693E-2</c:v>
                </c:pt>
                <c:pt idx="5210">
                  <c:v>9.282659429027279E-2</c:v>
                </c:pt>
                <c:pt idx="5211">
                  <c:v>9.3025762865181771E-2</c:v>
                </c:pt>
                <c:pt idx="5212">
                  <c:v>9.4280527298451516E-2</c:v>
                </c:pt>
                <c:pt idx="5213">
                  <c:v>9.4778449663067615E-2</c:v>
                </c:pt>
                <c:pt idx="5214">
                  <c:v>9.5535290804264247E-2</c:v>
                </c:pt>
                <c:pt idx="5215">
                  <c:v>9.6710387992970964E-2</c:v>
                </c:pt>
                <c:pt idx="5216">
                  <c:v>9.6790055237534048E-2</c:v>
                </c:pt>
                <c:pt idx="5217">
                  <c:v>9.8024902627799074E-2</c:v>
                </c:pt>
                <c:pt idx="5218">
                  <c:v>9.8662243365879795E-2</c:v>
                </c:pt>
                <c:pt idx="5219">
                  <c:v>9.9279667061068722E-2</c:v>
                </c:pt>
                <c:pt idx="5220">
                  <c:v>0.10053443056688156</c:v>
                </c:pt>
                <c:pt idx="5221">
                  <c:v>0.10061409873878802</c:v>
                </c:pt>
                <c:pt idx="5222">
                  <c:v>0.10178919500015127</c:v>
                </c:pt>
                <c:pt idx="5223">
                  <c:v>0.10256595411169665</c:v>
                </c:pt>
                <c:pt idx="5224">
                  <c:v>0.10302404239041617</c:v>
                </c:pt>
                <c:pt idx="5225">
                  <c:v>0.1045178094846051</c:v>
                </c:pt>
                <c:pt idx="5226">
                  <c:v>0.10646966485739996</c:v>
                </c:pt>
                <c:pt idx="5227">
                  <c:v>0.10842152023030859</c:v>
                </c:pt>
                <c:pt idx="5228">
                  <c:v>0.11320157344766812</c:v>
                </c:pt>
                <c:pt idx="5229">
                  <c:v>0.11515342882046298</c:v>
                </c:pt>
                <c:pt idx="5230">
                  <c:v>0.11710528419337152</c:v>
                </c:pt>
                <c:pt idx="5231">
                  <c:v>0.11905713956628015</c:v>
                </c:pt>
                <c:pt idx="5232">
                  <c:v>0.12098907789618352</c:v>
                </c:pt>
                <c:pt idx="5233">
                  <c:v>0.12294093326909206</c:v>
                </c:pt>
                <c:pt idx="5234">
                  <c:v>0.12489278864200062</c:v>
                </c:pt>
                <c:pt idx="5235">
                  <c:v>0.12684464401479545</c:v>
                </c:pt>
                <c:pt idx="5236">
                  <c:v>0.12877658234469888</c:v>
                </c:pt>
                <c:pt idx="5237">
                  <c:v>0.13072843771760767</c:v>
                </c:pt>
                <c:pt idx="5238">
                  <c:v>0.13266037697496813</c:v>
                </c:pt>
                <c:pt idx="5239">
                  <c:v>0.13461223234787689</c:v>
                </c:pt>
                <c:pt idx="5240">
                  <c:v>0.13656408772078521</c:v>
                </c:pt>
                <c:pt idx="5241">
                  <c:v>0.13853585920912792</c:v>
                </c:pt>
                <c:pt idx="5242">
                  <c:v>0.14048771458203677</c:v>
                </c:pt>
                <c:pt idx="5243">
                  <c:v>0.14257898832840971</c:v>
                </c:pt>
                <c:pt idx="5244">
                  <c:v>0.14451092665831311</c:v>
                </c:pt>
                <c:pt idx="5245">
                  <c:v>0.14648269907411304</c:v>
                </c:pt>
                <c:pt idx="5246">
                  <c:v>0.14843455444702197</c:v>
                </c:pt>
                <c:pt idx="5247">
                  <c:v>0.15038640981993043</c:v>
                </c:pt>
                <c:pt idx="5248">
                  <c:v>0.15231834814983397</c:v>
                </c:pt>
                <c:pt idx="5249">
                  <c:v>0.15427020352274243</c:v>
                </c:pt>
                <c:pt idx="5250">
                  <c:v>0.15622205889553717</c:v>
                </c:pt>
                <c:pt idx="5251">
                  <c:v>0.15819383131145087</c:v>
                </c:pt>
                <c:pt idx="5252">
                  <c:v>0.16012576964135383</c:v>
                </c:pt>
                <c:pt idx="5253">
                  <c:v>0.16205770797125738</c:v>
                </c:pt>
                <c:pt idx="5254">
                  <c:v>0.16400956334416605</c:v>
                </c:pt>
                <c:pt idx="5255">
                  <c:v>0.16596141871707487</c:v>
                </c:pt>
                <c:pt idx="5256">
                  <c:v>0.16791327408986964</c:v>
                </c:pt>
                <c:pt idx="5257">
                  <c:v>0.16986512946277799</c:v>
                </c:pt>
                <c:pt idx="5258">
                  <c:v>0.17179706779268164</c:v>
                </c:pt>
                <c:pt idx="5259">
                  <c:v>0.17376884020859509</c:v>
                </c:pt>
                <c:pt idx="5260">
                  <c:v>0.17572069558139025</c:v>
                </c:pt>
                <c:pt idx="5261">
                  <c:v>0.17767255095429837</c:v>
                </c:pt>
                <c:pt idx="5262">
                  <c:v>0.17960448928420211</c:v>
                </c:pt>
                <c:pt idx="5263">
                  <c:v>0.18153642761410541</c:v>
                </c:pt>
                <c:pt idx="5264">
                  <c:v>0.18348828298701431</c:v>
                </c:pt>
                <c:pt idx="5265">
                  <c:v>0.18544013835992293</c:v>
                </c:pt>
                <c:pt idx="5266">
                  <c:v>0.18739199373283139</c:v>
                </c:pt>
                <c:pt idx="5267">
                  <c:v>0.18932393206273473</c:v>
                </c:pt>
                <c:pt idx="5268">
                  <c:v>0.19127578743552931</c:v>
                </c:pt>
                <c:pt idx="5269">
                  <c:v>0.1932276428084379</c:v>
                </c:pt>
                <c:pt idx="5270">
                  <c:v>0.19517949818134644</c:v>
                </c:pt>
                <c:pt idx="5271">
                  <c:v>0.19713135355425493</c:v>
                </c:pt>
                <c:pt idx="5272">
                  <c:v>0.19908320892716366</c:v>
                </c:pt>
                <c:pt idx="5273">
                  <c:v>0.20103506429995832</c:v>
                </c:pt>
                <c:pt idx="5274">
                  <c:v>0.20298691967286694</c:v>
                </c:pt>
                <c:pt idx="5275">
                  <c:v>0.2049387750457754</c:v>
                </c:pt>
                <c:pt idx="5276">
                  <c:v>0.20689063041868389</c:v>
                </c:pt>
                <c:pt idx="5277">
                  <c:v>0.2088424857915929</c:v>
                </c:pt>
                <c:pt idx="5278">
                  <c:v>0.2107744241214963</c:v>
                </c:pt>
                <c:pt idx="5279">
                  <c:v>0.21272627949429107</c:v>
                </c:pt>
                <c:pt idx="5280">
                  <c:v>0.21467813486719969</c:v>
                </c:pt>
                <c:pt idx="5281">
                  <c:v>0.2166299902401079</c:v>
                </c:pt>
                <c:pt idx="5282">
                  <c:v>0.21858184561301638</c:v>
                </c:pt>
                <c:pt idx="5283">
                  <c:v>0.22053370098592495</c:v>
                </c:pt>
                <c:pt idx="5284">
                  <c:v>0.22246563931582841</c:v>
                </c:pt>
                <c:pt idx="5285">
                  <c:v>0.22441749468862351</c:v>
                </c:pt>
                <c:pt idx="5286">
                  <c:v>0.22636935006153194</c:v>
                </c:pt>
                <c:pt idx="5287">
                  <c:v>0.22832120543444034</c:v>
                </c:pt>
                <c:pt idx="5288">
                  <c:v>0.23027306080734891</c:v>
                </c:pt>
                <c:pt idx="5289">
                  <c:v>0.23222491618025742</c:v>
                </c:pt>
                <c:pt idx="5290">
                  <c:v>0.23417677155305217</c:v>
                </c:pt>
                <c:pt idx="5291">
                  <c:v>0.23612862692596082</c:v>
                </c:pt>
                <c:pt idx="5292">
                  <c:v>0.23806056525586428</c:v>
                </c:pt>
                <c:pt idx="5293">
                  <c:v>0.24001242062877284</c:v>
                </c:pt>
                <c:pt idx="5294">
                  <c:v>0.24196427600168141</c:v>
                </c:pt>
                <c:pt idx="5295">
                  <c:v>0.2439161313745902</c:v>
                </c:pt>
                <c:pt idx="5296">
                  <c:v>0.24586798674738508</c:v>
                </c:pt>
                <c:pt idx="5297">
                  <c:v>0.24781984212029373</c:v>
                </c:pt>
                <c:pt idx="5298">
                  <c:v>0.24977169749320191</c:v>
                </c:pt>
                <c:pt idx="5299">
                  <c:v>0.25479075429882414</c:v>
                </c:pt>
                <c:pt idx="5300">
                  <c:v>0.25674260967173229</c:v>
                </c:pt>
                <c:pt idx="5301">
                  <c:v>0.258694465044642</c:v>
                </c:pt>
                <c:pt idx="5302">
                  <c:v>0.26064632041743574</c:v>
                </c:pt>
                <c:pt idx="5303">
                  <c:v>0.262598175790345</c:v>
                </c:pt>
                <c:pt idx="5304">
                  <c:v>0.26455003116325332</c:v>
                </c:pt>
                <c:pt idx="5305">
                  <c:v>0.28217647972064785</c:v>
                </c:pt>
                <c:pt idx="5306">
                  <c:v>0.28410841805055048</c:v>
                </c:pt>
                <c:pt idx="5307">
                  <c:v>0.28799221175336248</c:v>
                </c:pt>
                <c:pt idx="5308">
                  <c:v>0.28994406712627147</c:v>
                </c:pt>
                <c:pt idx="5309">
                  <c:v>0.29595896866135313</c:v>
                </c:pt>
                <c:pt idx="5310">
                  <c:v>0.30571824552578181</c:v>
                </c:pt>
                <c:pt idx="5311">
                  <c:v>0.30767010089869062</c:v>
                </c:pt>
                <c:pt idx="5312">
                  <c:v>0.30960203922859381</c:v>
                </c:pt>
                <c:pt idx="5313">
                  <c:v>0.31155389460138849</c:v>
                </c:pt>
                <c:pt idx="5314">
                  <c:v>0.31350574997429764</c:v>
                </c:pt>
                <c:pt idx="5315">
                  <c:v>0.31545760534720646</c:v>
                </c:pt>
                <c:pt idx="5316">
                  <c:v>0.3174094607201145</c:v>
                </c:pt>
                <c:pt idx="5317">
                  <c:v>0.31936131609302282</c:v>
                </c:pt>
                <c:pt idx="5318">
                  <c:v>0.32131317146581839</c:v>
                </c:pt>
                <c:pt idx="5319">
                  <c:v>0.51607370602675928</c:v>
                </c:pt>
                <c:pt idx="5320">
                  <c:v>0.51730855341702409</c:v>
                </c:pt>
                <c:pt idx="5321">
                  <c:v>0.51854340080740258</c:v>
                </c:pt>
                <c:pt idx="5322">
                  <c:v>0.51979816524067268</c:v>
                </c:pt>
                <c:pt idx="5323">
                  <c:v>0.52105292874648457</c:v>
                </c:pt>
                <c:pt idx="5324">
                  <c:v>0.52228777613674959</c:v>
                </c:pt>
                <c:pt idx="5325">
                  <c:v>0.52356245761302489</c:v>
                </c:pt>
                <c:pt idx="5326">
                  <c:v>0.52479730407583269</c:v>
                </c:pt>
                <c:pt idx="5327">
                  <c:v>0.52605206850910269</c:v>
                </c:pt>
                <c:pt idx="5328">
                  <c:v>0.52728691589936605</c:v>
                </c:pt>
                <c:pt idx="5329">
                  <c:v>0.52854168033263649</c:v>
                </c:pt>
                <c:pt idx="5330">
                  <c:v>0.53103129122871462</c:v>
                </c:pt>
                <c:pt idx="5331">
                  <c:v>0.53230597270498969</c:v>
                </c:pt>
                <c:pt idx="5332">
                  <c:v>0.53354082009525428</c:v>
                </c:pt>
                <c:pt idx="5333">
                  <c:v>0.53477566748563354</c:v>
                </c:pt>
                <c:pt idx="5334">
                  <c:v>0.53603043099144543</c:v>
                </c:pt>
                <c:pt idx="5335">
                  <c:v>0.53728519542471531</c:v>
                </c:pt>
                <c:pt idx="5336">
                  <c:v>0.53852004281498012</c:v>
                </c:pt>
                <c:pt idx="5337">
                  <c:v>0.53975489020524492</c:v>
                </c:pt>
                <c:pt idx="5338">
                  <c:v>0.54098973759551083</c:v>
                </c:pt>
                <c:pt idx="5339">
                  <c:v>0.54224450110132238</c:v>
                </c:pt>
                <c:pt idx="5340">
                  <c:v>0.54347934849158763</c:v>
                </c:pt>
                <c:pt idx="5341">
                  <c:v>0.54471419588196435</c:v>
                </c:pt>
                <c:pt idx="5342">
                  <c:v>0.54596896031523556</c:v>
                </c:pt>
                <c:pt idx="5343">
                  <c:v>0.54722372382104756</c:v>
                </c:pt>
                <c:pt idx="5344">
                  <c:v>0.54847848825431811</c:v>
                </c:pt>
                <c:pt idx="5345">
                  <c:v>0.54971333564458391</c:v>
                </c:pt>
                <c:pt idx="5346">
                  <c:v>0.55096810007785257</c:v>
                </c:pt>
                <c:pt idx="5347">
                  <c:v>0.55222286358366568</c:v>
                </c:pt>
                <c:pt idx="5348">
                  <c:v>0.55519048072892452</c:v>
                </c:pt>
                <c:pt idx="5349">
                  <c:v>0.55644524516219462</c:v>
                </c:pt>
                <c:pt idx="5350">
                  <c:v>0.55768009255245965</c:v>
                </c:pt>
                <c:pt idx="5351">
                  <c:v>0.55893485605827364</c:v>
                </c:pt>
                <c:pt idx="5352">
                  <c:v>0.56016970344865069</c:v>
                </c:pt>
                <c:pt idx="5353">
                  <c:v>0.56142446788192046</c:v>
                </c:pt>
                <c:pt idx="5354">
                  <c:v>0.56265931527218638</c:v>
                </c:pt>
                <c:pt idx="5355">
                  <c:v>0.56391407877799749</c:v>
                </c:pt>
                <c:pt idx="5356">
                  <c:v>0.56516884321126759</c:v>
                </c:pt>
                <c:pt idx="5357">
                  <c:v>0.56642360764453858</c:v>
                </c:pt>
                <c:pt idx="5358">
                  <c:v>0.56765845503480372</c:v>
                </c:pt>
                <c:pt idx="5359">
                  <c:v>0.56891321854061561</c:v>
                </c:pt>
                <c:pt idx="5360">
                  <c:v>0.57016798297388505</c:v>
                </c:pt>
                <c:pt idx="5361">
                  <c:v>0.57140283036414985</c:v>
                </c:pt>
                <c:pt idx="5362">
                  <c:v>0.57265759479741951</c:v>
                </c:pt>
                <c:pt idx="5363">
                  <c:v>0.57391235830323239</c:v>
                </c:pt>
                <c:pt idx="5364">
                  <c:v>0.57516712273650228</c:v>
                </c:pt>
                <c:pt idx="5365">
                  <c:v>0.57640197012688155</c:v>
                </c:pt>
                <c:pt idx="5366">
                  <c:v>0.57763681751714646</c:v>
                </c:pt>
                <c:pt idx="5367">
                  <c:v>0.57889158102295757</c:v>
                </c:pt>
                <c:pt idx="5368">
                  <c:v>0.58014634545622656</c:v>
                </c:pt>
                <c:pt idx="5369">
                  <c:v>0.58140110988949756</c:v>
                </c:pt>
                <c:pt idx="5370">
                  <c:v>0.58265587339531144</c:v>
                </c:pt>
                <c:pt idx="5371">
                  <c:v>0.58391063782858132</c:v>
                </c:pt>
                <c:pt idx="5372">
                  <c:v>0.58514548521884535</c:v>
                </c:pt>
                <c:pt idx="5373">
                  <c:v>0.58640024965211457</c:v>
                </c:pt>
                <c:pt idx="5374">
                  <c:v>0.58763509704238004</c:v>
                </c:pt>
                <c:pt idx="5375">
                  <c:v>0.5888898605481937</c:v>
                </c:pt>
                <c:pt idx="5376">
                  <c:v>0.59012470793857164</c:v>
                </c:pt>
                <c:pt idx="5377">
                  <c:v>0.59139938941473247</c:v>
                </c:pt>
                <c:pt idx="5378">
                  <c:v>0.5943869226755395</c:v>
                </c:pt>
                <c:pt idx="5379">
                  <c:v>0.5956217700659181</c:v>
                </c:pt>
                <c:pt idx="5380">
                  <c:v>0.59685661745618379</c:v>
                </c:pt>
                <c:pt idx="5381">
                  <c:v>0.59809146484644748</c:v>
                </c:pt>
                <c:pt idx="5382">
                  <c:v>0.59934622835225926</c:v>
                </c:pt>
                <c:pt idx="5383">
                  <c:v>0.60060099278553125</c:v>
                </c:pt>
                <c:pt idx="5384">
                  <c:v>0.60185575721880191</c:v>
                </c:pt>
                <c:pt idx="5385">
                  <c:v>0.60309060460906594</c:v>
                </c:pt>
                <c:pt idx="5386">
                  <c:v>0.60432545199944365</c:v>
                </c:pt>
                <c:pt idx="5387">
                  <c:v>0.60556029846225057</c:v>
                </c:pt>
                <c:pt idx="5388">
                  <c:v>0.60681506289552178</c:v>
                </c:pt>
                <c:pt idx="5389">
                  <c:v>0.60804991028578737</c:v>
                </c:pt>
                <c:pt idx="5390">
                  <c:v>0.60928475767605061</c:v>
                </c:pt>
                <c:pt idx="5391">
                  <c:v>0.61053952210932061</c:v>
                </c:pt>
                <c:pt idx="5392">
                  <c:v>0.61177436857212864</c:v>
                </c:pt>
                <c:pt idx="5393">
                  <c:v>0.61302913300539896</c:v>
                </c:pt>
                <c:pt idx="5394">
                  <c:v>0.61426398039577634</c:v>
                </c:pt>
                <c:pt idx="5395">
                  <c:v>0.61675359221931203</c:v>
                </c:pt>
                <c:pt idx="5396">
                  <c:v>0.61800835572512369</c:v>
                </c:pt>
                <c:pt idx="5397">
                  <c:v>0.61924320311538961</c:v>
                </c:pt>
                <c:pt idx="5398">
                  <c:v>0.62047805050565363</c:v>
                </c:pt>
                <c:pt idx="5399">
                  <c:v>0.62173281493892363</c:v>
                </c:pt>
                <c:pt idx="5400">
                  <c:v>0.62298757844473585</c:v>
                </c:pt>
                <c:pt idx="5401">
                  <c:v>0.62424234287800573</c:v>
                </c:pt>
                <c:pt idx="5402">
                  <c:v>0.625477190268385</c:v>
                </c:pt>
                <c:pt idx="5403">
                  <c:v>0.62671203765865002</c:v>
                </c:pt>
                <c:pt idx="5404">
                  <c:v>0.62794688504891383</c:v>
                </c:pt>
                <c:pt idx="5405">
                  <c:v>0.6292016485547276</c:v>
                </c:pt>
                <c:pt idx="5406">
                  <c:v>0.63043649594499129</c:v>
                </c:pt>
                <c:pt idx="5407">
                  <c:v>0.6334041130903646</c:v>
                </c:pt>
                <c:pt idx="5408">
                  <c:v>0.63463896048062962</c:v>
                </c:pt>
                <c:pt idx="5409">
                  <c:v>0.63589372398644173</c:v>
                </c:pt>
                <c:pt idx="5410">
                  <c:v>0.63712857137670664</c:v>
                </c:pt>
                <c:pt idx="5411">
                  <c:v>0.63836341876697134</c:v>
                </c:pt>
                <c:pt idx="5412">
                  <c:v>0.63961818320024122</c:v>
                </c:pt>
                <c:pt idx="5413">
                  <c:v>0.6408530305905078</c:v>
                </c:pt>
                <c:pt idx="5414">
                  <c:v>0.64210779409631868</c:v>
                </c:pt>
                <c:pt idx="5415">
                  <c:v>0.64334264148669762</c:v>
                </c:pt>
                <c:pt idx="5416">
                  <c:v>0.64457748887696109</c:v>
                </c:pt>
                <c:pt idx="5417">
                  <c:v>0.64583225331023264</c:v>
                </c:pt>
                <c:pt idx="5418">
                  <c:v>0.64706710070049667</c:v>
                </c:pt>
                <c:pt idx="5419">
                  <c:v>0.64834178124931463</c:v>
                </c:pt>
                <c:pt idx="5420">
                  <c:v>0.64957662863958077</c:v>
                </c:pt>
                <c:pt idx="5421">
                  <c:v>0.65083139307284965</c:v>
                </c:pt>
                <c:pt idx="5422">
                  <c:v>0.65208615657866253</c:v>
                </c:pt>
                <c:pt idx="5423">
                  <c:v>0.65334092101193153</c:v>
                </c:pt>
                <c:pt idx="5424">
                  <c:v>0.65457576840219733</c:v>
                </c:pt>
                <c:pt idx="5425">
                  <c:v>0.65581061579257593</c:v>
                </c:pt>
                <c:pt idx="5426">
                  <c:v>0.65706538022584482</c:v>
                </c:pt>
                <c:pt idx="5427">
                  <c:v>0.65832014373165748</c:v>
                </c:pt>
                <c:pt idx="5428">
                  <c:v>0.6595749081649277</c:v>
                </c:pt>
                <c:pt idx="5429">
                  <c:v>0.66080975555519417</c:v>
                </c:pt>
                <c:pt idx="5430">
                  <c:v>0.66206451906100483</c:v>
                </c:pt>
                <c:pt idx="5431">
                  <c:v>0.66329936645126963</c:v>
                </c:pt>
                <c:pt idx="5432">
                  <c:v>0.66455413088453963</c:v>
                </c:pt>
                <c:pt idx="5433">
                  <c:v>0.66578897827480576</c:v>
                </c:pt>
                <c:pt idx="5434">
                  <c:v>0.66704374270807565</c:v>
                </c:pt>
                <c:pt idx="5435">
                  <c:v>0.66831842325689306</c:v>
                </c:pt>
                <c:pt idx="5436">
                  <c:v>0.66955327064715675</c:v>
                </c:pt>
                <c:pt idx="5437">
                  <c:v>0.67258063799397505</c:v>
                </c:pt>
                <c:pt idx="5438">
                  <c:v>0.67381548538423885</c:v>
                </c:pt>
                <c:pt idx="5439">
                  <c:v>0.67507024981750874</c:v>
                </c:pt>
                <c:pt idx="5440">
                  <c:v>0.6763250133233234</c:v>
                </c:pt>
                <c:pt idx="5441">
                  <c:v>0.67757977775659251</c:v>
                </c:pt>
                <c:pt idx="5442">
                  <c:v>0.67881462514685664</c:v>
                </c:pt>
                <c:pt idx="5443">
                  <c:v>0.68004947253723558</c:v>
                </c:pt>
                <c:pt idx="5444">
                  <c:v>0.68128431992749938</c:v>
                </c:pt>
                <c:pt idx="5445">
                  <c:v>0.68253908343331204</c:v>
                </c:pt>
                <c:pt idx="5446">
                  <c:v>0.68379384786658293</c:v>
                </c:pt>
                <c:pt idx="5447">
                  <c:v>0.6850486122998537</c:v>
                </c:pt>
                <c:pt idx="5448">
                  <c:v>0.68628345969011662</c:v>
                </c:pt>
                <c:pt idx="5449">
                  <c:v>0.68753822319592928</c:v>
                </c:pt>
                <c:pt idx="5450">
                  <c:v>0.68879298762920005</c:v>
                </c:pt>
                <c:pt idx="5451">
                  <c:v>0.69004775206246904</c:v>
                </c:pt>
                <c:pt idx="5452">
                  <c:v>0.69128259945273285</c:v>
                </c:pt>
                <c:pt idx="5453">
                  <c:v>0.69251744591565356</c:v>
                </c:pt>
                <c:pt idx="5454">
                  <c:v>0.69375229330591992</c:v>
                </c:pt>
                <c:pt idx="5455">
                  <c:v>0.6950070577391908</c:v>
                </c:pt>
                <c:pt idx="5456">
                  <c:v>0.69626182217245969</c:v>
                </c:pt>
                <c:pt idx="5457">
                  <c:v>0.69749666956272449</c:v>
                </c:pt>
                <c:pt idx="5458">
                  <c:v>0.69875143306853893</c:v>
                </c:pt>
                <c:pt idx="5459">
                  <c:v>0.70000619750180704</c:v>
                </c:pt>
                <c:pt idx="5460">
                  <c:v>0.70126096193507659</c:v>
                </c:pt>
                <c:pt idx="5461">
                  <c:v>0.70251572544088969</c:v>
                </c:pt>
                <c:pt idx="5462">
                  <c:v>0.70375057283115461</c:v>
                </c:pt>
                <c:pt idx="5463">
                  <c:v>0.70500533726442538</c:v>
                </c:pt>
                <c:pt idx="5464">
                  <c:v>0.70624018465480354</c:v>
                </c:pt>
                <c:pt idx="5465">
                  <c:v>0.70749494908807264</c:v>
                </c:pt>
                <c:pt idx="5466">
                  <c:v>0.70872979555088189</c:v>
                </c:pt>
                <c:pt idx="5467">
                  <c:v>0.71175716382504106</c:v>
                </c:pt>
                <c:pt idx="5468">
                  <c:v>0.71299201028796233</c:v>
                </c:pt>
                <c:pt idx="5469">
                  <c:v>0.71422685767822813</c:v>
                </c:pt>
                <c:pt idx="5470">
                  <c:v>0.71550153915450265</c:v>
                </c:pt>
                <c:pt idx="5471">
                  <c:v>0.71675630266031554</c:v>
                </c:pt>
                <c:pt idx="5472">
                  <c:v>0.71799115005058134</c:v>
                </c:pt>
                <c:pt idx="5473">
                  <c:v>0.71922599744084537</c:v>
                </c:pt>
                <c:pt idx="5474">
                  <c:v>0.72048076187411358</c:v>
                </c:pt>
                <c:pt idx="5475">
                  <c:v>0.72173552630738513</c:v>
                </c:pt>
                <c:pt idx="5476">
                  <c:v>0.72301020685620188</c:v>
                </c:pt>
                <c:pt idx="5477">
                  <c:v>0.72424505424646746</c:v>
                </c:pt>
                <c:pt idx="5478">
                  <c:v>0.72549981867973834</c:v>
                </c:pt>
                <c:pt idx="5479">
                  <c:v>0.72675458218555011</c:v>
                </c:pt>
                <c:pt idx="5480">
                  <c:v>0.72798942957581503</c:v>
                </c:pt>
                <c:pt idx="5481">
                  <c:v>0.72924419400908491</c:v>
                </c:pt>
                <c:pt idx="5482">
                  <c:v>0.7304989584423538</c:v>
                </c:pt>
                <c:pt idx="5483">
                  <c:v>0.73175372194816668</c:v>
                </c:pt>
                <c:pt idx="5484">
                  <c:v>0.73298856933854495</c:v>
                </c:pt>
                <c:pt idx="5485">
                  <c:v>0.73424532501235251</c:v>
                </c:pt>
                <c:pt idx="5486">
                  <c:v>0.73550008944562251</c:v>
                </c:pt>
                <c:pt idx="5487">
                  <c:v>0.73677477092189836</c:v>
                </c:pt>
                <c:pt idx="5488">
                  <c:v>0.73800961738470683</c:v>
                </c:pt>
                <c:pt idx="5489">
                  <c:v>0.73926438181797383</c:v>
                </c:pt>
                <c:pt idx="5490">
                  <c:v>0.74051914625124449</c:v>
                </c:pt>
                <c:pt idx="5491">
                  <c:v>0.74175399364151073</c:v>
                </c:pt>
                <c:pt idx="5492">
                  <c:v>0.74300875714732262</c:v>
                </c:pt>
                <c:pt idx="5493">
                  <c:v>0.74424360453758864</c:v>
                </c:pt>
                <c:pt idx="5494">
                  <c:v>0.74549836897085697</c:v>
                </c:pt>
                <c:pt idx="5495">
                  <c:v>0.7467531334041283</c:v>
                </c:pt>
                <c:pt idx="5496">
                  <c:v>0.74798798079450535</c:v>
                </c:pt>
                <c:pt idx="5497">
                  <c:v>0.75101534814120896</c:v>
                </c:pt>
                <c:pt idx="5498">
                  <c:v>0.75227011164702162</c:v>
                </c:pt>
                <c:pt idx="5499">
                  <c:v>0.75350495903740011</c:v>
                </c:pt>
                <c:pt idx="5500">
                  <c:v>0.75475972347067155</c:v>
                </c:pt>
                <c:pt idx="5501">
                  <c:v>0.7559945708609348</c:v>
                </c:pt>
                <c:pt idx="5502">
                  <c:v>0.75724933529420546</c:v>
                </c:pt>
                <c:pt idx="5503">
                  <c:v>0.75850409880001735</c:v>
                </c:pt>
                <c:pt idx="5504">
                  <c:v>0.75975886323328889</c:v>
                </c:pt>
                <c:pt idx="5505">
                  <c:v>0.761013627666558</c:v>
                </c:pt>
                <c:pt idx="5506">
                  <c:v>0.76224847412936558</c:v>
                </c:pt>
                <c:pt idx="5507">
                  <c:v>0.76350323856263469</c:v>
                </c:pt>
                <c:pt idx="5508">
                  <c:v>0.7647380859528996</c:v>
                </c:pt>
                <c:pt idx="5509">
                  <c:v>0.76601276742917523</c:v>
                </c:pt>
                <c:pt idx="5510">
                  <c:v>0.76724761389198293</c:v>
                </c:pt>
                <c:pt idx="5511">
                  <c:v>0.76850237832525159</c:v>
                </c:pt>
                <c:pt idx="5512">
                  <c:v>0.76975714275852258</c:v>
                </c:pt>
                <c:pt idx="5513">
                  <c:v>0.77099199014890141</c:v>
                </c:pt>
                <c:pt idx="5514">
                  <c:v>0.77224675365471396</c:v>
                </c:pt>
                <c:pt idx="5515">
                  <c:v>0.77348160104497765</c:v>
                </c:pt>
                <c:pt idx="5516">
                  <c:v>0.77473636547824754</c:v>
                </c:pt>
                <c:pt idx="5517">
                  <c:v>0.77599112991151764</c:v>
                </c:pt>
                <c:pt idx="5518">
                  <c:v>0.77722597730178378</c:v>
                </c:pt>
                <c:pt idx="5519">
                  <c:v>0.77848074080759488</c:v>
                </c:pt>
                <c:pt idx="5520">
                  <c:v>0.77973550524086555</c:v>
                </c:pt>
                <c:pt idx="5521">
                  <c:v>0.78099026967413465</c:v>
                </c:pt>
                <c:pt idx="5522">
                  <c:v>0.78222511613694223</c:v>
                </c:pt>
                <c:pt idx="5523">
                  <c:v>0.78345996352720659</c:v>
                </c:pt>
                <c:pt idx="5524">
                  <c:v>0.78471472796047692</c:v>
                </c:pt>
                <c:pt idx="5525">
                  <c:v>0.78594957535085563</c:v>
                </c:pt>
                <c:pt idx="5526">
                  <c:v>0.7872043397841253</c:v>
                </c:pt>
                <c:pt idx="5527">
                  <c:v>0.79021179008793663</c:v>
                </c:pt>
                <c:pt idx="5528">
                  <c:v>0.7914665545212064</c:v>
                </c:pt>
                <c:pt idx="5529">
                  <c:v>0.79270140098401565</c:v>
                </c:pt>
                <c:pt idx="5530">
                  <c:v>0.79395616541728398</c:v>
                </c:pt>
                <c:pt idx="5531">
                  <c:v>0.79521092985055386</c:v>
                </c:pt>
                <c:pt idx="5532">
                  <c:v>0.79646569428382463</c:v>
                </c:pt>
                <c:pt idx="5533">
                  <c:v>0.79772045778963763</c:v>
                </c:pt>
                <c:pt idx="5534">
                  <c:v>0.7989553051799021</c:v>
                </c:pt>
                <c:pt idx="5535">
                  <c:v>0.80021006961317265</c:v>
                </c:pt>
                <c:pt idx="5536">
                  <c:v>0.80146483404644187</c:v>
                </c:pt>
                <c:pt idx="5537">
                  <c:v>0.80271959755225453</c:v>
                </c:pt>
                <c:pt idx="5538">
                  <c:v>0.80397436198552441</c:v>
                </c:pt>
                <c:pt idx="5539">
                  <c:v>0.80520920937578999</c:v>
                </c:pt>
                <c:pt idx="5540">
                  <c:v>0.80646397288160099</c:v>
                </c:pt>
                <c:pt idx="5541">
                  <c:v>0.80769882027198137</c:v>
                </c:pt>
                <c:pt idx="5542">
                  <c:v>0.80895358470524903</c:v>
                </c:pt>
                <c:pt idx="5543">
                  <c:v>0.81020834913852013</c:v>
                </c:pt>
                <c:pt idx="5544">
                  <c:v>0.8114631126443328</c:v>
                </c:pt>
                <c:pt idx="5545">
                  <c:v>0.81271787707760268</c:v>
                </c:pt>
                <c:pt idx="5546">
                  <c:v>0.81397264151087345</c:v>
                </c:pt>
                <c:pt idx="5547">
                  <c:v>0.81522740594414245</c:v>
                </c:pt>
                <c:pt idx="5548">
                  <c:v>0.81648216944995355</c:v>
                </c:pt>
                <c:pt idx="5549">
                  <c:v>0.81771701684021991</c:v>
                </c:pt>
                <c:pt idx="5550">
                  <c:v>0.81897178127349068</c:v>
                </c:pt>
                <c:pt idx="5551">
                  <c:v>0.82022654477930246</c:v>
                </c:pt>
                <c:pt idx="5552">
                  <c:v>0.82146139216956771</c:v>
                </c:pt>
                <c:pt idx="5553">
                  <c:v>0.82273607364584311</c:v>
                </c:pt>
                <c:pt idx="5554">
                  <c:v>0.82397092103610703</c:v>
                </c:pt>
                <c:pt idx="5555">
                  <c:v>0.82524560158492555</c:v>
                </c:pt>
                <c:pt idx="5556">
                  <c:v>0.82648044897518969</c:v>
                </c:pt>
                <c:pt idx="5557">
                  <c:v>0.82954765040790335</c:v>
                </c:pt>
                <c:pt idx="5558">
                  <c:v>0.83080241484117412</c:v>
                </c:pt>
                <c:pt idx="5559">
                  <c:v>0.83203726130409461</c:v>
                </c:pt>
                <c:pt idx="5560">
                  <c:v>0.833311942780255</c:v>
                </c:pt>
                <c:pt idx="5561">
                  <c:v>0.83454679017063427</c:v>
                </c:pt>
                <c:pt idx="5562">
                  <c:v>0.83580155460390515</c:v>
                </c:pt>
                <c:pt idx="5563">
                  <c:v>0.83705631810971681</c:v>
                </c:pt>
                <c:pt idx="5564">
                  <c:v>0.83829116549998162</c:v>
                </c:pt>
                <c:pt idx="5565">
                  <c:v>0.83952601289024642</c:v>
                </c:pt>
                <c:pt idx="5566">
                  <c:v>0.84078077732351775</c:v>
                </c:pt>
                <c:pt idx="5567">
                  <c:v>0.84203554082932897</c:v>
                </c:pt>
                <c:pt idx="5568">
                  <c:v>0.84327038821959455</c:v>
                </c:pt>
                <c:pt idx="5569">
                  <c:v>0.84454506969586873</c:v>
                </c:pt>
                <c:pt idx="5570">
                  <c:v>0.84577991708613498</c:v>
                </c:pt>
                <c:pt idx="5571">
                  <c:v>0.84701476447651203</c:v>
                </c:pt>
                <c:pt idx="5572">
                  <c:v>0.84824961093932061</c:v>
                </c:pt>
                <c:pt idx="5573">
                  <c:v>0.8495043753725896</c:v>
                </c:pt>
                <c:pt idx="5574">
                  <c:v>0.8507591398058596</c:v>
                </c:pt>
                <c:pt idx="5575">
                  <c:v>0.85199398719612462</c:v>
                </c:pt>
                <c:pt idx="5576">
                  <c:v>0.85324875070193651</c:v>
                </c:pt>
                <c:pt idx="5577">
                  <c:v>0.8545035151352065</c:v>
                </c:pt>
                <c:pt idx="5578">
                  <c:v>0.85573836252547286</c:v>
                </c:pt>
                <c:pt idx="5579">
                  <c:v>0.85699312695874164</c:v>
                </c:pt>
                <c:pt idx="5580">
                  <c:v>0.85824789046455541</c:v>
                </c:pt>
                <c:pt idx="5581">
                  <c:v>0.86068537539972645</c:v>
                </c:pt>
                <c:pt idx="5582">
                  <c:v>0.86068537539972645</c:v>
                </c:pt>
                <c:pt idx="5583">
                  <c:v>0.86855254709269047</c:v>
                </c:pt>
                <c:pt idx="5584">
                  <c:v>0.8712811615771443</c:v>
                </c:pt>
                <c:pt idx="5585">
                  <c:v>0.87387035768813537</c:v>
                </c:pt>
                <c:pt idx="5586">
                  <c:v>0.87647946991467063</c:v>
                </c:pt>
                <c:pt idx="5587">
                  <c:v>0.87908659090066887</c:v>
                </c:pt>
                <c:pt idx="5588">
                  <c:v>0.88169570405466402</c:v>
                </c:pt>
                <c:pt idx="5589">
                  <c:v>0.88428490016565231</c:v>
                </c:pt>
                <c:pt idx="5590">
                  <c:v>0.88948320850317963</c:v>
                </c:pt>
                <c:pt idx="5591">
                  <c:v>0.89207240461428261</c:v>
                </c:pt>
                <c:pt idx="5592">
                  <c:v>0.89468151684081965</c:v>
                </c:pt>
                <c:pt idx="5593">
                  <c:v>0.89731054703770396</c:v>
                </c:pt>
                <c:pt idx="5594">
                  <c:v>0.89989775098069913</c:v>
                </c:pt>
                <c:pt idx="5595">
                  <c:v>0.90250686413469339</c:v>
                </c:pt>
                <c:pt idx="5596">
                  <c:v>0.90511597636123042</c:v>
                </c:pt>
                <c:pt idx="5597">
                  <c:v>0.91029436858332269</c:v>
                </c:pt>
                <c:pt idx="5598">
                  <c:v>0.9129034808098595</c:v>
                </c:pt>
                <c:pt idx="5599">
                  <c:v>0.91549267692084868</c:v>
                </c:pt>
                <c:pt idx="5600">
                  <c:v>0.91810179007484294</c:v>
                </c:pt>
                <c:pt idx="5601">
                  <c:v>0.92070891106084263</c:v>
                </c:pt>
                <c:pt idx="5602">
                  <c:v>0.9233379403302705</c:v>
                </c:pt>
                <c:pt idx="5603">
                  <c:v>0.92594705348426565</c:v>
                </c:pt>
                <c:pt idx="5604">
                  <c:v>0.92855616571080046</c:v>
                </c:pt>
                <c:pt idx="5605">
                  <c:v>0.93636358720243507</c:v>
                </c:pt>
                <c:pt idx="5606">
                  <c:v>0.93897270035643032</c:v>
                </c:pt>
                <c:pt idx="5607">
                  <c:v>0.94422876765486363</c:v>
                </c:pt>
                <c:pt idx="5608">
                  <c:v>0.94938724283383635</c:v>
                </c:pt>
                <c:pt idx="5609">
                  <c:v>0.95458555117147625</c:v>
                </c:pt>
                <c:pt idx="5610">
                  <c:v>0.95980377655200833</c:v>
                </c:pt>
                <c:pt idx="5611">
                  <c:v>0.96239098049500171</c:v>
                </c:pt>
                <c:pt idx="5612">
                  <c:v>0.9650000936489973</c:v>
                </c:pt>
                <c:pt idx="5613">
                  <c:v>0.96758928975998459</c:v>
                </c:pt>
                <c:pt idx="5614">
                  <c:v>0.97017848587097433</c:v>
                </c:pt>
                <c:pt idx="5615">
                  <c:v>0.9727875980975117</c:v>
                </c:pt>
                <c:pt idx="5616">
                  <c:v>0.97537679420850065</c:v>
                </c:pt>
                <c:pt idx="5617">
                  <c:v>0.98055518550313536</c:v>
                </c:pt>
                <c:pt idx="5618">
                  <c:v>0.98316230648902059</c:v>
                </c:pt>
                <c:pt idx="5619">
                  <c:v>0.9857714196430164</c:v>
                </c:pt>
                <c:pt idx="5620">
                  <c:v>0.98836061575400436</c:v>
                </c:pt>
                <c:pt idx="5621">
                  <c:v>0.99096972798054139</c:v>
                </c:pt>
                <c:pt idx="5622">
                  <c:v>0.993698342464996</c:v>
                </c:pt>
                <c:pt idx="5623">
                  <c:v>0.99891656784552563</c:v>
                </c:pt>
                <c:pt idx="5624">
                  <c:v>1.5057639565156933E-3</c:v>
                </c:pt>
                <c:pt idx="5625">
                  <c:v>4.0929678995098584E-3</c:v>
                </c:pt>
                <c:pt idx="5626">
                  <c:v>1.1263048652949697E-2</c:v>
                </c:pt>
                <c:pt idx="5627">
                  <c:v>1.6461357917933152E-2</c:v>
                </c:pt>
                <c:pt idx="5628">
                  <c:v>1.9050553101465119E-2</c:v>
                </c:pt>
                <c:pt idx="5629">
                  <c:v>2.1659666255459377E-2</c:v>
                </c:pt>
                <c:pt idx="5630">
                  <c:v>2.4228945323557152E-2</c:v>
                </c:pt>
                <c:pt idx="5631">
                  <c:v>2.6836066309442685E-2</c:v>
                </c:pt>
                <c:pt idx="5632">
                  <c:v>2.9425262420545613E-2</c:v>
                </c:pt>
                <c:pt idx="5633">
                  <c:v>3.20343746470826E-2</c:v>
                </c:pt>
                <c:pt idx="5634">
                  <c:v>3.4643487801076851E-2</c:v>
                </c:pt>
                <c:pt idx="5635">
                  <c:v>3.7232682984608842E-2</c:v>
                </c:pt>
                <c:pt idx="5636">
                  <c:v>3.9841796138603086E-2</c:v>
                </c:pt>
                <c:pt idx="5637">
                  <c:v>4.2430992249592341E-2</c:v>
                </c:pt>
                <c:pt idx="5638">
                  <c:v>4.5040104476129265E-2</c:v>
                </c:pt>
                <c:pt idx="5639">
                  <c:v>4.7647225462128497E-2</c:v>
                </c:pt>
                <c:pt idx="5640">
                  <c:v>5.0236421573117765E-2</c:v>
                </c:pt>
                <c:pt idx="5641">
                  <c:v>5.2845534727111974E-2</c:v>
                </c:pt>
                <c:pt idx="5642">
                  <c:v>5.5434730838101291E-2</c:v>
                </c:pt>
                <c:pt idx="5643">
                  <c:v>5.8043843064638168E-2</c:v>
                </c:pt>
                <c:pt idx="5644">
                  <c:v>6.0652956218632433E-2</c:v>
                </c:pt>
                <c:pt idx="5645">
                  <c:v>6.3242151402164368E-2</c:v>
                </c:pt>
                <c:pt idx="5646">
                  <c:v>6.583134751326726E-2</c:v>
                </c:pt>
                <c:pt idx="5647">
                  <c:v>6.8438468499152805E-2</c:v>
                </c:pt>
                <c:pt idx="5648">
                  <c:v>7.1027664610142011E-2</c:v>
                </c:pt>
                <c:pt idx="5649">
                  <c:v>7.3636777764136324E-2</c:v>
                </c:pt>
                <c:pt idx="5650">
                  <c:v>7.6245889990673277E-2</c:v>
                </c:pt>
                <c:pt idx="5651">
                  <c:v>7.8855003144667535E-2</c:v>
                </c:pt>
                <c:pt idx="5652">
                  <c:v>8.1464115371204598E-2</c:v>
                </c:pt>
                <c:pt idx="5653">
                  <c:v>8.4093145568204089E-2</c:v>
                </c:pt>
                <c:pt idx="5654">
                  <c:v>8.6682340751735851E-2</c:v>
                </c:pt>
                <c:pt idx="5655">
                  <c:v>8.9289462665192526E-2</c:v>
                </c:pt>
                <c:pt idx="5656">
                  <c:v>9.1898574891729354E-2</c:v>
                </c:pt>
                <c:pt idx="5657">
                  <c:v>9.4507688045723667E-2</c:v>
                </c:pt>
                <c:pt idx="5658">
                  <c:v>9.7136717315265686E-2</c:v>
                </c:pt>
                <c:pt idx="5659">
                  <c:v>9.9745830469260194E-2</c:v>
                </c:pt>
                <c:pt idx="5660">
                  <c:v>0.1023549426957969</c:v>
                </c:pt>
                <c:pt idx="5661">
                  <c:v>0.10496405584979128</c:v>
                </c:pt>
                <c:pt idx="5662">
                  <c:v>0.10757316807632843</c:v>
                </c:pt>
                <c:pt idx="5663">
                  <c:v>0.11018028998978482</c:v>
                </c:pt>
                <c:pt idx="5664">
                  <c:v>0.11278940221632183</c:v>
                </c:pt>
                <c:pt idx="5665">
                  <c:v>0.11537859832731091</c:v>
                </c:pt>
                <c:pt idx="5666">
                  <c:v>0.11798771055384805</c:v>
                </c:pt>
                <c:pt idx="5667">
                  <c:v>0.1233453543077303</c:v>
                </c:pt>
                <c:pt idx="5668">
                  <c:v>0.12989801229343811</c:v>
                </c:pt>
                <c:pt idx="5669">
                  <c:v>0.13248521623643247</c:v>
                </c:pt>
                <c:pt idx="5670">
                  <c:v>0.20832276345549874</c:v>
                </c:pt>
                <c:pt idx="5671">
                  <c:v>0.21087212548059142</c:v>
                </c:pt>
                <c:pt idx="5672">
                  <c:v>0.21642694656884509</c:v>
                </c:pt>
                <c:pt idx="5673">
                  <c:v>0.21897630859393794</c:v>
                </c:pt>
                <c:pt idx="5674">
                  <c:v>0.22152567061891623</c:v>
                </c:pt>
                <c:pt idx="5675">
                  <c:v>0.22811816176317734</c:v>
                </c:pt>
                <c:pt idx="5676">
                  <c:v>0.23066752378827005</c:v>
                </c:pt>
                <c:pt idx="5677">
                  <c:v>0.23321688581324931</c:v>
                </c:pt>
                <c:pt idx="6000">
                  <c:v>1.0070115275598819</c:v>
                </c:pt>
                <c:pt idx="6001">
                  <c:v>1.0093418039670468</c:v>
                </c:pt>
                <c:pt idx="6002">
                  <c:v>1.0116919974171845</c:v>
                </c:pt>
                <c:pt idx="6003">
                  <c:v>1.0140222738243518</c:v>
                </c:pt>
                <c:pt idx="6004">
                  <c:v>1.0163724672744934</c:v>
                </c:pt>
                <c:pt idx="6005">
                  <c:v>1.0187027427542148</c:v>
                </c:pt>
                <c:pt idx="6006">
                  <c:v>1.0210529362043561</c:v>
                </c:pt>
                <c:pt idx="6007">
                  <c:v>1.0233832126115199</c:v>
                </c:pt>
                <c:pt idx="6008">
                  <c:v>1.0257334060616614</c:v>
                </c:pt>
                <c:pt idx="6009">
                  <c:v>1.0280636824688258</c:v>
                </c:pt>
                <c:pt idx="6010">
                  <c:v>1.0304138749915268</c:v>
                </c:pt>
                <c:pt idx="6011">
                  <c:v>1.0327441513986884</c:v>
                </c:pt>
                <c:pt idx="6012">
                  <c:v>1.0350943448488295</c:v>
                </c:pt>
                <c:pt idx="6013">
                  <c:v>1.0374425461309471</c:v>
                </c:pt>
                <c:pt idx="6014">
                  <c:v>1.0397927395810882</c:v>
                </c:pt>
                <c:pt idx="6015">
                  <c:v>1.0421230159882526</c:v>
                </c:pt>
                <c:pt idx="6016">
                  <c:v>1.0444532914679738</c:v>
                </c:pt>
                <c:pt idx="6017">
                  <c:v>1.0468034849181151</c:v>
                </c:pt>
                <c:pt idx="6018">
                  <c:v>1.04913376132528</c:v>
                </c:pt>
                <c:pt idx="6019">
                  <c:v>1.0514640377324413</c:v>
                </c:pt>
                <c:pt idx="6020">
                  <c:v>1.0538142311825838</c:v>
                </c:pt>
                <c:pt idx="6021">
                  <c:v>1.0561445066622923</c:v>
                </c:pt>
                <c:pt idx="6022">
                  <c:v>1.0584947001124456</c:v>
                </c:pt>
                <c:pt idx="6023">
                  <c:v>1.0608050594766221</c:v>
                </c:pt>
                <c:pt idx="6024">
                  <c:v>1.0631353358837861</c:v>
                </c:pt>
                <c:pt idx="6025">
                  <c:v>1.0654636201229251</c:v>
                </c:pt>
                <c:pt idx="6026">
                  <c:v>1.0677938965300895</c:v>
                </c:pt>
                <c:pt idx="6027">
                  <c:v>1.0701440899802321</c:v>
                </c:pt>
                <c:pt idx="6028">
                  <c:v>1.0724743663873966</c:v>
                </c:pt>
                <c:pt idx="6029">
                  <c:v>1.0748046427945592</c:v>
                </c:pt>
                <c:pt idx="6030">
                  <c:v>1.0771548353172591</c:v>
                </c:pt>
                <c:pt idx="6031">
                  <c:v>1.0794851117244235</c:v>
                </c:pt>
                <c:pt idx="6032">
                  <c:v>1.081815388131588</c:v>
                </c:pt>
                <c:pt idx="6033">
                  <c:v>1.0841655815817322</c:v>
                </c:pt>
                <c:pt idx="6034">
                  <c:v>1.0865157750318843</c:v>
                </c:pt>
                <c:pt idx="6035">
                  <c:v>1.088846050511592</c:v>
                </c:pt>
                <c:pt idx="6036">
                  <c:v>1.0911763269187575</c:v>
                </c:pt>
                <c:pt idx="6037">
                  <c:v>1.0935245291283309</c:v>
                </c:pt>
                <c:pt idx="6038">
                  <c:v>1.0958548046080381</c:v>
                </c:pt>
                <c:pt idx="6039">
                  <c:v>1.0981850810152047</c:v>
                </c:pt>
                <c:pt idx="6040">
                  <c:v>1.1005153574223658</c:v>
                </c:pt>
                <c:pt idx="6041">
                  <c:v>1.1028257167865547</c:v>
                </c:pt>
                <c:pt idx="6042">
                  <c:v>1.1051559931937212</c:v>
                </c:pt>
                <c:pt idx="6043">
                  <c:v>1.1075061866438602</c:v>
                </c:pt>
                <c:pt idx="6044">
                  <c:v>1.1098364630510247</c:v>
                </c:pt>
                <c:pt idx="6045">
                  <c:v>1.1121667394581891</c:v>
                </c:pt>
                <c:pt idx="6046">
                  <c:v>1.1145766831098172</c:v>
                </c:pt>
                <c:pt idx="6047">
                  <c:v>1.1169467926754904</c:v>
                </c:pt>
                <c:pt idx="6048">
                  <c:v>1.1192770690826563</c:v>
                </c:pt>
                <c:pt idx="6049">
                  <c:v>1.1216053542492546</c:v>
                </c:pt>
                <c:pt idx="6050">
                  <c:v>1.1239555467719402</c:v>
                </c:pt>
                <c:pt idx="6051">
                  <c:v>1.1262858231791046</c:v>
                </c:pt>
                <c:pt idx="6052">
                  <c:v>1.1285961825432906</c:v>
                </c:pt>
                <c:pt idx="6053">
                  <c:v>1.1309264589504535</c:v>
                </c:pt>
                <c:pt idx="6054">
                  <c:v>1.1332567353576195</c:v>
                </c:pt>
                <c:pt idx="6055">
                  <c:v>1.1355870117647855</c:v>
                </c:pt>
                <c:pt idx="6056">
                  <c:v>1.1379372042874818</c:v>
                </c:pt>
                <c:pt idx="6057">
                  <c:v>1.1402674806946322</c:v>
                </c:pt>
                <c:pt idx="6058">
                  <c:v>1.1425977571017967</c:v>
                </c:pt>
                <c:pt idx="6059">
                  <c:v>1.1449280335089611</c:v>
                </c:pt>
                <c:pt idx="6060">
                  <c:v>1.1472583099161273</c:v>
                </c:pt>
                <c:pt idx="6061">
                  <c:v>1.1496085033662824</c:v>
                </c:pt>
                <c:pt idx="6062">
                  <c:v>1.1519367876054198</c:v>
                </c:pt>
                <c:pt idx="6063">
                  <c:v>1.1542670640125883</c:v>
                </c:pt>
                <c:pt idx="6064">
                  <c:v>1.1565973404197507</c:v>
                </c:pt>
                <c:pt idx="6065">
                  <c:v>1.1589076997839243</c:v>
                </c:pt>
                <c:pt idx="6066">
                  <c:v>1.0196333135219078</c:v>
                </c:pt>
                <c:pt idx="6067">
                  <c:v>1.0258254744208557</c:v>
                </c:pt>
                <c:pt idx="6068">
                  <c:v>1.0320594615737977</c:v>
                </c:pt>
                <c:pt idx="6069">
                  <c:v>1.0382536146407675</c:v>
                </c:pt>
                <c:pt idx="6070">
                  <c:v>1.0505602622896628</c:v>
                </c:pt>
                <c:pt idx="6071">
                  <c:v>1.0629684854665982</c:v>
                </c:pt>
                <c:pt idx="6072">
                  <c:v>1.0691427214905946</c:v>
                </c:pt>
                <c:pt idx="6073">
                  <c:v>1.0752970404715967</c:v>
                </c:pt>
                <c:pt idx="6074">
                  <c:v>1.081548953426946</c:v>
                </c:pt>
                <c:pt idx="6075">
                  <c:v>1.0877231894509258</c:v>
                </c:pt>
                <c:pt idx="6076">
                  <c:v>1.0938775084319445</c:v>
                </c:pt>
                <c:pt idx="6077">
                  <c:v>1.1063434914972421</c:v>
                </c:pt>
                <c:pt idx="6078">
                  <c:v>1.1125376445642141</c:v>
                </c:pt>
                <c:pt idx="6079">
                  <c:v>1.1187517146741612</c:v>
                </c:pt>
                <c:pt idx="6080">
                  <c:v>1.1249259506981559</c:v>
                </c:pt>
                <c:pt idx="6081">
                  <c:v>1.1373122655915342</c:v>
                </c:pt>
                <c:pt idx="6082">
                  <c:v>1.1434665845725362</c:v>
                </c:pt>
                <c:pt idx="6083">
                  <c:v>1.1496408215239897</c:v>
                </c:pt>
                <c:pt idx="6084">
                  <c:v>1.1558150575479818</c:v>
                </c:pt>
                <c:pt idx="6085">
                  <c:v>1.1629433129748599</c:v>
                </c:pt>
                <c:pt idx="6086">
                  <c:v>1.169456135947172</c:v>
                </c:pt>
                <c:pt idx="6087">
                  <c:v>1.1756104558556331</c:v>
                </c:pt>
                <c:pt idx="6088">
                  <c:v>1.1817647748366369</c:v>
                </c:pt>
                <c:pt idx="6089">
                  <c:v>1.1966805347120897</c:v>
                </c:pt>
                <c:pt idx="6090">
                  <c:v>1.2029941900369443</c:v>
                </c:pt>
                <c:pt idx="6091">
                  <c:v>1.209367594635836</c:v>
                </c:pt>
                <c:pt idx="6092">
                  <c:v>1.2157011660762151</c:v>
                </c:pt>
                <c:pt idx="6093">
                  <c:v>1.2220327462760281</c:v>
                </c:pt>
                <c:pt idx="6094">
                  <c:v>1.2283663177164197</c:v>
                </c:pt>
                <c:pt idx="6095">
                  <c:v>1.2347198061997915</c:v>
                </c:pt>
                <c:pt idx="6096">
                  <c:v>1.2410334605971938</c:v>
                </c:pt>
                <c:pt idx="6097">
                  <c:v>1.2473650398695497</c:v>
                </c:pt>
                <c:pt idx="6098">
                  <c:v>1.2536986113099402</c:v>
                </c:pt>
                <c:pt idx="6099">
                  <c:v>1.2600321827503222</c:v>
                </c:pt>
                <c:pt idx="6100">
                  <c:v>1.2663657541907161</c:v>
                </c:pt>
                <c:pt idx="6101">
                  <c:v>1.2726973343905301</c:v>
                </c:pt>
                <c:pt idx="6102">
                  <c:v>1.2790309058309077</c:v>
                </c:pt>
                <c:pt idx="6103">
                  <c:v>1.2853644772712998</c:v>
                </c:pt>
                <c:pt idx="6104">
                  <c:v>1.2916980487116798</c:v>
                </c:pt>
                <c:pt idx="6105">
                  <c:v>1.2980515371950503</c:v>
                </c:pt>
                <c:pt idx="6106">
                  <c:v>1.3043631994244294</c:v>
                </c:pt>
                <c:pt idx="6107">
                  <c:v>1.3107166879077994</c:v>
                </c:pt>
                <c:pt idx="6108">
                  <c:v>1.3170900934341438</c:v>
                </c:pt>
                <c:pt idx="6109">
                  <c:v>1.3234435819175161</c:v>
                </c:pt>
                <c:pt idx="6110">
                  <c:v>1.329775161189872</c:v>
                </c:pt>
                <c:pt idx="6111">
                  <c:v>1.3361286496732421</c:v>
                </c:pt>
                <c:pt idx="6112">
                  <c:v>1.3425219722425652</c:v>
                </c:pt>
                <c:pt idx="6113">
                  <c:v>1.3488157095969926</c:v>
                </c:pt>
                <c:pt idx="6114">
                  <c:v>1.3551293639944078</c:v>
                </c:pt>
                <c:pt idx="6115">
                  <c:v>1.3614410271512301</c:v>
                </c:pt>
                <c:pt idx="6116">
                  <c:v>1.368790359436574</c:v>
                </c:pt>
                <c:pt idx="6117">
                  <c:v>1.3756218532416666</c:v>
                </c:pt>
                <c:pt idx="6118">
                  <c:v>1.3819753417250382</c:v>
                </c:pt>
                <c:pt idx="6119">
                  <c:v>1.3883666721263379</c:v>
                </c:pt>
                <c:pt idx="6120">
                  <c:v>1.394600659279277</c:v>
                </c:pt>
                <c:pt idx="6121">
                  <c:v>1.400914313676678</c:v>
                </c:pt>
                <c:pt idx="6122">
                  <c:v>1.4073076362460029</c:v>
                </c:pt>
                <c:pt idx="6123">
                  <c:v>1.413698966647317</c:v>
                </c:pt>
                <c:pt idx="6124">
                  <c:v>1.4200922882891802</c:v>
                </c:pt>
                <c:pt idx="6125">
                  <c:v>1.4328590154574083</c:v>
                </c:pt>
                <c:pt idx="6126">
                  <c:v>1.4391726707822698</c:v>
                </c:pt>
                <c:pt idx="6127">
                  <c:v>1.445803003844444</c:v>
                </c:pt>
                <c:pt idx="6128">
                  <c:v>1.4520967411988579</c:v>
                </c:pt>
                <c:pt idx="6129">
                  <c:v>1.4584900628407382</c:v>
                </c:pt>
                <c:pt idx="6130">
                  <c:v>1.4648634683670838</c:v>
                </c:pt>
                <c:pt idx="6131">
                  <c:v>1.4711950485668979</c:v>
                </c:pt>
                <c:pt idx="6132">
                  <c:v>1.4775883702087782</c:v>
                </c:pt>
                <c:pt idx="6133">
                  <c:v>1.4839020246061807</c:v>
                </c:pt>
                <c:pt idx="6134">
                  <c:v>1.4911119394455601</c:v>
                </c:pt>
                <c:pt idx="6135">
                  <c:v>1.4978816908811421</c:v>
                </c:pt>
                <c:pt idx="6136">
                  <c:v>1.5041953452785464</c:v>
                </c:pt>
                <c:pt idx="6137">
                  <c:v>1.510548833761918</c:v>
                </c:pt>
                <c:pt idx="6138">
                  <c:v>1.5168425711163442</c:v>
                </c:pt>
                <c:pt idx="6139">
                  <c:v>1.5232358936856656</c:v>
                </c:pt>
                <c:pt idx="6140">
                  <c:v>1.5296272240869797</c:v>
                </c:pt>
                <c:pt idx="6141">
                  <c:v>1.536000629613328</c:v>
                </c:pt>
                <c:pt idx="6142">
                  <c:v>1.5423740342122161</c:v>
                </c:pt>
                <c:pt idx="6143">
                  <c:v>1.5487474397385648</c:v>
                </c:pt>
                <c:pt idx="6144">
                  <c:v>1.5558358610794858</c:v>
                </c:pt>
                <c:pt idx="6145">
                  <c:v>1.5623287679362647</c:v>
                </c:pt>
                <c:pt idx="6146">
                  <c:v>1.5696581841060764</c:v>
                </c:pt>
                <c:pt idx="6147">
                  <c:v>1.9583320156813091</c:v>
                </c:pt>
                <c:pt idx="6148">
                  <c:v>1.9658207663400589</c:v>
                </c:pt>
                <c:pt idx="6149">
                  <c:v>1.9735883546730981</c:v>
                </c:pt>
                <c:pt idx="6150">
                  <c:v>1.9802784379367639</c:v>
                </c:pt>
                <c:pt idx="6151">
                  <c:v>1.9867713447935405</c:v>
                </c:pt>
                <c:pt idx="6152">
                  <c:v>1.9928858306160353</c:v>
                </c:pt>
                <c:pt idx="6153">
                  <c:v>1.9990202325540736</c:v>
                </c:pt>
                <c:pt idx="6154">
                  <c:v>1.011267129074028</c:v>
                </c:pt>
                <c:pt idx="6155">
                  <c:v>1.0174015319395124</c:v>
                </c:pt>
                <c:pt idx="6156">
                  <c:v>1.02353593387754</c:v>
                </c:pt>
                <c:pt idx="6157">
                  <c:v>1.029670336743024</c:v>
                </c:pt>
                <c:pt idx="6158">
                  <c:v>1.0358027474404827</c:v>
                </c:pt>
                <c:pt idx="6159">
                  <c:v>1.0419371503059538</c:v>
                </c:pt>
                <c:pt idx="6160">
                  <c:v>1.0480317190854858</c:v>
                </c:pt>
                <c:pt idx="6161">
                  <c:v>1.05418603806649</c:v>
                </c:pt>
                <c:pt idx="6162">
                  <c:v>1.0602786156054398</c:v>
                </c:pt>
                <c:pt idx="6163">
                  <c:v>1.0664130175434678</c:v>
                </c:pt>
                <c:pt idx="6164">
                  <c:v>1.0787216564329445</c:v>
                </c:pt>
                <c:pt idx="6165">
                  <c:v>1.0848540680578509</c:v>
                </c:pt>
                <c:pt idx="6166">
                  <c:v>1.0919046474808289</c:v>
                </c:pt>
                <c:pt idx="6167">
                  <c:v>1.0990348941482893</c:v>
                </c:pt>
                <c:pt idx="6168">
                  <c:v>1.1116602117025278</c:v>
                </c:pt>
                <c:pt idx="6169">
                  <c:v>1.1178145306835461</c:v>
                </c:pt>
                <c:pt idx="6170">
                  <c:v>1.1239290165060396</c:v>
                </c:pt>
                <c:pt idx="6171">
                  <c:v>1.13010325345749</c:v>
                </c:pt>
                <c:pt idx="6172">
                  <c:v>1.1362575724384971</c:v>
                </c:pt>
                <c:pt idx="6173">
                  <c:v>1.1424099001789341</c:v>
                </c:pt>
                <c:pt idx="6174">
                  <c:v>1.1485443030444158</c:v>
                </c:pt>
                <c:pt idx="6175">
                  <c:v>1.2071955641823706</c:v>
                </c:pt>
                <c:pt idx="6176">
                  <c:v>1.213469385421261</c:v>
                </c:pt>
                <c:pt idx="6177">
                  <c:v>1.2260548688895483</c:v>
                </c:pt>
                <c:pt idx="6178">
                  <c:v>1.2323486062439739</c:v>
                </c:pt>
                <c:pt idx="6179">
                  <c:v>1.2386423435984</c:v>
                </c:pt>
                <c:pt idx="6180">
                  <c:v>1.2449360818802688</c:v>
                </c:pt>
                <c:pt idx="6181">
                  <c:v>1.251207910951138</c:v>
                </c:pt>
                <c:pt idx="6182">
                  <c:v>1.2637754695444556</c:v>
                </c:pt>
                <c:pt idx="6183">
                  <c:v>1.2699895396544179</c:v>
                </c:pt>
                <c:pt idx="6184">
                  <c:v>1.27624145168231</c:v>
                </c:pt>
                <c:pt idx="6185">
                  <c:v>1.2824754388352362</c:v>
                </c:pt>
                <c:pt idx="6186">
                  <c:v>1.2887293421037072</c:v>
                </c:pt>
                <c:pt idx="6187">
                  <c:v>1.2949832462996218</c:v>
                </c:pt>
                <c:pt idx="6188">
                  <c:v>1.3075089795664081</c:v>
                </c:pt>
                <c:pt idx="6189">
                  <c:v>1.3137628828348638</c:v>
                </c:pt>
                <c:pt idx="6190">
                  <c:v>1.320076537232268</c:v>
                </c:pt>
                <c:pt idx="6191">
                  <c:v>1.3263304414281833</c:v>
                </c:pt>
                <c:pt idx="6192">
                  <c:v>1.3326022704990659</c:v>
                </c:pt>
                <c:pt idx="6193">
                  <c:v>1.3388960078534764</c:v>
                </c:pt>
                <c:pt idx="6194">
                  <c:v>1.3451299950064153</c:v>
                </c:pt>
                <c:pt idx="6195">
                  <c:v>1.3514834834897869</c:v>
                </c:pt>
                <c:pt idx="6196">
                  <c:v>1.3576756453161918</c:v>
                </c:pt>
                <c:pt idx="6197">
                  <c:v>1.364148635129979</c:v>
                </c:pt>
                <c:pt idx="6198">
                  <c:v>1.3703826213554622</c:v>
                </c:pt>
                <c:pt idx="6199">
                  <c:v>1.3766763596373437</c:v>
                </c:pt>
                <c:pt idx="6200">
                  <c:v>1.382870512704315</c:v>
                </c:pt>
                <c:pt idx="6201">
                  <c:v>1.3891224247322091</c:v>
                </c:pt>
                <c:pt idx="6202">
                  <c:v>1.3954161620866341</c:v>
                </c:pt>
                <c:pt idx="6203">
                  <c:v>1.407943886593982</c:v>
                </c:pt>
                <c:pt idx="6204">
                  <c:v>1.4141957995493313</c:v>
                </c:pt>
                <c:pt idx="6205">
                  <c:v>1.4204497028177898</c:v>
                </c:pt>
                <c:pt idx="6206">
                  <c:v>1.426723524056698</c:v>
                </c:pt>
                <c:pt idx="6207">
                  <c:v>1.4330172614111101</c:v>
                </c:pt>
                <c:pt idx="6208">
                  <c:v>1.4393090075249657</c:v>
                </c:pt>
                <c:pt idx="6209">
                  <c:v>1.4519363163197716</c:v>
                </c:pt>
                <c:pt idx="6210">
                  <c:v>1.4645636260420358</c:v>
                </c:pt>
                <c:pt idx="6211">
                  <c:v>1.4708952053144031</c:v>
                </c:pt>
                <c:pt idx="6212">
                  <c:v>1.4772088597118085</c:v>
                </c:pt>
                <c:pt idx="6213">
                  <c:v>1.4835025979936916</c:v>
                </c:pt>
                <c:pt idx="6214">
                  <c:v>1.4960482473759937</c:v>
                </c:pt>
                <c:pt idx="6215">
                  <c:v>1.5026805726061951</c:v>
                </c:pt>
                <c:pt idx="6216">
                  <c:v>1.5091137283340288</c:v>
                </c:pt>
                <c:pt idx="6217">
                  <c:v>1.5156663853923056</c:v>
                </c:pt>
                <c:pt idx="6218">
                  <c:v>1.5282917029465466</c:v>
                </c:pt>
                <c:pt idx="6219">
                  <c:v>1.5345854403009582</c:v>
                </c:pt>
                <c:pt idx="6220">
                  <c:v>1.54157626952245</c:v>
                </c:pt>
                <c:pt idx="6221">
                  <c:v>1.3310818415369567</c:v>
                </c:pt>
                <c:pt idx="6222">
                  <c:v>1.3343681285875861</c:v>
                </c:pt>
                <c:pt idx="6223">
                  <c:v>1.3377539999256669</c:v>
                </c:pt>
                <c:pt idx="6224">
                  <c:v>1.3412195394356701</c:v>
                </c:pt>
                <c:pt idx="6225">
                  <c:v>1.3446253278167306</c:v>
                </c:pt>
                <c:pt idx="6226">
                  <c:v>1.3478916978243618</c:v>
                </c:pt>
                <c:pt idx="6227">
                  <c:v>1.3514966547803338</c:v>
                </c:pt>
                <c:pt idx="6228">
                  <c:v>1.3553605323675839</c:v>
                </c:pt>
                <c:pt idx="6229">
                  <c:v>1.3587643285806195</c:v>
                </c:pt>
                <c:pt idx="6230">
                  <c:v>1.3621302828757251</c:v>
                </c:pt>
                <c:pt idx="6231">
                  <c:v>1.3655161551412505</c:v>
                </c:pt>
                <c:pt idx="6232">
                  <c:v>1.368822359234855</c:v>
                </c:pt>
                <c:pt idx="6233">
                  <c:v>1.3721086462854828</c:v>
                </c:pt>
                <c:pt idx="6234">
                  <c:v>1.3754148494516443</c:v>
                </c:pt>
                <c:pt idx="6235">
                  <c:v>1.3786812203867402</c:v>
                </c:pt>
                <c:pt idx="6236">
                  <c:v>1.3821865930552535</c:v>
                </c:pt>
                <c:pt idx="6237">
                  <c:v>1.3855903892682733</c:v>
                </c:pt>
                <c:pt idx="6238">
                  <c:v>1.3890160946923231</c:v>
                </c:pt>
                <c:pt idx="6239">
                  <c:v>1.3925015512453029</c:v>
                </c:pt>
                <c:pt idx="6240">
                  <c:v>1.3958675055403944</c:v>
                </c:pt>
                <c:pt idx="6241">
                  <c:v>1.3992135437199664</c:v>
                </c:pt>
                <c:pt idx="6242">
                  <c:v>1.4026193321010254</c:v>
                </c:pt>
                <c:pt idx="6243">
                  <c:v>1.4060052034391062</c:v>
                </c:pt>
                <c:pt idx="6244">
                  <c:v>1.4092914904897191</c:v>
                </c:pt>
                <c:pt idx="6245">
                  <c:v>1.4125957024153009</c:v>
                </c:pt>
                <c:pt idx="6246">
                  <c:v>1.4158819894659298</c:v>
                </c:pt>
                <c:pt idx="6247">
                  <c:v>1.4191881935595339</c:v>
                </c:pt>
                <c:pt idx="6248">
                  <c:v>1.4226935662280482</c:v>
                </c:pt>
                <c:pt idx="6249">
                  <c:v>1.4259599362356994</c:v>
                </c:pt>
                <c:pt idx="6250">
                  <c:v>1.4292263071707914</c:v>
                </c:pt>
                <c:pt idx="6251">
                  <c:v>1.4325325103369408</c:v>
                </c:pt>
                <c:pt idx="6252">
                  <c:v>1.4358586314735362</c:v>
                </c:pt>
                <c:pt idx="6253">
                  <c:v>1.4392823456570056</c:v>
                </c:pt>
                <c:pt idx="6254">
                  <c:v>1.4426881340380662</c:v>
                </c:pt>
                <c:pt idx="6255">
                  <c:v>1.4459943372042086</c:v>
                </c:pt>
                <c:pt idx="6256">
                  <c:v>1.4492806242548397</c:v>
                </c:pt>
                <c:pt idx="6257">
                  <c:v>1.452706329678876</c:v>
                </c:pt>
                <c:pt idx="6258">
                  <c:v>1.4560922019444138</c:v>
                </c:pt>
                <c:pt idx="6259">
                  <c:v>1.4593784889950419</c:v>
                </c:pt>
                <c:pt idx="6260">
                  <c:v>1.4628041934916212</c:v>
                </c:pt>
                <c:pt idx="6261">
                  <c:v>1.4661880735891231</c:v>
                </c:pt>
                <c:pt idx="6262">
                  <c:v>1.4694743606397498</c:v>
                </c:pt>
                <c:pt idx="6263">
                  <c:v>1.4727606476903767</c:v>
                </c:pt>
                <c:pt idx="6264">
                  <c:v>1.4760469347410095</c:v>
                </c:pt>
                <c:pt idx="6265">
                  <c:v>1.4795323912939848</c:v>
                </c:pt>
                <c:pt idx="6266">
                  <c:v>1.482938179675046</c:v>
                </c:pt>
                <c:pt idx="6267">
                  <c:v>1.4862443828412069</c:v>
                </c:pt>
                <c:pt idx="6268">
                  <c:v>1.489510753776301</c:v>
                </c:pt>
                <c:pt idx="6269">
                  <c:v>1.4927751316159161</c:v>
                </c:pt>
                <c:pt idx="6270">
                  <c:v>1.4960813357095191</c:v>
                </c:pt>
                <c:pt idx="6271">
                  <c:v>1.4993676227601458</c:v>
                </c:pt>
                <c:pt idx="6272">
                  <c:v>1.502653909810777</c:v>
                </c:pt>
                <c:pt idx="6273">
                  <c:v>1.5059401968614026</c:v>
                </c:pt>
                <c:pt idx="6274">
                  <c:v>1.5093659022854378</c:v>
                </c:pt>
                <c:pt idx="6275">
                  <c:v>1.5127517736235205</c:v>
                </c:pt>
                <c:pt idx="6276">
                  <c:v>1.5160181445586167</c:v>
                </c:pt>
                <c:pt idx="6277">
                  <c:v>1.5193621905701618</c:v>
                </c:pt>
                <c:pt idx="6278">
                  <c:v>1.5226883107793014</c:v>
                </c:pt>
                <c:pt idx="6279">
                  <c:v>1.5259546807869369</c:v>
                </c:pt>
                <c:pt idx="6280">
                  <c:v>1.5292808019235355</c:v>
                </c:pt>
                <c:pt idx="6281">
                  <c:v>1.532547171931173</c:v>
                </c:pt>
                <c:pt idx="6282">
                  <c:v>1.5358135428662649</c:v>
                </c:pt>
                <c:pt idx="6283">
                  <c:v>1.5391197460324249</c:v>
                </c:pt>
                <c:pt idx="6284">
                  <c:v>1.5423861169675221</c:v>
                </c:pt>
                <c:pt idx="6285">
                  <c:v>1.5456903288931017</c:v>
                </c:pt>
                <c:pt idx="6286">
                  <c:v>1.5490762002311838</c:v>
                </c:pt>
                <c:pt idx="6287">
                  <c:v>1.5526612410716178</c:v>
                </c:pt>
                <c:pt idx="6288">
                  <c:v>1.5559475281222461</c:v>
                </c:pt>
                <c:pt idx="6289">
                  <c:v>1.5593333994603138</c:v>
                </c:pt>
                <c:pt idx="6290">
                  <c:v>1.5628786062147952</c:v>
                </c:pt>
                <c:pt idx="6291">
                  <c:v>1.5662843945958542</c:v>
                </c:pt>
                <c:pt idx="6292">
                  <c:v>1.5695706816464678</c:v>
                </c:pt>
                <c:pt idx="6293">
                  <c:v>1.5729545617439855</c:v>
                </c:pt>
                <c:pt idx="6294">
                  <c:v>1.5763404330820521</c:v>
                </c:pt>
                <c:pt idx="6295">
                  <c:v>1.579646637175669</c:v>
                </c:pt>
                <c:pt idx="6296">
                  <c:v>1.5829130071833077</c:v>
                </c:pt>
                <c:pt idx="6297">
                  <c:v>1.5861793771909578</c:v>
                </c:pt>
                <c:pt idx="6298">
                  <c:v>1.5894656642415725</c:v>
                </c:pt>
                <c:pt idx="6299">
                  <c:v>1.5927519512922019</c:v>
                </c:pt>
                <c:pt idx="6300">
                  <c:v>1.5962573239607178</c:v>
                </c:pt>
                <c:pt idx="6301">
                  <c:v>1.5995615368137521</c:v>
                </c:pt>
                <c:pt idx="6302">
                  <c:v>1.6028279068213909</c:v>
                </c:pt>
                <c:pt idx="6303">
                  <c:v>1.6061141938720169</c:v>
                </c:pt>
                <c:pt idx="6304">
                  <c:v>1.6094004809226448</c:v>
                </c:pt>
                <c:pt idx="6305">
                  <c:v>1.6127863522607271</c:v>
                </c:pt>
                <c:pt idx="6306">
                  <c:v>1.6161722235987976</c:v>
                </c:pt>
                <c:pt idx="6307">
                  <c:v>1.6194784276924139</c:v>
                </c:pt>
                <c:pt idx="6308">
                  <c:v>1.6227647147430275</c:v>
                </c:pt>
                <c:pt idx="6309">
                  <c:v>1.626070918836648</c:v>
                </c:pt>
                <c:pt idx="6310">
                  <c:v>1.629335297603717</c:v>
                </c:pt>
                <c:pt idx="6311">
                  <c:v>1.6327211689417869</c:v>
                </c:pt>
                <c:pt idx="6312">
                  <c:v>1.6361070402798681</c:v>
                </c:pt>
                <c:pt idx="6313">
                  <c:v>1.6394132443734719</c:v>
                </c:pt>
                <c:pt idx="6314">
                  <c:v>1.6426796143811231</c:v>
                </c:pt>
                <c:pt idx="6315">
                  <c:v>1.6459459843887621</c:v>
                </c:pt>
                <c:pt idx="6316">
                  <c:v>1.649351772769819</c:v>
                </c:pt>
                <c:pt idx="6317">
                  <c:v>1.6527376450353586</c:v>
                </c:pt>
                <c:pt idx="6318">
                  <c:v>1.6559821058319961</c:v>
                </c:pt>
                <c:pt idx="6319">
                  <c:v>1.6593679780975221</c:v>
                </c:pt>
                <c:pt idx="6320">
                  <c:v>1.6627538494356049</c:v>
                </c:pt>
                <c:pt idx="6321">
                  <c:v>1.6660600535292081</c:v>
                </c:pt>
                <c:pt idx="6322">
                  <c:v>1.6693463405798354</c:v>
                </c:pt>
                <c:pt idx="6323">
                  <c:v>1.672732211917904</c:v>
                </c:pt>
                <c:pt idx="6324">
                  <c:v>1.6761579173419558</c:v>
                </c:pt>
                <c:pt idx="6325">
                  <c:v>1.6794242873495873</c:v>
                </c:pt>
                <c:pt idx="6326">
                  <c:v>1.6828081674471065</c:v>
                </c:pt>
                <c:pt idx="6327">
                  <c:v>1.6862537889866633</c:v>
                </c:pt>
                <c:pt idx="6328">
                  <c:v>1.6896994114536878</c:v>
                </c:pt>
                <c:pt idx="6329">
                  <c:v>1.6933242854526303</c:v>
                </c:pt>
                <c:pt idx="6330">
                  <c:v>1.6968296590485892</c:v>
                </c:pt>
                <c:pt idx="6331">
                  <c:v>1.7002155303866731</c:v>
                </c:pt>
                <c:pt idx="6332">
                  <c:v>1.7035814846817641</c:v>
                </c:pt>
                <c:pt idx="6333">
                  <c:v>1.7068458634488481</c:v>
                </c:pt>
                <c:pt idx="6334">
                  <c:v>1.7101520675424524</c:v>
                </c:pt>
                <c:pt idx="6335">
                  <c:v>1.713637523167975</c:v>
                </c:pt>
                <c:pt idx="6336">
                  <c:v>1.7169038931756258</c:v>
                </c:pt>
                <c:pt idx="6337">
                  <c:v>1.720190180226254</c:v>
                </c:pt>
                <c:pt idx="6338">
                  <c:v>1.7236756367792339</c:v>
                </c:pt>
                <c:pt idx="6339">
                  <c:v>1.7270017569883578</c:v>
                </c:pt>
                <c:pt idx="6340">
                  <c:v>1.7303079610819785</c:v>
                </c:pt>
                <c:pt idx="6341">
                  <c:v>1.7336719241365033</c:v>
                </c:pt>
                <c:pt idx="6342">
                  <c:v>1.7370378784315941</c:v>
                </c:pt>
                <c:pt idx="6343">
                  <c:v>1.7404436668126522</c:v>
                </c:pt>
                <c:pt idx="6344">
                  <c:v>1.7438295390781759</c:v>
                </c:pt>
                <c:pt idx="6345">
                  <c:v>1.7470959090858287</c:v>
                </c:pt>
                <c:pt idx="6346">
                  <c:v>1.7503622790934656</c:v>
                </c:pt>
                <c:pt idx="6347">
                  <c:v>1.7536684831870826</c:v>
                </c:pt>
                <c:pt idx="6348">
                  <c:v>1.7569348531947198</c:v>
                </c:pt>
                <c:pt idx="6349">
                  <c:v>1.7602410572883258</c:v>
                </c:pt>
                <c:pt idx="6350">
                  <c:v>1.7635054360553966</c:v>
                </c:pt>
                <c:pt idx="6351">
                  <c:v>1.766811639221558</c:v>
                </c:pt>
                <c:pt idx="6352">
                  <c:v>1.7704962643494453</c:v>
                </c:pt>
                <c:pt idx="6353">
                  <c:v>1.773862219571994</c:v>
                </c:pt>
                <c:pt idx="6354">
                  <c:v>1.777148506622624</c:v>
                </c:pt>
                <c:pt idx="6355">
                  <c:v>1.7805742120466572</c:v>
                </c:pt>
                <c:pt idx="6356">
                  <c:v>1.7839600833847258</c:v>
                </c:pt>
                <c:pt idx="6357">
                  <c:v>1.7872264533923763</c:v>
                </c:pt>
                <c:pt idx="6358">
                  <c:v>1.7904908321594475</c:v>
                </c:pt>
                <c:pt idx="6359">
                  <c:v>1.7939962048279603</c:v>
                </c:pt>
                <c:pt idx="6360">
                  <c:v>1.7973024089215681</c:v>
                </c:pt>
                <c:pt idx="6361">
                  <c:v>1.8005886959721933</c:v>
                </c:pt>
                <c:pt idx="6362">
                  <c:v>1.8039944843532538</c:v>
                </c:pt>
                <c:pt idx="6363">
                  <c:v>1.8073803556913359</c:v>
                </c:pt>
                <c:pt idx="6364">
                  <c:v>1.8108259781583484</c:v>
                </c:pt>
                <c:pt idx="6365">
                  <c:v>1.8142895255003297</c:v>
                </c:pt>
                <c:pt idx="6366">
                  <c:v>1.8175558955079638</c:v>
                </c:pt>
                <c:pt idx="6367">
                  <c:v>1.8208421825585941</c:v>
                </c:pt>
                <c:pt idx="6368">
                  <c:v>1.8241284696092221</c:v>
                </c:pt>
                <c:pt idx="6369">
                  <c:v>1.827394839616872</c:v>
                </c:pt>
                <c:pt idx="6370">
                  <c:v>1.8307010437104758</c:v>
                </c:pt>
                <c:pt idx="6371">
                  <c:v>1.8341864993359991</c:v>
                </c:pt>
                <c:pt idx="6372">
                  <c:v>1.8374927034296036</c:v>
                </c:pt>
                <c:pt idx="6373">
                  <c:v>1.8407989075232223</c:v>
                </c:pt>
                <c:pt idx="6374">
                  <c:v>1.8441827876207257</c:v>
                </c:pt>
                <c:pt idx="6375">
                  <c:v>1.8475686589588058</c:v>
                </c:pt>
                <c:pt idx="6376">
                  <c:v>1.850874863052411</c:v>
                </c:pt>
                <c:pt idx="6377">
                  <c:v>1.8542607343904791</c:v>
                </c:pt>
                <c:pt idx="6378">
                  <c:v>1.857626688685583</c:v>
                </c:pt>
                <c:pt idx="6379">
                  <c:v>1.8609129757362157</c:v>
                </c:pt>
                <c:pt idx="6380">
                  <c:v>1.8641992627868262</c:v>
                </c:pt>
                <c:pt idx="6381">
                  <c:v>1.8674855498374541</c:v>
                </c:pt>
                <c:pt idx="6382">
                  <c:v>1.8707698456475157</c:v>
                </c:pt>
                <c:pt idx="6383">
                  <c:v>1.8740362156551518</c:v>
                </c:pt>
                <c:pt idx="6384">
                  <c:v>1.8773025856628041</c:v>
                </c:pt>
                <c:pt idx="6385">
                  <c:v>1.8807681251728081</c:v>
                </c:pt>
                <c:pt idx="6386">
                  <c:v>1.8842535807983316</c:v>
                </c:pt>
                <c:pt idx="6387">
                  <c:v>1.8875000346904471</c:v>
                </c:pt>
                <c:pt idx="6388">
                  <c:v>1.8908659889855401</c:v>
                </c:pt>
                <c:pt idx="6389">
                  <c:v>1.8943912786970418</c:v>
                </c:pt>
                <c:pt idx="6390">
                  <c:v>1.8977552417515697</c:v>
                </c:pt>
                <c:pt idx="6391">
                  <c:v>1.9010016947162285</c:v>
                </c:pt>
                <c:pt idx="6392">
                  <c:v>1.9043676499387792</c:v>
                </c:pt>
                <c:pt idx="6393">
                  <c:v>1.9077336042338686</c:v>
                </c:pt>
                <c:pt idx="6394">
                  <c:v>1.9109999742415216</c:v>
                </c:pt>
                <c:pt idx="6395">
                  <c:v>1.9142862612921481</c:v>
                </c:pt>
                <c:pt idx="6396">
                  <c:v>1.9175526312997861</c:v>
                </c:pt>
                <c:pt idx="6397">
                  <c:v>1.9207990851919019</c:v>
                </c:pt>
                <c:pt idx="6398">
                  <c:v>1.9240634630315323</c:v>
                </c:pt>
                <c:pt idx="6399">
                  <c:v>1.9275090854985422</c:v>
                </c:pt>
                <c:pt idx="6400">
                  <c:v>1.9307754555061933</c:v>
                </c:pt>
                <c:pt idx="6401">
                  <c:v>1.9340617425568221</c:v>
                </c:pt>
                <c:pt idx="6402">
                  <c:v>1.937328113491916</c:v>
                </c:pt>
                <c:pt idx="6403">
                  <c:v>1.9405745664565783</c:v>
                </c:pt>
                <c:pt idx="6404">
                  <c:v>1.9439803548376346</c:v>
                </c:pt>
                <c:pt idx="6405">
                  <c:v>1.9473263920897477</c:v>
                </c:pt>
                <c:pt idx="6406">
                  <c:v>1.9506106878997969</c:v>
                </c:pt>
                <c:pt idx="6407">
                  <c:v>1.9538372238214805</c:v>
                </c:pt>
                <c:pt idx="6408">
                  <c:v>1.9571035947565907</c:v>
                </c:pt>
                <c:pt idx="6409">
                  <c:v>1.9605890503821115</c:v>
                </c:pt>
                <c:pt idx="6410">
                  <c:v>1.9639350885616835</c:v>
                </c:pt>
                <c:pt idx="6411">
                  <c:v>1.9673209598997661</c:v>
                </c:pt>
                <c:pt idx="6412">
                  <c:v>1.9706869141948591</c:v>
                </c:pt>
                <c:pt idx="6413">
                  <c:v>1.9740528694174093</c:v>
                </c:pt>
                <c:pt idx="6414">
                  <c:v>1.9774765826734182</c:v>
                </c:pt>
                <c:pt idx="6415">
                  <c:v>1.9809620382989561</c:v>
                </c:pt>
                <c:pt idx="6416">
                  <c:v>1.9843279935215064</c:v>
                </c:pt>
                <c:pt idx="6417">
                  <c:v>1.9875943635291398</c:v>
                </c:pt>
                <c:pt idx="6418">
                  <c:v>1.9909603178242459</c:v>
                </c:pt>
                <c:pt idx="6419">
                  <c:v>1.9943262730467961</c:v>
                </c:pt>
                <c:pt idx="6420">
                  <c:v>1.997811728672318</c:v>
                </c:pt>
                <c:pt idx="6421">
                  <c:v>1.0010581816369781</c:v>
                </c:pt>
                <c:pt idx="6422">
                  <c:v>1.0045416460219339</c:v>
                </c:pt>
                <c:pt idx="6423">
                  <c:v>1.0077880999140518</c:v>
                </c:pt>
                <c:pt idx="6424">
                  <c:v>1.0111341371661651</c:v>
                </c:pt>
                <c:pt idx="6425">
                  <c:v>1.0145996766761698</c:v>
                </c:pt>
                <c:pt idx="6426">
                  <c:v>1.0179656309712755</c:v>
                </c:pt>
                <c:pt idx="6427">
                  <c:v>1.021490920682766</c:v>
                </c:pt>
                <c:pt idx="6428">
                  <c:v>1.0248369588623234</c:v>
                </c:pt>
                <c:pt idx="6429">
                  <c:v>1.0282029131574291</c:v>
                </c:pt>
                <c:pt idx="6430">
                  <c:v>1.0314473748815252</c:v>
                </c:pt>
                <c:pt idx="6431">
                  <c:v>1.0347137448891599</c:v>
                </c:pt>
                <c:pt idx="6432">
                  <c:v>1.0379601978538338</c:v>
                </c:pt>
                <c:pt idx="6433">
                  <c:v>1.0412464849044478</c:v>
                </c:pt>
                <c:pt idx="6434">
                  <c:v>1.0444929387965676</c:v>
                </c:pt>
                <c:pt idx="6435">
                  <c:v>1.0478389760486806</c:v>
                </c:pt>
                <c:pt idx="6436">
                  <c:v>1.0512049312712308</c:v>
                </c:pt>
                <c:pt idx="6437">
                  <c:v>1.0544713012788804</c:v>
                </c:pt>
                <c:pt idx="6438">
                  <c:v>1.0578551804489393</c:v>
                </c:pt>
                <c:pt idx="6439">
                  <c:v>1.0617190580361877</c:v>
                </c:pt>
                <c:pt idx="6440">
                  <c:v>1.065463433365565</c:v>
                </c:pt>
                <c:pt idx="6441">
                  <c:v>1.4030532006413239</c:v>
                </c:pt>
                <c:pt idx="6442">
                  <c:v>1.4093469379957497</c:v>
                </c:pt>
                <c:pt idx="6443">
                  <c:v>1.4156207592346386</c:v>
                </c:pt>
                <c:pt idx="6444">
                  <c:v>1.4218925883055098</c:v>
                </c:pt>
                <c:pt idx="6445">
                  <c:v>1.4281863256599359</c:v>
                </c:pt>
                <c:pt idx="6446">
                  <c:v>1.4344003957698825</c:v>
                </c:pt>
                <c:pt idx="6447">
                  <c:v>1.4469679543632181</c:v>
                </c:pt>
                <c:pt idx="6448">
                  <c:v>1.4595733548744625</c:v>
                </c:pt>
                <c:pt idx="6449">
                  <c:v>1.4665243500100023</c:v>
                </c:pt>
                <c:pt idx="6450">
                  <c:v>1.4801853454521698</c:v>
                </c:pt>
                <c:pt idx="6451">
                  <c:v>1.4927728210884661</c:v>
                </c:pt>
                <c:pt idx="6452">
                  <c:v>1.4990864754858819</c:v>
                </c:pt>
                <c:pt idx="6453">
                  <c:v>1.5182246169398732</c:v>
                </c:pt>
                <c:pt idx="6454">
                  <c:v>1.7856782721721673</c:v>
                </c:pt>
                <c:pt idx="6455">
                  <c:v>1.7913944199174079</c:v>
                </c:pt>
                <c:pt idx="6456">
                  <c:v>1.7971304847056331</c:v>
                </c:pt>
                <c:pt idx="6457">
                  <c:v>1.8028665494938565</c:v>
                </c:pt>
                <c:pt idx="6458">
                  <c:v>1.8085807059985244</c:v>
                </c:pt>
                <c:pt idx="6459">
                  <c:v>1.8143366878297298</c:v>
                </c:pt>
                <c:pt idx="6460">
                  <c:v>1.8200528355749701</c:v>
                </c:pt>
                <c:pt idx="6461">
                  <c:v>1.8257889003631931</c:v>
                </c:pt>
                <c:pt idx="6462">
                  <c:v>1.8315428900263697</c:v>
                </c:pt>
                <c:pt idx="6463">
                  <c:v>1.83725903777161</c:v>
                </c:pt>
                <c:pt idx="6464">
                  <c:v>1.8429951025598328</c:v>
                </c:pt>
                <c:pt idx="6465">
                  <c:v>1.8487510843910415</c:v>
                </c:pt>
                <c:pt idx="6466">
                  <c:v>1.8544871482518093</c:v>
                </c:pt>
                <c:pt idx="6467">
                  <c:v>1.86020130475648</c:v>
                </c:pt>
                <c:pt idx="6468">
                  <c:v>1.8659373695447041</c:v>
                </c:pt>
                <c:pt idx="6469">
                  <c:v>1.8716734343329264</c:v>
                </c:pt>
                <c:pt idx="6470">
                  <c:v>1.8773895820781659</c:v>
                </c:pt>
                <c:pt idx="6471">
                  <c:v>1.8831236546983658</c:v>
                </c:pt>
                <c:pt idx="6472">
                  <c:v>1.8888796365295659</c:v>
                </c:pt>
                <c:pt idx="6473">
                  <c:v>1.894595784274806</c:v>
                </c:pt>
                <c:pt idx="6474">
                  <c:v>1.9003318490630301</c:v>
                </c:pt>
                <c:pt idx="6475">
                  <c:v>1.9060479968082722</c:v>
                </c:pt>
                <c:pt idx="6476">
                  <c:v>1.9137339257288077</c:v>
                </c:pt>
                <c:pt idx="6477">
                  <c:v>1.9194500734740529</c:v>
                </c:pt>
                <c:pt idx="6478">
                  <c:v>1.9252060543778029</c:v>
                </c:pt>
                <c:pt idx="6479">
                  <c:v>1.9309222021230426</c:v>
                </c:pt>
                <c:pt idx="6480">
                  <c:v>1.9366363586277089</c:v>
                </c:pt>
                <c:pt idx="6481">
                  <c:v>1.9423525063729581</c:v>
                </c:pt>
                <c:pt idx="6482">
                  <c:v>1.9480686541181953</c:v>
                </c:pt>
                <c:pt idx="6483">
                  <c:v>1.9537848018634361</c:v>
                </c:pt>
                <c:pt idx="6484">
                  <c:v>1.9595009496086833</c:v>
                </c:pt>
                <c:pt idx="6485">
                  <c:v>1.96521510611335</c:v>
                </c:pt>
                <c:pt idx="6486">
                  <c:v>1.9709312538585877</c:v>
                </c:pt>
                <c:pt idx="6487">
                  <c:v>1.9766474016038378</c:v>
                </c:pt>
                <c:pt idx="6488">
                  <c:v>1.9823635493490741</c:v>
                </c:pt>
                <c:pt idx="6489">
                  <c:v>1.9880777058537438</c:v>
                </c:pt>
                <c:pt idx="6490">
                  <c:v>1.9937938535989872</c:v>
                </c:pt>
                <c:pt idx="6491">
                  <c:v>1.9995100013442284</c:v>
                </c:pt>
                <c:pt idx="6492">
                  <c:v>1.0052261490894641</c:v>
                </c:pt>
                <c:pt idx="6493">
                  <c:v>1.0109223797917311</c:v>
                </c:pt>
                <c:pt idx="6494">
                  <c:v>1.6199629202848769</c:v>
                </c:pt>
                <c:pt idx="6495">
                  <c:v>1.6212176847181481</c:v>
                </c:pt>
                <c:pt idx="6496">
                  <c:v>1.6224525311810152</c:v>
                </c:pt>
                <c:pt idx="6497">
                  <c:v>1.6237092877822739</c:v>
                </c:pt>
                <c:pt idx="6498">
                  <c:v>1.6249640512880879</c:v>
                </c:pt>
                <c:pt idx="6499">
                  <c:v>1.6274536631116803</c:v>
                </c:pt>
                <c:pt idx="6500">
                  <c:v>1.6287084275449502</c:v>
                </c:pt>
                <c:pt idx="6501">
                  <c:v>1.6299432740077577</c:v>
                </c:pt>
                <c:pt idx="6502">
                  <c:v>1.6311980384410281</c:v>
                </c:pt>
                <c:pt idx="6503">
                  <c:v>1.6324328858313508</c:v>
                </c:pt>
                <c:pt idx="6504">
                  <c:v>1.6336876502646192</c:v>
                </c:pt>
                <c:pt idx="6505">
                  <c:v>1.6349224976548824</c:v>
                </c:pt>
                <c:pt idx="6506">
                  <c:v>1.6361772611606982</c:v>
                </c:pt>
                <c:pt idx="6507">
                  <c:v>1.6374320255939665</c:v>
                </c:pt>
                <c:pt idx="6508">
                  <c:v>1.6386668729842313</c:v>
                </c:pt>
                <c:pt idx="6509">
                  <c:v>1.639901720374553</c:v>
                </c:pt>
                <c:pt idx="6510">
                  <c:v>1.6411564838803661</c:v>
                </c:pt>
                <c:pt idx="6511">
                  <c:v>1.6423913312706304</c:v>
                </c:pt>
                <c:pt idx="6512">
                  <c:v>1.6436261786609518</c:v>
                </c:pt>
                <c:pt idx="6513">
                  <c:v>1.6461177817250836</c:v>
                </c:pt>
                <c:pt idx="6514">
                  <c:v>1.6473725461583528</c:v>
                </c:pt>
                <c:pt idx="6515">
                  <c:v>1.648627310591622</c:v>
                </c:pt>
                <c:pt idx="6516">
                  <c:v>1.649882074097434</c:v>
                </c:pt>
                <c:pt idx="6517">
                  <c:v>1.6511169214877004</c:v>
                </c:pt>
                <c:pt idx="6518">
                  <c:v>1.6523716859209678</c:v>
                </c:pt>
                <c:pt idx="6519">
                  <c:v>1.6536463664697862</c:v>
                </c:pt>
                <c:pt idx="6520">
                  <c:v>1.6561359782933229</c:v>
                </c:pt>
                <c:pt idx="6521">
                  <c:v>1.6588446757347697</c:v>
                </c:pt>
                <c:pt idx="6522">
                  <c:v>1.6600795221976341</c:v>
                </c:pt>
                <c:pt idx="6523">
                  <c:v>1.6613342866309038</c:v>
                </c:pt>
                <c:pt idx="6524">
                  <c:v>1.6625890510641739</c:v>
                </c:pt>
                <c:pt idx="6525">
                  <c:v>1.6650806541283041</c:v>
                </c:pt>
                <c:pt idx="6526">
                  <c:v>1.6663354185615746</c:v>
                </c:pt>
                <c:pt idx="6527">
                  <c:v>1.6675702650243798</c:v>
                </c:pt>
                <c:pt idx="6528">
                  <c:v>1.6688449465006561</c:v>
                </c:pt>
                <c:pt idx="6529">
                  <c:v>1.6700797938909204</c:v>
                </c:pt>
                <c:pt idx="6530">
                  <c:v>1.6713146412812421</c:v>
                </c:pt>
                <c:pt idx="6531">
                  <c:v>1.6725893218300054</c:v>
                </c:pt>
                <c:pt idx="6532">
                  <c:v>1.6738241692203246</c:v>
                </c:pt>
                <c:pt idx="6533">
                  <c:v>1.6750789336535965</c:v>
                </c:pt>
                <c:pt idx="6534">
                  <c:v>1.6763137810438611</c:v>
                </c:pt>
                <c:pt idx="6535">
                  <c:v>1.677568544549672</c:v>
                </c:pt>
                <c:pt idx="6536">
                  <c:v>1.6788233089829419</c:v>
                </c:pt>
                <c:pt idx="6537">
                  <c:v>1.6800581563732666</c:v>
                </c:pt>
                <c:pt idx="6538">
                  <c:v>1.6813129208065369</c:v>
                </c:pt>
                <c:pt idx="6539">
                  <c:v>1.6825477681968013</c:v>
                </c:pt>
                <c:pt idx="6540">
                  <c:v>1.6838025317026124</c:v>
                </c:pt>
                <c:pt idx="6541">
                  <c:v>1.6850592873764754</c:v>
                </c:pt>
                <c:pt idx="6542">
                  <c:v>1.6862941347667433</c:v>
                </c:pt>
                <c:pt idx="6543">
                  <c:v>1.6875488992000101</c:v>
                </c:pt>
                <c:pt idx="6544">
                  <c:v>1.6887837465903321</c:v>
                </c:pt>
                <c:pt idx="6545">
                  <c:v>1.6900385110236034</c:v>
                </c:pt>
                <c:pt idx="6546">
                  <c:v>1.6912733574864092</c:v>
                </c:pt>
                <c:pt idx="6547">
                  <c:v>1.6925281219196806</c:v>
                </c:pt>
                <c:pt idx="6548">
                  <c:v>1.6937629693100027</c:v>
                </c:pt>
                <c:pt idx="6549">
                  <c:v>1.6950177337432737</c:v>
                </c:pt>
                <c:pt idx="6550">
                  <c:v>1.6977463473002099</c:v>
                </c:pt>
                <c:pt idx="6551">
                  <c:v>1.6989811946905335</c:v>
                </c:pt>
                <c:pt idx="6552">
                  <c:v>1.7002359591238021</c:v>
                </c:pt>
                <c:pt idx="6553">
                  <c:v>1.7014708065140658</c:v>
                </c:pt>
                <c:pt idx="6554">
                  <c:v>1.7027255700198778</c:v>
                </c:pt>
                <c:pt idx="6555">
                  <c:v>1.7039604174101406</c:v>
                </c:pt>
                <c:pt idx="6556">
                  <c:v>1.7052171730840087</c:v>
                </c:pt>
                <c:pt idx="6557">
                  <c:v>1.7064520204742741</c:v>
                </c:pt>
                <c:pt idx="6558">
                  <c:v>1.7077067849075434</c:v>
                </c:pt>
                <c:pt idx="6559">
                  <c:v>1.7089615493408132</c:v>
                </c:pt>
                <c:pt idx="6560">
                  <c:v>1.7102163128466819</c:v>
                </c:pt>
                <c:pt idx="6561">
                  <c:v>1.7114511602369475</c:v>
                </c:pt>
                <c:pt idx="6562">
                  <c:v>1.7127059246702201</c:v>
                </c:pt>
                <c:pt idx="6563">
                  <c:v>1.7139606891034842</c:v>
                </c:pt>
                <c:pt idx="6564">
                  <c:v>1.7151955355662949</c:v>
                </c:pt>
                <c:pt idx="6565">
                  <c:v>1.7164502999995648</c:v>
                </c:pt>
                <c:pt idx="6566">
                  <c:v>1.7176851473898858</c:v>
                </c:pt>
                <c:pt idx="6567">
                  <c:v>1.7189399118231559</c:v>
                </c:pt>
                <c:pt idx="6568">
                  <c:v>1.720194675328967</c:v>
                </c:pt>
                <c:pt idx="6569">
                  <c:v>1.7214494397622389</c:v>
                </c:pt>
                <c:pt idx="6570">
                  <c:v>1.7226842871525017</c:v>
                </c:pt>
                <c:pt idx="6571">
                  <c:v>1.7251958072596356</c:v>
                </c:pt>
                <c:pt idx="6572">
                  <c:v>1.7264306546499018</c:v>
                </c:pt>
                <c:pt idx="6573">
                  <c:v>1.7276655020402238</c:v>
                </c:pt>
                <c:pt idx="6574">
                  <c:v>1.7289202655460372</c:v>
                </c:pt>
                <c:pt idx="6575">
                  <c:v>1.7301551129363035</c:v>
                </c:pt>
                <c:pt idx="6576">
                  <c:v>1.7313899603266241</c:v>
                </c:pt>
                <c:pt idx="6577">
                  <c:v>1.7326447247598935</c:v>
                </c:pt>
                <c:pt idx="6578">
                  <c:v>1.7338994882657046</c:v>
                </c:pt>
                <c:pt idx="6579">
                  <c:v>1.7367077699946101</c:v>
                </c:pt>
                <c:pt idx="6580">
                  <c:v>1.7379625344278793</c:v>
                </c:pt>
                <c:pt idx="6581">
                  <c:v>1.7391973818181439</c:v>
                </c:pt>
                <c:pt idx="6582">
                  <c:v>1.7404521462514155</c:v>
                </c:pt>
                <c:pt idx="6583">
                  <c:v>1.7417069097572266</c:v>
                </c:pt>
                <c:pt idx="6584">
                  <c:v>1.7429417571475463</c:v>
                </c:pt>
                <c:pt idx="6585">
                  <c:v>1.7441766045378131</c:v>
                </c:pt>
                <c:pt idx="6586">
                  <c:v>1.7454134431686719</c:v>
                </c:pt>
                <c:pt idx="6587">
                  <c:v>1.7466682076019409</c:v>
                </c:pt>
                <c:pt idx="6588">
                  <c:v>1.7479030549922072</c:v>
                </c:pt>
                <c:pt idx="6589">
                  <c:v>1.7491578194254771</c:v>
                </c:pt>
                <c:pt idx="6590">
                  <c:v>1.7504125829313482</c:v>
                </c:pt>
                <c:pt idx="6591">
                  <c:v>1.7516474303216121</c:v>
                </c:pt>
                <c:pt idx="6592">
                  <c:v>1.7528822777118762</c:v>
                </c:pt>
                <c:pt idx="6593">
                  <c:v>1.7541370421451459</c:v>
                </c:pt>
                <c:pt idx="6594">
                  <c:v>1.7553718895354662</c:v>
                </c:pt>
                <c:pt idx="6595">
                  <c:v>1.7566266530412789</c:v>
                </c:pt>
                <c:pt idx="6596">
                  <c:v>1.7578615004315452</c:v>
                </c:pt>
                <c:pt idx="6597">
                  <c:v>1.7591162648648151</c:v>
                </c:pt>
                <c:pt idx="6598">
                  <c:v>1.7603710292980861</c:v>
                </c:pt>
                <c:pt idx="6599">
                  <c:v>1.7616257928038956</c:v>
                </c:pt>
                <c:pt idx="6600">
                  <c:v>1.762880557237166</c:v>
                </c:pt>
                <c:pt idx="6601">
                  <c:v>1.7641154046274901</c:v>
                </c:pt>
                <c:pt idx="6602">
                  <c:v>1.7653721603012984</c:v>
                </c:pt>
                <c:pt idx="6603">
                  <c:v>1.7666269247345667</c:v>
                </c:pt>
                <c:pt idx="6604">
                  <c:v>1.7678816882403772</c:v>
                </c:pt>
                <c:pt idx="6605">
                  <c:v>1.7691165356307021</c:v>
                </c:pt>
                <c:pt idx="6606">
                  <c:v>1.7703713000639698</c:v>
                </c:pt>
                <c:pt idx="6607">
                  <c:v>1.7716260644972408</c:v>
                </c:pt>
                <c:pt idx="6608">
                  <c:v>1.7728609118875061</c:v>
                </c:pt>
                <c:pt idx="6609">
                  <c:v>1.7754899411570477</c:v>
                </c:pt>
                <c:pt idx="6610">
                  <c:v>1.7767247885473105</c:v>
                </c:pt>
                <c:pt idx="6611">
                  <c:v>1.7779795529805809</c:v>
                </c:pt>
                <c:pt idx="6612">
                  <c:v>1.7792343164863935</c:v>
                </c:pt>
                <c:pt idx="6613">
                  <c:v>1.7804691638767187</c:v>
                </c:pt>
                <c:pt idx="6614">
                  <c:v>1.781723928309985</c:v>
                </c:pt>
                <c:pt idx="6615">
                  <c:v>1.7829786918157993</c:v>
                </c:pt>
                <c:pt idx="6616">
                  <c:v>1.7842334562490678</c:v>
                </c:pt>
                <c:pt idx="6617">
                  <c:v>1.7854702958073836</c:v>
                </c:pt>
                <c:pt idx="6618">
                  <c:v>1.7867250593131978</c:v>
                </c:pt>
                <c:pt idx="6619">
                  <c:v>1.7879798237464684</c:v>
                </c:pt>
                <c:pt idx="6620">
                  <c:v>1.789214671136734</c:v>
                </c:pt>
                <c:pt idx="6621">
                  <c:v>1.790469434642546</c:v>
                </c:pt>
                <c:pt idx="6622">
                  <c:v>1.7917441161188208</c:v>
                </c:pt>
                <c:pt idx="6623">
                  <c:v>1.792978963509086</c:v>
                </c:pt>
                <c:pt idx="6624">
                  <c:v>1.7942138108994072</c:v>
                </c:pt>
                <c:pt idx="6625">
                  <c:v>1.7954486582896696</c:v>
                </c:pt>
                <c:pt idx="6626">
                  <c:v>1.7967034217954847</c:v>
                </c:pt>
                <c:pt idx="6627">
                  <c:v>1.7979382691858059</c:v>
                </c:pt>
                <c:pt idx="6628">
                  <c:v>1.7992129506620245</c:v>
                </c:pt>
                <c:pt idx="6629">
                  <c:v>1.8004477980523459</c:v>
                </c:pt>
                <c:pt idx="6630">
                  <c:v>1.8017025615581601</c:v>
                </c:pt>
                <c:pt idx="6631">
                  <c:v>1.8029772430343758</c:v>
                </c:pt>
                <c:pt idx="6632">
                  <c:v>1.80423200654019</c:v>
                </c:pt>
                <c:pt idx="6633">
                  <c:v>1.8054887631415129</c:v>
                </c:pt>
                <c:pt idx="6634">
                  <c:v>1.8067236105317759</c:v>
                </c:pt>
                <c:pt idx="6635">
                  <c:v>1.8079584569946399</c:v>
                </c:pt>
                <c:pt idx="6636">
                  <c:v>1.8092132214279104</c:v>
                </c:pt>
                <c:pt idx="6637">
                  <c:v>1.8104679858611803</c:v>
                </c:pt>
                <c:pt idx="6638">
                  <c:v>1.8117028332514451</c:v>
                </c:pt>
                <c:pt idx="6639">
                  <c:v>1.8143716966069399</c:v>
                </c:pt>
                <c:pt idx="6640">
                  <c:v>1.8156065439972622</c:v>
                </c:pt>
                <c:pt idx="6641">
                  <c:v>1.8168613075030733</c:v>
                </c:pt>
                <c:pt idx="6642">
                  <c:v>1.8180961548933401</c:v>
                </c:pt>
                <c:pt idx="6643">
                  <c:v>1.8193509193266113</c:v>
                </c:pt>
                <c:pt idx="6644">
                  <c:v>1.820585766716877</c:v>
                </c:pt>
                <c:pt idx="6645">
                  <c:v>1.8218405302227441</c:v>
                </c:pt>
                <c:pt idx="6646">
                  <c:v>1.8230753776130086</c:v>
                </c:pt>
                <c:pt idx="6647">
                  <c:v>1.8243301420462785</c:v>
                </c:pt>
                <c:pt idx="6648">
                  <c:v>1.8255868977201415</c:v>
                </c:pt>
                <c:pt idx="6649">
                  <c:v>1.8268217451104058</c:v>
                </c:pt>
                <c:pt idx="6650">
                  <c:v>1.8280765095436793</c:v>
                </c:pt>
                <c:pt idx="6651">
                  <c:v>1.8293113569339419</c:v>
                </c:pt>
                <c:pt idx="6652">
                  <c:v>1.8305661204397561</c:v>
                </c:pt>
                <c:pt idx="6653">
                  <c:v>1.8318009678300768</c:v>
                </c:pt>
                <c:pt idx="6654">
                  <c:v>1.8330557322633467</c:v>
                </c:pt>
                <c:pt idx="6655">
                  <c:v>1.8343104966966182</c:v>
                </c:pt>
                <c:pt idx="6656">
                  <c:v>1.8355453431594226</c:v>
                </c:pt>
                <c:pt idx="6657">
                  <c:v>1.8367801905497461</c:v>
                </c:pt>
                <c:pt idx="6658">
                  <c:v>1.8380349549830173</c:v>
                </c:pt>
                <c:pt idx="6659">
                  <c:v>1.8392698023732799</c:v>
                </c:pt>
                <c:pt idx="6660">
                  <c:v>1.840524566806552</c:v>
                </c:pt>
                <c:pt idx="6661">
                  <c:v>1.8417793303123615</c:v>
                </c:pt>
                <c:pt idx="6662">
                  <c:v>1.8430141777026838</c:v>
                </c:pt>
                <c:pt idx="6663">
                  <c:v>1.8442689421359546</c:v>
                </c:pt>
                <c:pt idx="6664">
                  <c:v>1.8455037895262201</c:v>
                </c:pt>
                <c:pt idx="6665">
                  <c:v>1.8467605452000839</c:v>
                </c:pt>
                <c:pt idx="6666">
                  <c:v>1.8480153096333558</c:v>
                </c:pt>
                <c:pt idx="6667">
                  <c:v>1.8492501560961621</c:v>
                </c:pt>
                <c:pt idx="6668">
                  <c:v>1.8505049205294313</c:v>
                </c:pt>
                <c:pt idx="6669">
                  <c:v>1.8532136179708798</c:v>
                </c:pt>
                <c:pt idx="6670">
                  <c:v>1.8544484653612043</c:v>
                </c:pt>
                <c:pt idx="6671">
                  <c:v>1.8557032288670139</c:v>
                </c:pt>
                <c:pt idx="6672">
                  <c:v>1.8569380762572791</c:v>
                </c:pt>
                <c:pt idx="6673">
                  <c:v>1.8581928406905501</c:v>
                </c:pt>
                <c:pt idx="6674">
                  <c:v>1.8594476051238189</c:v>
                </c:pt>
                <c:pt idx="6675">
                  <c:v>1.860702368629632</c:v>
                </c:pt>
                <c:pt idx="6676">
                  <c:v>1.8619372160199512</c:v>
                </c:pt>
                <c:pt idx="6677">
                  <c:v>1.8631919804532231</c:v>
                </c:pt>
                <c:pt idx="6678">
                  <c:v>1.8644467448864941</c:v>
                </c:pt>
                <c:pt idx="6679">
                  <c:v>1.8656815913493006</c:v>
                </c:pt>
                <c:pt idx="6680">
                  <c:v>1.8669383479506219</c:v>
                </c:pt>
                <c:pt idx="6681">
                  <c:v>1.8681931114564361</c:v>
                </c:pt>
                <c:pt idx="6682">
                  <c:v>1.8694279588467013</c:v>
                </c:pt>
                <c:pt idx="6683">
                  <c:v>1.8706827232799701</c:v>
                </c:pt>
                <c:pt idx="6684">
                  <c:v>1.8719175706702362</c:v>
                </c:pt>
                <c:pt idx="6685">
                  <c:v>1.8731524180605561</c:v>
                </c:pt>
                <c:pt idx="6686">
                  <c:v>1.8744071815663712</c:v>
                </c:pt>
                <c:pt idx="6687">
                  <c:v>1.8756619459996378</c:v>
                </c:pt>
                <c:pt idx="6688">
                  <c:v>1.8768967933899017</c:v>
                </c:pt>
                <c:pt idx="6689">
                  <c:v>1.8781316407802251</c:v>
                </c:pt>
                <c:pt idx="6690">
                  <c:v>1.8793864042860395</c:v>
                </c:pt>
                <c:pt idx="6691">
                  <c:v>1.8806411687193081</c:v>
                </c:pt>
                <c:pt idx="6692">
                  <c:v>1.8818959331525775</c:v>
                </c:pt>
                <c:pt idx="6693">
                  <c:v>1.8831307805428419</c:v>
                </c:pt>
                <c:pt idx="6694">
                  <c:v>1.884365627933164</c:v>
                </c:pt>
                <c:pt idx="6695">
                  <c:v>1.8856203914389758</c:v>
                </c:pt>
                <c:pt idx="6696">
                  <c:v>1.8868771471127843</c:v>
                </c:pt>
                <c:pt idx="6697">
                  <c:v>1.8881119945031075</c:v>
                </c:pt>
                <c:pt idx="6698">
                  <c:v>1.8893667589363758</c:v>
                </c:pt>
                <c:pt idx="6699">
                  <c:v>1.8920356222918728</c:v>
                </c:pt>
                <c:pt idx="6700">
                  <c:v>1.8932903867251412</c:v>
                </c:pt>
                <c:pt idx="6701">
                  <c:v>1.8945451511584126</c:v>
                </c:pt>
                <c:pt idx="6702">
                  <c:v>1.8957799976212186</c:v>
                </c:pt>
                <c:pt idx="6703">
                  <c:v>1.8970148450115403</c:v>
                </c:pt>
                <c:pt idx="6704">
                  <c:v>1.8982696094448102</c:v>
                </c:pt>
                <c:pt idx="6705">
                  <c:v>1.8995243738780798</c:v>
                </c:pt>
                <c:pt idx="6706">
                  <c:v>1.9007592203408881</c:v>
                </c:pt>
                <c:pt idx="6707">
                  <c:v>1.9020139847741591</c:v>
                </c:pt>
                <c:pt idx="6708">
                  <c:v>1.9032488321644219</c:v>
                </c:pt>
                <c:pt idx="6709">
                  <c:v>1.9045035965976922</c:v>
                </c:pt>
                <c:pt idx="6710">
                  <c:v>1.9057384439880141</c:v>
                </c:pt>
                <c:pt idx="6711">
                  <c:v>1.9069951996618231</c:v>
                </c:pt>
                <c:pt idx="6712">
                  <c:v>1.9082300470521432</c:v>
                </c:pt>
                <c:pt idx="6713">
                  <c:v>1.9095047276009598</c:v>
                </c:pt>
                <c:pt idx="6714">
                  <c:v>1.9107395749912288</c:v>
                </c:pt>
                <c:pt idx="6715">
                  <c:v>1.9119744223814898</c:v>
                </c:pt>
                <c:pt idx="6716">
                  <c:v>1.9132291868147604</c:v>
                </c:pt>
                <c:pt idx="6717">
                  <c:v>1.9144839503205746</c:v>
                </c:pt>
                <c:pt idx="6718">
                  <c:v>1.9157387147538429</c:v>
                </c:pt>
                <c:pt idx="6719">
                  <c:v>1.9169735621441646</c:v>
                </c:pt>
                <c:pt idx="6720">
                  <c:v>1.9182283265774345</c:v>
                </c:pt>
                <c:pt idx="6721">
                  <c:v>1.9194830900832471</c:v>
                </c:pt>
                <c:pt idx="6722">
                  <c:v>1.9207378545165201</c:v>
                </c:pt>
                <c:pt idx="6723">
                  <c:v>1.9219926189497858</c:v>
                </c:pt>
                <c:pt idx="6724">
                  <c:v>1.6059737468410731</c:v>
                </c:pt>
                <c:pt idx="6725">
                  <c:v>1.6072085942313947</c:v>
                </c:pt>
                <c:pt idx="6726">
                  <c:v>1.6084633586646631</c:v>
                </c:pt>
                <c:pt idx="6727">
                  <c:v>1.6097181221704773</c:v>
                </c:pt>
                <c:pt idx="6728">
                  <c:v>1.6109529695607459</c:v>
                </c:pt>
                <c:pt idx="6729">
                  <c:v>1.6122077339940135</c:v>
                </c:pt>
                <c:pt idx="6730">
                  <c:v>1.6134624974998231</c:v>
                </c:pt>
                <c:pt idx="6731">
                  <c:v>1.6147172619330965</c:v>
                </c:pt>
                <c:pt idx="6732">
                  <c:v>1.6159720263663659</c:v>
                </c:pt>
                <c:pt idx="6733">
                  <c:v>1.617206873756686</c:v>
                </c:pt>
                <c:pt idx="6734">
                  <c:v>1.6184417211469524</c:v>
                </c:pt>
                <c:pt idx="6735">
                  <c:v>1.6196964846527635</c:v>
                </c:pt>
                <c:pt idx="6736">
                  <c:v>1.6209512490860341</c:v>
                </c:pt>
                <c:pt idx="6737">
                  <c:v>1.6221860964763561</c:v>
                </c:pt>
                <c:pt idx="6738">
                  <c:v>1.6234428521501618</c:v>
                </c:pt>
                <c:pt idx="6739">
                  <c:v>1.6246776995404844</c:v>
                </c:pt>
                <c:pt idx="6740">
                  <c:v>1.625932463973756</c:v>
                </c:pt>
                <c:pt idx="6741">
                  <c:v>1.6271872274795669</c:v>
                </c:pt>
                <c:pt idx="6742">
                  <c:v>1.6284419919128381</c:v>
                </c:pt>
                <c:pt idx="6743">
                  <c:v>1.629676839303102</c:v>
                </c:pt>
                <c:pt idx="6744">
                  <c:v>1.6309316037363715</c:v>
                </c:pt>
                <c:pt idx="6745">
                  <c:v>1.6321664501992359</c:v>
                </c:pt>
                <c:pt idx="6746">
                  <c:v>1.6334212146325058</c:v>
                </c:pt>
                <c:pt idx="6747">
                  <c:v>1.6346958961087241</c:v>
                </c:pt>
                <c:pt idx="6748">
                  <c:v>1.635930743499044</c:v>
                </c:pt>
                <c:pt idx="6749">
                  <c:v>1.638420354395123</c:v>
                </c:pt>
                <c:pt idx="6750">
                  <c:v>1.6396552017854447</c:v>
                </c:pt>
                <c:pt idx="6751">
                  <c:v>1.6408900491757101</c:v>
                </c:pt>
                <c:pt idx="6752">
                  <c:v>1.6421448136089793</c:v>
                </c:pt>
                <c:pt idx="6753">
                  <c:v>1.6447758341190601</c:v>
                </c:pt>
                <c:pt idx="6754">
                  <c:v>1.6460305985523291</c:v>
                </c:pt>
                <c:pt idx="6755">
                  <c:v>1.6472853629856001</c:v>
                </c:pt>
                <c:pt idx="6756">
                  <c:v>1.6485401274188707</c:v>
                </c:pt>
                <c:pt idx="6757">
                  <c:v>1.6497948909246789</c:v>
                </c:pt>
                <c:pt idx="6758">
                  <c:v>1.6510297383150032</c:v>
                </c:pt>
                <c:pt idx="6759">
                  <c:v>1.6522845027482749</c:v>
                </c:pt>
                <c:pt idx="6760">
                  <c:v>1.6535193501385379</c:v>
                </c:pt>
                <c:pt idx="6761">
                  <c:v>1.6547741136443506</c:v>
                </c:pt>
                <c:pt idx="6762">
                  <c:v>1.6560288780776204</c:v>
                </c:pt>
                <c:pt idx="6763">
                  <c:v>1.6572637254679419</c:v>
                </c:pt>
                <c:pt idx="6764">
                  <c:v>1.6585184899012153</c:v>
                </c:pt>
                <c:pt idx="6765">
                  <c:v>1.6610280178402939</c:v>
                </c:pt>
                <c:pt idx="6766">
                  <c:v>1.6622628652305611</c:v>
                </c:pt>
                <c:pt idx="6767">
                  <c:v>1.6635196209044238</c:v>
                </c:pt>
                <c:pt idx="6768">
                  <c:v>1.6647544682946886</c:v>
                </c:pt>
                <c:pt idx="6769">
                  <c:v>1.6660092327279579</c:v>
                </c:pt>
                <c:pt idx="6770">
                  <c:v>1.6672440791908241</c:v>
                </c:pt>
                <c:pt idx="6771">
                  <c:v>1.6684988436240928</c:v>
                </c:pt>
                <c:pt idx="6772">
                  <c:v>1.6697536080573618</c:v>
                </c:pt>
                <c:pt idx="6773">
                  <c:v>1.6710083724906326</c:v>
                </c:pt>
                <c:pt idx="6774">
                  <c:v>1.6722432189534402</c:v>
                </c:pt>
                <c:pt idx="6775">
                  <c:v>1.6734780663437641</c:v>
                </c:pt>
                <c:pt idx="6776">
                  <c:v>1.6747328307770333</c:v>
                </c:pt>
                <c:pt idx="6777">
                  <c:v>1.6759875952103021</c:v>
                </c:pt>
                <c:pt idx="6778">
                  <c:v>1.6772224426005664</c:v>
                </c:pt>
                <c:pt idx="6779">
                  <c:v>1.6784772061063806</c:v>
                </c:pt>
                <c:pt idx="6780">
                  <c:v>1.680966817929969</c:v>
                </c:pt>
                <c:pt idx="6781">
                  <c:v>1.6835978393675093</c:v>
                </c:pt>
                <c:pt idx="6782">
                  <c:v>1.6848526028733219</c:v>
                </c:pt>
                <c:pt idx="6783">
                  <c:v>1.6860874502635876</c:v>
                </c:pt>
                <c:pt idx="6784">
                  <c:v>1.6873422146968566</c:v>
                </c:pt>
                <c:pt idx="6785">
                  <c:v>1.6885770620871767</c:v>
                </c:pt>
                <c:pt idx="6786">
                  <c:v>1.6898318255929894</c:v>
                </c:pt>
                <c:pt idx="6787">
                  <c:v>1.6923214374165241</c:v>
                </c:pt>
                <c:pt idx="6788">
                  <c:v>1.6935562848068473</c:v>
                </c:pt>
                <c:pt idx="6789">
                  <c:v>1.6948110492401161</c:v>
                </c:pt>
                <c:pt idx="6790">
                  <c:v>1.6960458957029241</c:v>
                </c:pt>
                <c:pt idx="6791">
                  <c:v>1.6973006601361931</c:v>
                </c:pt>
                <c:pt idx="6792">
                  <c:v>1.6985355075264581</c:v>
                </c:pt>
                <c:pt idx="6793">
                  <c:v>1.699790271959728</c:v>
                </c:pt>
                <c:pt idx="6794">
                  <c:v>1.7010450354655973</c:v>
                </c:pt>
                <c:pt idx="6795">
                  <c:v>1.7022997998988658</c:v>
                </c:pt>
                <c:pt idx="6796">
                  <c:v>1.7035366385297248</c:v>
                </c:pt>
                <c:pt idx="6797">
                  <c:v>1.7047914029629938</c:v>
                </c:pt>
                <c:pt idx="6798">
                  <c:v>1.7060461673962679</c:v>
                </c:pt>
                <c:pt idx="6799">
                  <c:v>1.7073009318295362</c:v>
                </c:pt>
                <c:pt idx="6800">
                  <c:v>1.7085556953353478</c:v>
                </c:pt>
                <c:pt idx="6801">
                  <c:v>1.7097905427256122</c:v>
                </c:pt>
                <c:pt idx="6802">
                  <c:v>1.7110253901158763</c:v>
                </c:pt>
                <c:pt idx="6803">
                  <c:v>1.7122801545491484</c:v>
                </c:pt>
                <c:pt idx="6804">
                  <c:v>1.7135150019394698</c:v>
                </c:pt>
                <c:pt idx="6805">
                  <c:v>1.7147498484022776</c:v>
                </c:pt>
                <c:pt idx="6806">
                  <c:v>1.7159846957925962</c:v>
                </c:pt>
                <c:pt idx="6807">
                  <c:v>1.7172394602258692</c:v>
                </c:pt>
                <c:pt idx="6808">
                  <c:v>1.7184743076161324</c:v>
                </c:pt>
                <c:pt idx="6809">
                  <c:v>1.7197489881649501</c:v>
                </c:pt>
                <c:pt idx="6810">
                  <c:v>1.7223780183618942</c:v>
                </c:pt>
                <c:pt idx="6811">
                  <c:v>1.7236128657522161</c:v>
                </c:pt>
                <c:pt idx="6812">
                  <c:v>1.7248497043830753</c:v>
                </c:pt>
                <c:pt idx="6813">
                  <c:v>1.726104468816346</c:v>
                </c:pt>
                <c:pt idx="6814">
                  <c:v>1.7273592323221556</c:v>
                </c:pt>
                <c:pt idx="6815">
                  <c:v>1.7286139967554277</c:v>
                </c:pt>
                <c:pt idx="6816">
                  <c:v>1.7298687611886976</c:v>
                </c:pt>
                <c:pt idx="6817">
                  <c:v>1.7311036085789608</c:v>
                </c:pt>
                <c:pt idx="6818">
                  <c:v>1.7323583720847751</c:v>
                </c:pt>
                <c:pt idx="6819">
                  <c:v>1.7335932194750943</c:v>
                </c:pt>
                <c:pt idx="6820">
                  <c:v>1.7348479839083681</c:v>
                </c:pt>
                <c:pt idx="6821">
                  <c:v>1.7373375948044438</c:v>
                </c:pt>
                <c:pt idx="6822">
                  <c:v>1.7385724421947657</c:v>
                </c:pt>
                <c:pt idx="6823">
                  <c:v>1.7398272066280356</c:v>
                </c:pt>
                <c:pt idx="6824">
                  <c:v>1.7410819710613061</c:v>
                </c:pt>
                <c:pt idx="6825">
                  <c:v>1.7423168184515703</c:v>
                </c:pt>
                <c:pt idx="6826">
                  <c:v>1.7435715819573818</c:v>
                </c:pt>
                <c:pt idx="6827">
                  <c:v>1.7448283376312475</c:v>
                </c:pt>
                <c:pt idx="6828">
                  <c:v>1.7460631850215123</c:v>
                </c:pt>
                <c:pt idx="6829">
                  <c:v>1.748572713888052</c:v>
                </c:pt>
                <c:pt idx="6830">
                  <c:v>1.7498274773938638</c:v>
                </c:pt>
                <c:pt idx="6831">
                  <c:v>1.7510822418271346</c:v>
                </c:pt>
                <c:pt idx="6832">
                  <c:v>1.7523170892174562</c:v>
                </c:pt>
                <c:pt idx="6833">
                  <c:v>1.7535718536507259</c:v>
                </c:pt>
                <c:pt idx="6834">
                  <c:v>1.7548067010409898</c:v>
                </c:pt>
                <c:pt idx="6835">
                  <c:v>1.7560614645468053</c:v>
                </c:pt>
                <c:pt idx="6836">
                  <c:v>1.7572963119371232</c:v>
                </c:pt>
                <c:pt idx="6837">
                  <c:v>1.7612199397258341</c:v>
                </c:pt>
                <c:pt idx="6838">
                  <c:v>1.7624946202746494</c:v>
                </c:pt>
                <c:pt idx="6839">
                  <c:v>1.76372946766497</c:v>
                </c:pt>
                <c:pt idx="6840">
                  <c:v>1.7649663072232318</c:v>
                </c:pt>
                <c:pt idx="6841">
                  <c:v>1.7662409877720506</c:v>
                </c:pt>
                <c:pt idx="6842">
                  <c:v>1.7674758351623718</c:v>
                </c:pt>
                <c:pt idx="6843">
                  <c:v>1.7687305995956422</c:v>
                </c:pt>
                <c:pt idx="6844">
                  <c:v>1.7699853631014548</c:v>
                </c:pt>
                <c:pt idx="6845">
                  <c:v>1.7712202104917196</c:v>
                </c:pt>
                <c:pt idx="6846">
                  <c:v>1.7724550578819844</c:v>
                </c:pt>
                <c:pt idx="6847">
                  <c:v>1.7737098223152539</c:v>
                </c:pt>
                <c:pt idx="6848">
                  <c:v>1.774944669705576</c:v>
                </c:pt>
                <c:pt idx="6849">
                  <c:v>1.7761994332113886</c:v>
                </c:pt>
                <c:pt idx="6850">
                  <c:v>1.7774541976446563</c:v>
                </c:pt>
                <c:pt idx="6851">
                  <c:v>1.7786890450349218</c:v>
                </c:pt>
                <c:pt idx="6852">
                  <c:v>1.7799438094681932</c:v>
                </c:pt>
                <c:pt idx="6853">
                  <c:v>1.7811786568585148</c:v>
                </c:pt>
                <c:pt idx="6854">
                  <c:v>1.7824334203643275</c:v>
                </c:pt>
                <c:pt idx="6855">
                  <c:v>1.7836682677545905</c:v>
                </c:pt>
                <c:pt idx="6856">
                  <c:v>1.7849250234284568</c:v>
                </c:pt>
                <c:pt idx="6857">
                  <c:v>1.7861598708187238</c:v>
                </c:pt>
                <c:pt idx="6858">
                  <c:v>1.7886494826423132</c:v>
                </c:pt>
                <c:pt idx="6859">
                  <c:v>1.7899042461481236</c:v>
                </c:pt>
                <c:pt idx="6860">
                  <c:v>1.7911590105813957</c:v>
                </c:pt>
                <c:pt idx="6861">
                  <c:v>1.7923938579716598</c:v>
                </c:pt>
                <c:pt idx="6862">
                  <c:v>1.7936287053619806</c:v>
                </c:pt>
                <c:pt idx="6863">
                  <c:v>1.794883469795254</c:v>
                </c:pt>
                <c:pt idx="6864">
                  <c:v>1.7961382333010647</c:v>
                </c:pt>
                <c:pt idx="6865">
                  <c:v>1.7973929977343328</c:v>
                </c:pt>
                <c:pt idx="6866">
                  <c:v>1.8000618610897741</c:v>
                </c:pt>
                <c:pt idx="6867">
                  <c:v>1.8013166255230431</c:v>
                </c:pt>
                <c:pt idx="6868">
                  <c:v>1.8038062364191751</c:v>
                </c:pt>
                <c:pt idx="6869">
                  <c:v>1.8050629920930419</c:v>
                </c:pt>
                <c:pt idx="6870">
                  <c:v>1.8075526039165781</c:v>
                </c:pt>
                <c:pt idx="6871">
                  <c:v>1.8088073683498465</c:v>
                </c:pt>
                <c:pt idx="6872">
                  <c:v>1.8100422157401113</c:v>
                </c:pt>
                <c:pt idx="6873">
                  <c:v>1.8112969792459808</c:v>
                </c:pt>
                <c:pt idx="6874">
                  <c:v>1.8125318266362473</c:v>
                </c:pt>
                <c:pt idx="6875">
                  <c:v>1.8150413555027838</c:v>
                </c:pt>
                <c:pt idx="6876">
                  <c:v>1.8162762019655929</c:v>
                </c:pt>
                <c:pt idx="6877">
                  <c:v>1.8175309663988641</c:v>
                </c:pt>
                <c:pt idx="6878">
                  <c:v>1.8187857308321327</c:v>
                </c:pt>
                <c:pt idx="6879">
                  <c:v>1.8212554246852648</c:v>
                </c:pt>
                <c:pt idx="6880">
                  <c:v>1.8225101891185338</c:v>
                </c:pt>
                <c:pt idx="6881">
                  <c:v>1.8237450365088541</c:v>
                </c:pt>
                <c:pt idx="6882">
                  <c:v>1.8250017921826585</c:v>
                </c:pt>
                <c:pt idx="6883">
                  <c:v>1.8262764736589361</c:v>
                </c:pt>
                <c:pt idx="6884">
                  <c:v>1.8275312371647467</c:v>
                </c:pt>
                <c:pt idx="6885">
                  <c:v>1.8287660845550135</c:v>
                </c:pt>
                <c:pt idx="6886">
                  <c:v>1.8300208489882841</c:v>
                </c:pt>
                <c:pt idx="6887">
                  <c:v>1.8325303769274228</c:v>
                </c:pt>
                <c:pt idx="6888">
                  <c:v>1.8337851413606361</c:v>
                </c:pt>
                <c:pt idx="6889">
                  <c:v>1.8350000717079524</c:v>
                </c:pt>
                <c:pt idx="6890">
                  <c:v>1.8362747531842274</c:v>
                </c:pt>
                <c:pt idx="6891">
                  <c:v>1.8389037824537695</c:v>
                </c:pt>
                <c:pt idx="6892">
                  <c:v>1.8401585468870416</c:v>
                </c:pt>
                <c:pt idx="6893">
                  <c:v>1.8413933942773038</c:v>
                </c:pt>
                <c:pt idx="6894">
                  <c:v>1.8426481577831169</c:v>
                </c:pt>
                <c:pt idx="6895">
                  <c:v>1.8439029222163867</c:v>
                </c:pt>
                <c:pt idx="6896">
                  <c:v>1.8451397608472462</c:v>
                </c:pt>
                <c:pt idx="6897">
                  <c:v>1.8463945252805161</c:v>
                </c:pt>
                <c:pt idx="6898">
                  <c:v>1.8476492897137859</c:v>
                </c:pt>
                <c:pt idx="6899">
                  <c:v>1.8489040532195971</c:v>
                </c:pt>
                <c:pt idx="6900">
                  <c:v>1.8501588176528685</c:v>
                </c:pt>
                <c:pt idx="6901">
                  <c:v>1.8513936650431884</c:v>
                </c:pt>
                <c:pt idx="6902">
                  <c:v>1.8526484294764618</c:v>
                </c:pt>
                <c:pt idx="6903">
                  <c:v>1.8539031929822718</c:v>
                </c:pt>
                <c:pt idx="6904">
                  <c:v>1.8551579574155441</c:v>
                </c:pt>
                <c:pt idx="6905">
                  <c:v>1.8564127218488158</c:v>
                </c:pt>
                <c:pt idx="6906">
                  <c:v>1.8576475692390781</c:v>
                </c:pt>
                <c:pt idx="6907">
                  <c:v>1.8589023327448899</c:v>
                </c:pt>
                <c:pt idx="6908">
                  <c:v>1.86015709717816</c:v>
                </c:pt>
                <c:pt idx="6909">
                  <c:v>1.8613919445684814</c:v>
                </c:pt>
                <c:pt idx="6910">
                  <c:v>1.8626267919587463</c:v>
                </c:pt>
                <c:pt idx="6911">
                  <c:v>1.8638616393490095</c:v>
                </c:pt>
                <c:pt idx="6912">
                  <c:v>1.8651164028548237</c:v>
                </c:pt>
                <c:pt idx="6913">
                  <c:v>1.8663532424131404</c:v>
                </c:pt>
                <c:pt idx="6914">
                  <c:v>1.867608005918953</c:v>
                </c:pt>
                <c:pt idx="6915">
                  <c:v>1.8688428533092747</c:v>
                </c:pt>
                <c:pt idx="6916">
                  <c:v>1.8700976177425446</c:v>
                </c:pt>
                <c:pt idx="6917">
                  <c:v>1.87133246513281</c:v>
                </c:pt>
                <c:pt idx="6918">
                  <c:v>1.8725872295660821</c:v>
                </c:pt>
                <c:pt idx="6919">
                  <c:v>1.8738419930718919</c:v>
                </c:pt>
                <c:pt idx="6920">
                  <c:v>1.8750967575051596</c:v>
                </c:pt>
                <c:pt idx="6921">
                  <c:v>1.8777656208606572</c:v>
                </c:pt>
                <c:pt idx="6922">
                  <c:v>1.8790403023369322</c:v>
                </c:pt>
                <c:pt idx="6923">
                  <c:v>1.8802751487997416</c:v>
                </c:pt>
                <c:pt idx="6924">
                  <c:v>1.8815299132330097</c:v>
                </c:pt>
                <c:pt idx="6925">
                  <c:v>1.8827647606233313</c:v>
                </c:pt>
                <c:pt idx="6926">
                  <c:v>1.8840195250566036</c:v>
                </c:pt>
                <c:pt idx="6927">
                  <c:v>1.8852742885624119</c:v>
                </c:pt>
                <c:pt idx="6928">
                  <c:v>1.8865111281207327</c:v>
                </c:pt>
                <c:pt idx="6929">
                  <c:v>1.8877658916265441</c:v>
                </c:pt>
                <c:pt idx="6930">
                  <c:v>1.8890007390168095</c:v>
                </c:pt>
                <c:pt idx="6931">
                  <c:v>1.8902555034500803</c:v>
                </c:pt>
                <c:pt idx="6932">
                  <c:v>1.891490350840398</c:v>
                </c:pt>
                <c:pt idx="6933">
                  <c:v>1.8927451152736701</c:v>
                </c:pt>
                <c:pt idx="6934">
                  <c:v>1.8939799617364781</c:v>
                </c:pt>
                <c:pt idx="6935">
                  <c:v>1.8952347261697469</c:v>
                </c:pt>
                <c:pt idx="6936">
                  <c:v>1.8964894906030167</c:v>
                </c:pt>
                <c:pt idx="6937">
                  <c:v>1.8977243379932816</c:v>
                </c:pt>
                <c:pt idx="6938">
                  <c:v>1.8989990185420977</c:v>
                </c:pt>
                <c:pt idx="6939">
                  <c:v>1.9002338659324209</c:v>
                </c:pt>
                <c:pt idx="6940">
                  <c:v>1.9014886303656908</c:v>
                </c:pt>
                <c:pt idx="6941">
                  <c:v>1.902743393871505</c:v>
                </c:pt>
                <c:pt idx="6942">
                  <c:v>1.9039782412617683</c:v>
                </c:pt>
                <c:pt idx="6943">
                  <c:v>1.9052330056950382</c:v>
                </c:pt>
                <c:pt idx="6944">
                  <c:v>1.9064698443258981</c:v>
                </c:pt>
                <c:pt idx="6945">
                  <c:v>1.9077246087591644</c:v>
                </c:pt>
                <c:pt idx="6946">
                  <c:v>1.9089793731924374</c:v>
                </c:pt>
                <c:pt idx="6947">
                  <c:v>1.9102142205827037</c:v>
                </c:pt>
                <c:pt idx="6948">
                  <c:v>1.9114490670455666</c:v>
                </c:pt>
                <c:pt idx="6949">
                  <c:v>1.9127038314788385</c:v>
                </c:pt>
                <c:pt idx="6950">
                  <c:v>1.9139585959121064</c:v>
                </c:pt>
                <c:pt idx="6951">
                  <c:v>1.5949900324605437</c:v>
                </c:pt>
                <c:pt idx="6952">
                  <c:v>1.5962248798508085</c:v>
                </c:pt>
                <c:pt idx="6953">
                  <c:v>1.5974796433566212</c:v>
                </c:pt>
                <c:pt idx="6954">
                  <c:v>1.5987144907469428</c:v>
                </c:pt>
                <c:pt idx="6955">
                  <c:v>1.5999493381372076</c:v>
                </c:pt>
                <c:pt idx="6956">
                  <c:v>1.601204102570476</c:v>
                </c:pt>
                <c:pt idx="6957">
                  <c:v>1.6024588670037498</c:v>
                </c:pt>
                <c:pt idx="6958">
                  <c:v>1.6036957056346053</c:v>
                </c:pt>
                <c:pt idx="6959">
                  <c:v>1.6049504700678767</c:v>
                </c:pt>
                <c:pt idx="6960">
                  <c:v>1.60620523357369</c:v>
                </c:pt>
                <c:pt idx="6961">
                  <c:v>1.6074599980069593</c:v>
                </c:pt>
                <c:pt idx="6962">
                  <c:v>1.60871476244023</c:v>
                </c:pt>
                <c:pt idx="6963">
                  <c:v>1.6099496098305508</c:v>
                </c:pt>
                <c:pt idx="6964">
                  <c:v>1.6111844562933584</c:v>
                </c:pt>
                <c:pt idx="6965">
                  <c:v>1.6124392207266283</c:v>
                </c:pt>
                <c:pt idx="6966">
                  <c:v>1.6136939851598964</c:v>
                </c:pt>
                <c:pt idx="6967">
                  <c:v>1.614948749593168</c:v>
                </c:pt>
                <c:pt idx="6968">
                  <c:v>1.6161835960560342</c:v>
                </c:pt>
                <c:pt idx="6969">
                  <c:v>1.6174383604893019</c:v>
                </c:pt>
                <c:pt idx="6970">
                  <c:v>1.6186732078795658</c:v>
                </c:pt>
                <c:pt idx="6971">
                  <c:v>1.619908055269887</c:v>
                </c:pt>
                <c:pt idx="6972">
                  <c:v>1.6211628197031587</c:v>
                </c:pt>
                <c:pt idx="6973">
                  <c:v>1.6223976661659663</c:v>
                </c:pt>
                <c:pt idx="6974">
                  <c:v>1.6236325135562881</c:v>
                </c:pt>
                <c:pt idx="6975">
                  <c:v>1.624889269230096</c:v>
                </c:pt>
                <c:pt idx="6976">
                  <c:v>1.6261440336633661</c:v>
                </c:pt>
                <c:pt idx="6977">
                  <c:v>1.6273987980966338</c:v>
                </c:pt>
                <c:pt idx="6978">
                  <c:v>1.6286535625299061</c:v>
                </c:pt>
                <c:pt idx="6979">
                  <c:v>1.6298884089927701</c:v>
                </c:pt>
                <c:pt idx="6980">
                  <c:v>1.6311232563830338</c:v>
                </c:pt>
                <c:pt idx="6981">
                  <c:v>1.5800030230467454</c:v>
                </c:pt>
                <c:pt idx="6982">
                  <c:v>1.5812577865525561</c:v>
                </c:pt>
                <c:pt idx="6983">
                  <c:v>1.5824926339428771</c:v>
                </c:pt>
                <c:pt idx="6984">
                  <c:v>1.583747398376147</c:v>
                </c:pt>
                <c:pt idx="6985">
                  <c:v>1.5850021628094169</c:v>
                </c:pt>
                <c:pt idx="6986">
                  <c:v>1.5862370101996817</c:v>
                </c:pt>
                <c:pt idx="6987">
                  <c:v>1.5874937658735462</c:v>
                </c:pt>
                <c:pt idx="6988">
                  <c:v>1.5887485293793604</c:v>
                </c:pt>
                <c:pt idx="6989">
                  <c:v>1.5900032938126278</c:v>
                </c:pt>
                <c:pt idx="6990">
                  <c:v>1.5912381412028935</c:v>
                </c:pt>
                <c:pt idx="6991">
                  <c:v>1.5924929056361641</c:v>
                </c:pt>
                <c:pt idx="6992">
                  <c:v>1.5937277530264835</c:v>
                </c:pt>
                <c:pt idx="6993">
                  <c:v>1.5949825165322993</c:v>
                </c:pt>
                <c:pt idx="6994">
                  <c:v>1.5962372809655681</c:v>
                </c:pt>
                <c:pt idx="6995">
                  <c:v>1.5974920453988375</c:v>
                </c:pt>
                <c:pt idx="6996">
                  <c:v>1.5987268927891003</c:v>
                </c:pt>
                <c:pt idx="6997">
                  <c:v>1.5999617392519658</c:v>
                </c:pt>
                <c:pt idx="6998">
                  <c:v>1.6012165036852382</c:v>
                </c:pt>
                <c:pt idx="6999">
                  <c:v>1.6024513510755021</c:v>
                </c:pt>
                <c:pt idx="7000">
                  <c:v>1.6036861984658231</c:v>
                </c:pt>
                <c:pt idx="7001">
                  <c:v>1.6049409619716388</c:v>
                </c:pt>
                <c:pt idx="7002">
                  <c:v>1.6062156434478541</c:v>
                </c:pt>
                <c:pt idx="7003">
                  <c:v>1.6074524820787148</c:v>
                </c:pt>
                <c:pt idx="7004">
                  <c:v>1.608707246511984</c:v>
                </c:pt>
                <c:pt idx="7005">
                  <c:v>1.6099420939023048</c:v>
                </c:pt>
                <c:pt idx="7006">
                  <c:v>1.6111769412925701</c:v>
                </c:pt>
                <c:pt idx="7007">
                  <c:v>1.6124117886828913</c:v>
                </c:pt>
                <c:pt idx="7008">
                  <c:v>1.6136665521887039</c:v>
                </c:pt>
                <c:pt idx="7009">
                  <c:v>1.6149213166219738</c:v>
                </c:pt>
                <c:pt idx="7010">
                  <c:v>1.6175901799774124</c:v>
                </c:pt>
                <c:pt idx="7011">
                  <c:v>1.618825027367734</c:v>
                </c:pt>
                <c:pt idx="7012">
                  <c:v>1.6200598747580008</c:v>
                </c:pt>
                <c:pt idx="7013">
                  <c:v>1.6213146391912687</c:v>
                </c:pt>
                <c:pt idx="7014">
                  <c:v>1.6225694026970814</c:v>
                </c:pt>
                <c:pt idx="7015">
                  <c:v>1.6238042500873995</c:v>
                </c:pt>
                <c:pt idx="7016">
                  <c:v>1.6250590145206729</c:v>
                </c:pt>
                <c:pt idx="7017">
                  <c:v>1.6263137789539441</c:v>
                </c:pt>
                <c:pt idx="7018">
                  <c:v>1.6275506175848018</c:v>
                </c:pt>
                <c:pt idx="7019">
                  <c:v>1.6288053820180719</c:v>
                </c:pt>
                <c:pt idx="7020">
                  <c:v>1.6300402284808801</c:v>
                </c:pt>
                <c:pt idx="7021">
                  <c:v>1.6312949929141474</c:v>
                </c:pt>
                <c:pt idx="7022">
                  <c:v>1.6325497573474177</c:v>
                </c:pt>
                <c:pt idx="7023">
                  <c:v>1.6337846047377411</c:v>
                </c:pt>
                <c:pt idx="7024">
                  <c:v>1.635039368243554</c:v>
                </c:pt>
                <c:pt idx="7025">
                  <c:v>1.6362742156338186</c:v>
                </c:pt>
                <c:pt idx="7026">
                  <c:v>1.6375289800670878</c:v>
                </c:pt>
                <c:pt idx="7027">
                  <c:v>1.6387837445003599</c:v>
                </c:pt>
                <c:pt idx="7028">
                  <c:v>1.6400185918906816</c:v>
                </c:pt>
                <c:pt idx="7029">
                  <c:v>1.641253438353488</c:v>
                </c:pt>
                <c:pt idx="7030">
                  <c:v>1.6425082027867581</c:v>
                </c:pt>
                <c:pt idx="7031">
                  <c:v>1.6437629672200273</c:v>
                </c:pt>
                <c:pt idx="7032">
                  <c:v>1.6450177307258416</c:v>
                </c:pt>
                <c:pt idx="7033">
                  <c:v>1.6462525781161641</c:v>
                </c:pt>
                <c:pt idx="7034">
                  <c:v>1.64750734254943</c:v>
                </c:pt>
                <c:pt idx="7035">
                  <c:v>1.6487441811802921</c:v>
                </c:pt>
                <c:pt idx="7036">
                  <c:v>1.6500188626565124</c:v>
                </c:pt>
                <c:pt idx="7037">
                  <c:v>1.651273627089779</c:v>
                </c:pt>
                <c:pt idx="7038">
                  <c:v>1.6525084735526441</c:v>
                </c:pt>
                <c:pt idx="7039">
                  <c:v>1.6537632379859117</c:v>
                </c:pt>
                <c:pt idx="7040">
                  <c:v>1.6564121842984061</c:v>
                </c:pt>
                <c:pt idx="7041">
                  <c:v>1.6576669487316735</c:v>
                </c:pt>
                <c:pt idx="7042">
                  <c:v>1.6589017961219379</c:v>
                </c:pt>
                <c:pt idx="7043">
                  <c:v>1.6601565605552113</c:v>
                </c:pt>
                <c:pt idx="7044">
                  <c:v>1.6614113240610227</c:v>
                </c:pt>
                <c:pt idx="7045">
                  <c:v>1.6626660884942908</c:v>
                </c:pt>
                <c:pt idx="7046">
                  <c:v>1.6639009358846124</c:v>
                </c:pt>
                <c:pt idx="7047">
                  <c:v>1.6663905467806901</c:v>
                </c:pt>
                <c:pt idx="7048">
                  <c:v>1.6688821507722782</c:v>
                </c:pt>
                <c:pt idx="7049">
                  <c:v>1.6726265261016822</c:v>
                </c:pt>
                <c:pt idx="7050">
                  <c:v>1.6738812896074917</c:v>
                </c:pt>
                <c:pt idx="7051">
                  <c:v>1.675136054040764</c:v>
                </c:pt>
                <c:pt idx="7052">
                  <c:v>1.676390818474033</c:v>
                </c:pt>
                <c:pt idx="7053">
                  <c:v>1.6776455829073029</c:v>
                </c:pt>
                <c:pt idx="7054">
                  <c:v>1.678900346413116</c:v>
                </c:pt>
                <c:pt idx="7055">
                  <c:v>1.6801351938033819</c:v>
                </c:pt>
                <c:pt idx="7056">
                  <c:v>1.6813899582366503</c:v>
                </c:pt>
                <c:pt idx="7057">
                  <c:v>1.6826447226699202</c:v>
                </c:pt>
                <c:pt idx="7058">
                  <c:v>1.6838994861757328</c:v>
                </c:pt>
                <c:pt idx="7059">
                  <c:v>1.6851343335660545</c:v>
                </c:pt>
                <c:pt idx="7060">
                  <c:v>1.6863890979993239</c:v>
                </c:pt>
                <c:pt idx="7061">
                  <c:v>1.6876438615051381</c:v>
                </c:pt>
                <c:pt idx="7062">
                  <c:v>1.6888807010634541</c:v>
                </c:pt>
                <c:pt idx="7063">
                  <c:v>1.6901354654967271</c:v>
                </c:pt>
                <c:pt idx="7064">
                  <c:v>1.6913902290025362</c:v>
                </c:pt>
                <c:pt idx="7065">
                  <c:v>1.6926250763928021</c:v>
                </c:pt>
                <c:pt idx="7066">
                  <c:v>1.6952541065898019</c:v>
                </c:pt>
                <c:pt idx="7067">
                  <c:v>1.6965287871385613</c:v>
                </c:pt>
                <c:pt idx="7068">
                  <c:v>1.6977636345288829</c:v>
                </c:pt>
                <c:pt idx="7069">
                  <c:v>1.6990183989621528</c:v>
                </c:pt>
                <c:pt idx="7070">
                  <c:v>1.7002731624679654</c:v>
                </c:pt>
                <c:pt idx="7071">
                  <c:v>1.7015279269012371</c:v>
                </c:pt>
                <c:pt idx="7072">
                  <c:v>1.7027627742915001</c:v>
                </c:pt>
                <c:pt idx="7073">
                  <c:v>1.7040175387247718</c:v>
                </c:pt>
                <c:pt idx="7074">
                  <c:v>1.7052523851876338</c:v>
                </c:pt>
                <c:pt idx="7075">
                  <c:v>1.7065071496209043</c:v>
                </c:pt>
                <c:pt idx="7076">
                  <c:v>1.7077419970111667</c:v>
                </c:pt>
                <c:pt idx="7077">
                  <c:v>1.7089788356420286</c:v>
                </c:pt>
                <c:pt idx="7078">
                  <c:v>1.7102136830323498</c:v>
                </c:pt>
                <c:pt idx="7079">
                  <c:v>1.711448530422615</c:v>
                </c:pt>
                <c:pt idx="7080">
                  <c:v>1.7127032948558838</c:v>
                </c:pt>
                <c:pt idx="7081">
                  <c:v>1.7139381422462066</c:v>
                </c:pt>
                <c:pt idx="7082">
                  <c:v>1.7151929057520192</c:v>
                </c:pt>
                <c:pt idx="7083">
                  <c:v>1.7164476701852891</c:v>
                </c:pt>
                <c:pt idx="7084">
                  <c:v>1.7176825175755539</c:v>
                </c:pt>
                <c:pt idx="7085">
                  <c:v>1.7189372820088238</c:v>
                </c:pt>
                <c:pt idx="7086">
                  <c:v>1.7201920455146358</c:v>
                </c:pt>
                <c:pt idx="7087">
                  <c:v>1.7214468099479059</c:v>
                </c:pt>
                <c:pt idx="7088">
                  <c:v>1.7226816573382278</c:v>
                </c:pt>
                <c:pt idx="7089">
                  <c:v>1.7239165047284928</c:v>
                </c:pt>
                <c:pt idx="7090">
                  <c:v>1.7251513521187576</c:v>
                </c:pt>
                <c:pt idx="7091">
                  <c:v>1.7264260326675738</c:v>
                </c:pt>
                <c:pt idx="7092">
                  <c:v>1.7276608800578384</c:v>
                </c:pt>
                <c:pt idx="7093">
                  <c:v>1.7288977186886996</c:v>
                </c:pt>
                <c:pt idx="7094">
                  <c:v>1.7301524831219701</c:v>
                </c:pt>
                <c:pt idx="7095">
                  <c:v>1.7314072475552378</c:v>
                </c:pt>
                <c:pt idx="7096">
                  <c:v>1.7340561938677865</c:v>
                </c:pt>
                <c:pt idx="7097">
                  <c:v>1.7352910412580498</c:v>
                </c:pt>
                <c:pt idx="7098">
                  <c:v>1.7365458056913221</c:v>
                </c:pt>
                <c:pt idx="7099">
                  <c:v>1.7378005691971339</c:v>
                </c:pt>
                <c:pt idx="7100">
                  <c:v>1.739035416587454</c:v>
                </c:pt>
                <c:pt idx="7101">
                  <c:v>1.7402901810207261</c:v>
                </c:pt>
                <c:pt idx="7102">
                  <c:v>1.7415449445265381</c:v>
                </c:pt>
                <c:pt idx="7103">
                  <c:v>1.7427997089598064</c:v>
                </c:pt>
                <c:pt idx="7104">
                  <c:v>1.7440544733930781</c:v>
                </c:pt>
                <c:pt idx="7105">
                  <c:v>1.7452893207833426</c:v>
                </c:pt>
                <c:pt idx="7106">
                  <c:v>1.7465440842891538</c:v>
                </c:pt>
                <c:pt idx="7107">
                  <c:v>1.7477988487224232</c:v>
                </c:pt>
                <c:pt idx="7108">
                  <c:v>1.7490356873532831</c:v>
                </c:pt>
                <c:pt idx="7109">
                  <c:v>1.7502904517865545</c:v>
                </c:pt>
                <c:pt idx="7110">
                  <c:v>1.7515252991768746</c:v>
                </c:pt>
                <c:pt idx="7111">
                  <c:v>1.752780063610146</c:v>
                </c:pt>
                <c:pt idx="7112">
                  <c:v>1.7540348271159578</c:v>
                </c:pt>
                <c:pt idx="7113">
                  <c:v>1.7552895915492286</c:v>
                </c:pt>
                <c:pt idx="7114">
                  <c:v>1.7565244389394912</c:v>
                </c:pt>
                <c:pt idx="7115">
                  <c:v>1.7577792033727617</c:v>
                </c:pt>
                <c:pt idx="7116">
                  <c:v>1.7590339668785775</c:v>
                </c:pt>
                <c:pt idx="7117">
                  <c:v>1.760268814268898</c:v>
                </c:pt>
                <c:pt idx="7118">
                  <c:v>1.7615036616591608</c:v>
                </c:pt>
                <c:pt idx="7119">
                  <c:v>1.7627584260924323</c:v>
                </c:pt>
                <c:pt idx="7120">
                  <c:v>1.7640131895982469</c:v>
                </c:pt>
                <c:pt idx="7121">
                  <c:v>1.7652480369885681</c:v>
                </c:pt>
                <c:pt idx="7122">
                  <c:v>1.7665028014217818</c:v>
                </c:pt>
                <c:pt idx="7123">
                  <c:v>1.7677376488120997</c:v>
                </c:pt>
                <c:pt idx="7124">
                  <c:v>1.7689724962023659</c:v>
                </c:pt>
                <c:pt idx="7125">
                  <c:v>1.7702292518762306</c:v>
                </c:pt>
                <c:pt idx="7126">
                  <c:v>1.7729379493176793</c:v>
                </c:pt>
                <c:pt idx="7127">
                  <c:v>1.7741927128234918</c:v>
                </c:pt>
                <c:pt idx="7128">
                  <c:v>1.7754474772567621</c:v>
                </c:pt>
                <c:pt idx="7129">
                  <c:v>1.7766823246470287</c:v>
                </c:pt>
                <c:pt idx="7130">
                  <c:v>1.7779171720373479</c:v>
                </c:pt>
                <c:pt idx="7131">
                  <c:v>1.7791719364706182</c:v>
                </c:pt>
                <c:pt idx="7132">
                  <c:v>1.7804266999764298</c:v>
                </c:pt>
                <c:pt idx="7133">
                  <c:v>1.7816814644097021</c:v>
                </c:pt>
                <c:pt idx="7134">
                  <c:v>1.7829362288429698</c:v>
                </c:pt>
                <c:pt idx="7135">
                  <c:v>1.7841710753057782</c:v>
                </c:pt>
                <c:pt idx="7136">
                  <c:v>1.7854059226961001</c:v>
                </c:pt>
                <c:pt idx="7137">
                  <c:v>1.7866606871293671</c:v>
                </c:pt>
                <c:pt idx="7138">
                  <c:v>1.7879154515626396</c:v>
                </c:pt>
                <c:pt idx="7139">
                  <c:v>1.7891702150684505</c:v>
                </c:pt>
                <c:pt idx="7140">
                  <c:v>1.7904070546267714</c:v>
                </c:pt>
                <c:pt idx="7141">
                  <c:v>1.7916618181325796</c:v>
                </c:pt>
                <c:pt idx="7142">
                  <c:v>1.7929165825658515</c:v>
                </c:pt>
                <c:pt idx="7143">
                  <c:v>1.7941514299561185</c:v>
                </c:pt>
                <c:pt idx="7144">
                  <c:v>1.7953862773464364</c:v>
                </c:pt>
                <c:pt idx="7145">
                  <c:v>1.7966410417797081</c:v>
                </c:pt>
                <c:pt idx="7146">
                  <c:v>1.7978958052855198</c:v>
                </c:pt>
                <c:pt idx="7147">
                  <c:v>1.7991306526757838</c:v>
                </c:pt>
                <c:pt idx="7148">
                  <c:v>1.8003854171090552</c:v>
                </c:pt>
                <c:pt idx="7149">
                  <c:v>1.8016202644993753</c:v>
                </c:pt>
                <c:pt idx="7150">
                  <c:v>1.8028551118896421</c:v>
                </c:pt>
                <c:pt idx="7151">
                  <c:v>1.8041098753954539</c:v>
                </c:pt>
                <c:pt idx="7152">
                  <c:v>1.805344722785776</c:v>
                </c:pt>
                <c:pt idx="7153">
                  <c:v>1.8065994872190438</c:v>
                </c:pt>
                <c:pt idx="7154">
                  <c:v>1.8078542516523142</c:v>
                </c:pt>
                <c:pt idx="7155">
                  <c:v>1.8090890981151218</c:v>
                </c:pt>
                <c:pt idx="7156">
                  <c:v>1.8117798706816188</c:v>
                </c:pt>
                <c:pt idx="7157">
                  <c:v>1.8130346351148865</c:v>
                </c:pt>
                <c:pt idx="7158">
                  <c:v>1.814289398620702</c:v>
                </c:pt>
                <c:pt idx="7159">
                  <c:v>1.8155242460109631</c:v>
                </c:pt>
                <c:pt idx="7160">
                  <c:v>1.8167790104442358</c:v>
                </c:pt>
                <c:pt idx="7161">
                  <c:v>1.8180138578345577</c:v>
                </c:pt>
                <c:pt idx="7162">
                  <c:v>1.8192686213403704</c:v>
                </c:pt>
                <c:pt idx="7163">
                  <c:v>1.8205034687306361</c:v>
                </c:pt>
                <c:pt idx="7164">
                  <c:v>1.8217781502069099</c:v>
                </c:pt>
                <c:pt idx="7165">
                  <c:v>1.8230129975971738</c:v>
                </c:pt>
                <c:pt idx="7166">
                  <c:v>1.8242677611029881</c:v>
                </c:pt>
                <c:pt idx="7167">
                  <c:v>1.825522525536259</c:v>
                </c:pt>
                <c:pt idx="7168">
                  <c:v>1.8267573729265811</c:v>
                </c:pt>
                <c:pt idx="7169">
                  <c:v>1.8280121373598501</c:v>
                </c:pt>
                <c:pt idx="7170">
                  <c:v>1.8292669008656617</c:v>
                </c:pt>
                <c:pt idx="7171">
                  <c:v>1.8305037404239779</c:v>
                </c:pt>
                <c:pt idx="7172">
                  <c:v>1.8317585039297921</c:v>
                </c:pt>
                <c:pt idx="7173">
                  <c:v>1.8330132683630609</c:v>
                </c:pt>
                <c:pt idx="7174">
                  <c:v>1.8342680327963321</c:v>
                </c:pt>
                <c:pt idx="7175">
                  <c:v>1.8355227963021414</c:v>
                </c:pt>
                <c:pt idx="7176">
                  <c:v>1.8367576436924082</c:v>
                </c:pt>
                <c:pt idx="7177">
                  <c:v>1.8380124081256781</c:v>
                </c:pt>
                <c:pt idx="7178">
                  <c:v>1.8392870886744959</c:v>
                </c:pt>
                <c:pt idx="7179">
                  <c:v>1.8405219360647607</c:v>
                </c:pt>
                <c:pt idx="7180">
                  <c:v>1.8417767004980306</c:v>
                </c:pt>
                <c:pt idx="7181">
                  <c:v>1.8430115478883522</c:v>
                </c:pt>
                <c:pt idx="7182">
                  <c:v>1.8442663123216219</c:v>
                </c:pt>
                <c:pt idx="7183">
                  <c:v>1.8455210758274327</c:v>
                </c:pt>
                <c:pt idx="7184">
                  <c:v>1.8467758402607062</c:v>
                </c:pt>
                <c:pt idx="7185">
                  <c:v>1.8480306046939745</c:v>
                </c:pt>
                <c:pt idx="7186">
                  <c:v>1.8506815422470595</c:v>
                </c:pt>
                <c:pt idx="7187">
                  <c:v>1.8519363066803294</c:v>
                </c:pt>
                <c:pt idx="7188">
                  <c:v>1.8531711540705942</c:v>
                </c:pt>
                <c:pt idx="7189">
                  <c:v>1.8544259185038641</c:v>
                </c:pt>
                <c:pt idx="7190">
                  <c:v>1.8556806820096747</c:v>
                </c:pt>
                <c:pt idx="7191">
                  <c:v>1.8569354464429466</c:v>
                </c:pt>
                <c:pt idx="7192">
                  <c:v>1.8581902108762165</c:v>
                </c:pt>
                <c:pt idx="7193">
                  <c:v>1.8594250582665379</c:v>
                </c:pt>
                <c:pt idx="7194">
                  <c:v>1.8606798217723521</c:v>
                </c:pt>
                <c:pt idx="7195">
                  <c:v>1.8619345862056198</c:v>
                </c:pt>
                <c:pt idx="7196">
                  <c:v>1.8631893506388906</c:v>
                </c:pt>
                <c:pt idx="7197">
                  <c:v>1.8644441141447041</c:v>
                </c:pt>
                <c:pt idx="7198">
                  <c:v>1.865678961534968</c:v>
                </c:pt>
                <c:pt idx="7199">
                  <c:v>1.8669337259682381</c:v>
                </c:pt>
                <c:pt idx="7200">
                  <c:v>1.8681884904015098</c:v>
                </c:pt>
                <c:pt idx="7201">
                  <c:v>1.8694631709503255</c:v>
                </c:pt>
                <c:pt idx="7202">
                  <c:v>1.8707000105086422</c:v>
                </c:pt>
                <c:pt idx="7203">
                  <c:v>1.8719547740144538</c:v>
                </c:pt>
                <c:pt idx="7204">
                  <c:v>1.8731896214047201</c:v>
                </c:pt>
                <c:pt idx="7205">
                  <c:v>1.8744443858379896</c:v>
                </c:pt>
                <c:pt idx="7206">
                  <c:v>1.8756991502712594</c:v>
                </c:pt>
                <c:pt idx="7207">
                  <c:v>1.8769339967341239</c:v>
                </c:pt>
                <c:pt idx="7208">
                  <c:v>1.8781688441243887</c:v>
                </c:pt>
                <c:pt idx="7209">
                  <c:v>1.8794236085576568</c:v>
                </c:pt>
                <c:pt idx="7210">
                  <c:v>1.8806783729909284</c:v>
                </c:pt>
                <c:pt idx="7211">
                  <c:v>1.8819132203812501</c:v>
                </c:pt>
                <c:pt idx="7212">
                  <c:v>1.8831679838870627</c:v>
                </c:pt>
                <c:pt idx="7213">
                  <c:v>1.8844227483203326</c:v>
                </c:pt>
                <c:pt idx="7214">
                  <c:v>1.8856775127536025</c:v>
                </c:pt>
                <c:pt idx="7215">
                  <c:v>1.8869123592164101</c:v>
                </c:pt>
                <c:pt idx="7216">
                  <c:v>1.8895613064563577</c:v>
                </c:pt>
                <c:pt idx="7217">
                  <c:v>1.8908180621302237</c:v>
                </c:pt>
                <c:pt idx="7218">
                  <c:v>1.8920529095204897</c:v>
                </c:pt>
                <c:pt idx="7219">
                  <c:v>1.8933076730263001</c:v>
                </c:pt>
                <c:pt idx="7220">
                  <c:v>1.8945624374595695</c:v>
                </c:pt>
                <c:pt idx="7221">
                  <c:v>1.8957972848498912</c:v>
                </c:pt>
                <c:pt idx="7222">
                  <c:v>1.8970520492831626</c:v>
                </c:pt>
                <c:pt idx="7223">
                  <c:v>1.8983068127889737</c:v>
                </c:pt>
                <c:pt idx="7224">
                  <c:v>1.8995615772222436</c:v>
                </c:pt>
                <c:pt idx="7225">
                  <c:v>1.9008163416555151</c:v>
                </c:pt>
                <c:pt idx="7226">
                  <c:v>1.5376112729459785</c:v>
                </c:pt>
                <c:pt idx="7227">
                  <c:v>1.5388461203363037</c:v>
                </c:pt>
                <c:pt idx="7228">
                  <c:v>1.5400809677265699</c:v>
                </c:pt>
                <c:pt idx="7229">
                  <c:v>1.5413357312323797</c:v>
                </c:pt>
                <c:pt idx="7230">
                  <c:v>1.542590495665648</c:v>
                </c:pt>
                <c:pt idx="7231">
                  <c:v>1.5438253430559692</c:v>
                </c:pt>
                <c:pt idx="7232">
                  <c:v>1.5450801074892411</c:v>
                </c:pt>
                <c:pt idx="7233">
                  <c:v>1.5463348709950537</c:v>
                </c:pt>
                <c:pt idx="7234">
                  <c:v>1.5475697183853165</c:v>
                </c:pt>
                <c:pt idx="7235">
                  <c:v>1.5488244828185878</c:v>
                </c:pt>
                <c:pt idx="7236">
                  <c:v>1.5500593302089101</c:v>
                </c:pt>
                <c:pt idx="7237">
                  <c:v>1.5512941775991718</c:v>
                </c:pt>
                <c:pt idx="7238">
                  <c:v>1.5525489411049875</c:v>
                </c:pt>
                <c:pt idx="7239">
                  <c:v>1.5537837884953092</c:v>
                </c:pt>
                <c:pt idx="7240">
                  <c:v>1.555018635885574</c:v>
                </c:pt>
                <c:pt idx="7241">
                  <c:v>1.5562534832758401</c:v>
                </c:pt>
                <c:pt idx="7242">
                  <c:v>1.557508247709106</c:v>
                </c:pt>
                <c:pt idx="7243">
                  <c:v>1.5587650033829732</c:v>
                </c:pt>
                <c:pt idx="7244">
                  <c:v>1.5600197678162446</c:v>
                </c:pt>
                <c:pt idx="7245">
                  <c:v>1.5612546142790498</c:v>
                </c:pt>
                <c:pt idx="7246">
                  <c:v>1.5625093787123199</c:v>
                </c:pt>
                <c:pt idx="7247">
                  <c:v>1.5637641431455898</c:v>
                </c:pt>
                <c:pt idx="7248">
                  <c:v>1.5649989905359118</c:v>
                </c:pt>
                <c:pt idx="7249">
                  <c:v>1.566253754041727</c:v>
                </c:pt>
                <c:pt idx="7250">
                  <c:v>1.5674886014319895</c:v>
                </c:pt>
                <c:pt idx="7251">
                  <c:v>1.5687433658652601</c:v>
                </c:pt>
                <c:pt idx="7252">
                  <c:v>1.5699981302985293</c:v>
                </c:pt>
                <c:pt idx="7253">
                  <c:v>1.5712329776888521</c:v>
                </c:pt>
                <c:pt idx="7254">
                  <c:v>1.5724877411946641</c:v>
                </c:pt>
                <c:pt idx="7255">
                  <c:v>1.5737225885849278</c:v>
                </c:pt>
                <c:pt idx="7256">
                  <c:v>1.5764312860263772</c:v>
                </c:pt>
                <c:pt idx="7257">
                  <c:v>1.5776661334166988</c:v>
                </c:pt>
                <c:pt idx="7258">
                  <c:v>1.5801577364808308</c:v>
                </c:pt>
                <c:pt idx="7259">
                  <c:v>1.582627430333958</c:v>
                </c:pt>
                <c:pt idx="7260">
                  <c:v>1.5838821947672281</c:v>
                </c:pt>
                <c:pt idx="7261">
                  <c:v>1.5851170421574918</c:v>
                </c:pt>
                <c:pt idx="7262">
                  <c:v>1.5863718065907635</c:v>
                </c:pt>
                <c:pt idx="7263">
                  <c:v>1.5876265700965746</c:v>
                </c:pt>
                <c:pt idx="7264">
                  <c:v>1.5888813345298445</c:v>
                </c:pt>
                <c:pt idx="7265">
                  <c:v>1.5901161819201108</c:v>
                </c:pt>
                <c:pt idx="7266">
                  <c:v>1.5913709463533801</c:v>
                </c:pt>
                <c:pt idx="7267">
                  <c:v>1.5926257098592487</c:v>
                </c:pt>
                <c:pt idx="7268">
                  <c:v>1.5938804742925201</c:v>
                </c:pt>
                <c:pt idx="7269">
                  <c:v>1.5951153216827854</c:v>
                </c:pt>
                <c:pt idx="7270">
                  <c:v>1.5963700861160541</c:v>
                </c:pt>
                <c:pt idx="7271">
                  <c:v>1.5976248496218659</c:v>
                </c:pt>
                <c:pt idx="7272">
                  <c:v>1.5988616891801808</c:v>
                </c:pt>
                <c:pt idx="7273">
                  <c:v>1.6001164526859952</c:v>
                </c:pt>
                <c:pt idx="7274">
                  <c:v>1.6013712171192624</c:v>
                </c:pt>
                <c:pt idx="7275">
                  <c:v>1.6026060645095301</c:v>
                </c:pt>
                <c:pt idx="7276">
                  <c:v>1.603840911899852</c:v>
                </c:pt>
                <c:pt idx="7277">
                  <c:v>1.6050956763331214</c:v>
                </c:pt>
                <c:pt idx="7278">
                  <c:v>1.6063305227959301</c:v>
                </c:pt>
                <c:pt idx="7279">
                  <c:v>1.6075852872291962</c:v>
                </c:pt>
                <c:pt idx="7280">
                  <c:v>1.6088400516624688</c:v>
                </c:pt>
                <c:pt idx="7281">
                  <c:v>1.6113296625586018</c:v>
                </c:pt>
                <c:pt idx="7282">
                  <c:v>1.6125645099488681</c:v>
                </c:pt>
                <c:pt idx="7283">
                  <c:v>1.6154126257637265</c:v>
                </c:pt>
                <c:pt idx="7284">
                  <c:v>1.6166474731540461</c:v>
                </c:pt>
                <c:pt idx="7285">
                  <c:v>1.6179022366598588</c:v>
                </c:pt>
                <c:pt idx="7286">
                  <c:v>1.6191589932611241</c:v>
                </c:pt>
                <c:pt idx="7287">
                  <c:v>1.6203938397239881</c:v>
                </c:pt>
                <c:pt idx="7288">
                  <c:v>1.621648604157258</c:v>
                </c:pt>
                <c:pt idx="7289">
                  <c:v>1.6228834515475241</c:v>
                </c:pt>
                <c:pt idx="7290">
                  <c:v>1.6241182989378444</c:v>
                </c:pt>
                <c:pt idx="7291">
                  <c:v>1.6253730633711143</c:v>
                </c:pt>
                <c:pt idx="7292">
                  <c:v>1.6266079098339246</c:v>
                </c:pt>
                <c:pt idx="7293">
                  <c:v>1.6278626742671918</c:v>
                </c:pt>
                <c:pt idx="7294">
                  <c:v>1.6291174387004621</c:v>
                </c:pt>
                <c:pt idx="7295">
                  <c:v>1.6303522860907851</c:v>
                </c:pt>
                <c:pt idx="7296">
                  <c:v>1.6316269666395442</c:v>
                </c:pt>
                <c:pt idx="7297">
                  <c:v>1.6328618140298659</c:v>
                </c:pt>
                <c:pt idx="7298">
                  <c:v>1.6341165784631373</c:v>
                </c:pt>
                <c:pt idx="7299">
                  <c:v>1.6353713419689484</c:v>
                </c:pt>
                <c:pt idx="7300">
                  <c:v>1.6366261064022183</c:v>
                </c:pt>
                <c:pt idx="7301">
                  <c:v>1.6378808708354882</c:v>
                </c:pt>
                <c:pt idx="7302">
                  <c:v>1.6391356352687581</c:v>
                </c:pt>
                <c:pt idx="7303">
                  <c:v>1.640372473899619</c:v>
                </c:pt>
                <c:pt idx="7304">
                  <c:v>1.6416272383328874</c:v>
                </c:pt>
                <c:pt idx="7305">
                  <c:v>1.6428620847956961</c:v>
                </c:pt>
                <c:pt idx="7306">
                  <c:v>1.6441168492289664</c:v>
                </c:pt>
                <c:pt idx="7307">
                  <c:v>1.6453516966192858</c:v>
                </c:pt>
                <c:pt idx="7308">
                  <c:v>1.6466064610525579</c:v>
                </c:pt>
                <c:pt idx="7309">
                  <c:v>1.647861224558369</c:v>
                </c:pt>
                <c:pt idx="7310">
                  <c:v>1.6491159889916409</c:v>
                </c:pt>
                <c:pt idx="7311">
                  <c:v>1.6503707534249088</c:v>
                </c:pt>
                <c:pt idx="7312">
                  <c:v>1.6516056008151736</c:v>
                </c:pt>
                <c:pt idx="7313">
                  <c:v>1.654254547127664</c:v>
                </c:pt>
                <c:pt idx="7314">
                  <c:v>1.6555093115609338</c:v>
                </c:pt>
                <c:pt idx="7315">
                  <c:v>1.6567640750667465</c:v>
                </c:pt>
                <c:pt idx="7316">
                  <c:v>1.6580188395000195</c:v>
                </c:pt>
                <c:pt idx="7317">
                  <c:v>1.6592935209762931</c:v>
                </c:pt>
                <c:pt idx="7318">
                  <c:v>1.6605303596071508</c:v>
                </c:pt>
                <c:pt idx="7319">
                  <c:v>1.6617652069974156</c:v>
                </c:pt>
                <c:pt idx="7320">
                  <c:v>1.6630000543877381</c:v>
                </c:pt>
                <c:pt idx="7321">
                  <c:v>1.6642548178935501</c:v>
                </c:pt>
                <c:pt idx="7322">
                  <c:v>1.66550958232682</c:v>
                </c:pt>
                <c:pt idx="7323">
                  <c:v>1.6667444297170861</c:v>
                </c:pt>
                <c:pt idx="7324">
                  <c:v>1.6679792771074036</c:v>
                </c:pt>
                <c:pt idx="7325">
                  <c:v>1.6692141244976721</c:v>
                </c:pt>
                <c:pt idx="7326">
                  <c:v>1.6704688880034837</c:v>
                </c:pt>
                <c:pt idx="7327">
                  <c:v>1.6717236524367536</c:v>
                </c:pt>
                <c:pt idx="7328">
                  <c:v>1.6729784168700241</c:v>
                </c:pt>
                <c:pt idx="7329">
                  <c:v>1.6742132642603469</c:v>
                </c:pt>
                <c:pt idx="7330">
                  <c:v>1.6754481107231527</c:v>
                </c:pt>
                <c:pt idx="7331">
                  <c:v>1.6767028751564241</c:v>
                </c:pt>
                <c:pt idx="7332">
                  <c:v>1.6779576395896925</c:v>
                </c:pt>
                <c:pt idx="7333">
                  <c:v>1.6791924869800141</c:v>
                </c:pt>
                <c:pt idx="7334">
                  <c:v>1.6804293256108735</c:v>
                </c:pt>
                <c:pt idx="7335">
                  <c:v>1.6816840900441414</c:v>
                </c:pt>
                <c:pt idx="7336">
                  <c:v>1.6829388535499559</c:v>
                </c:pt>
                <c:pt idx="7337">
                  <c:v>1.6841737009402227</c:v>
                </c:pt>
                <c:pt idx="7338">
                  <c:v>1.6854284653734908</c:v>
                </c:pt>
                <c:pt idx="7339">
                  <c:v>1.6866633127638124</c:v>
                </c:pt>
                <c:pt idx="7340">
                  <c:v>1.6879180771970819</c:v>
                </c:pt>
                <c:pt idx="7341">
                  <c:v>1.6891529236598926</c:v>
                </c:pt>
                <c:pt idx="7342">
                  <c:v>1.69040768809316</c:v>
                </c:pt>
                <c:pt idx="7343">
                  <c:v>1.6930765514486561</c:v>
                </c:pt>
                <c:pt idx="7344">
                  <c:v>1.6943313158819251</c:v>
                </c:pt>
                <c:pt idx="7345">
                  <c:v>1.6955661632721899</c:v>
                </c:pt>
                <c:pt idx="7346">
                  <c:v>1.6968209267780054</c:v>
                </c:pt>
                <c:pt idx="7347">
                  <c:v>1.6980557741683273</c:v>
                </c:pt>
                <c:pt idx="7348">
                  <c:v>1.6993105386015963</c:v>
                </c:pt>
                <c:pt idx="7349">
                  <c:v>1.7005653030348638</c:v>
                </c:pt>
                <c:pt idx="7350">
                  <c:v>1.7018220587086696</c:v>
                </c:pt>
                <c:pt idx="7351">
                  <c:v>1.7030569060989933</c:v>
                </c:pt>
                <c:pt idx="7352">
                  <c:v>1.704311669604806</c:v>
                </c:pt>
                <c:pt idx="7353">
                  <c:v>1.7055664340380758</c:v>
                </c:pt>
                <c:pt idx="7354">
                  <c:v>1.7068211984713442</c:v>
                </c:pt>
                <c:pt idx="7355">
                  <c:v>1.7080759629046161</c:v>
                </c:pt>
                <c:pt idx="7356">
                  <c:v>1.7093108093674232</c:v>
                </c:pt>
                <c:pt idx="7357">
                  <c:v>1.7105655738006931</c:v>
                </c:pt>
                <c:pt idx="7358">
                  <c:v>1.711820338233961</c:v>
                </c:pt>
                <c:pt idx="7359">
                  <c:v>1.7130551856242846</c:v>
                </c:pt>
                <c:pt idx="7360">
                  <c:v>1.7142900330145494</c:v>
                </c:pt>
                <c:pt idx="7361">
                  <c:v>1.7155447965203598</c:v>
                </c:pt>
                <c:pt idx="7362">
                  <c:v>1.716799560953632</c:v>
                </c:pt>
                <c:pt idx="7363">
                  <c:v>1.7180543253869021</c:v>
                </c:pt>
                <c:pt idx="7364">
                  <c:v>1.7192891718497663</c:v>
                </c:pt>
                <c:pt idx="7365">
                  <c:v>1.7205240192400295</c:v>
                </c:pt>
                <c:pt idx="7366">
                  <c:v>1.7218006919568438</c:v>
                </c:pt>
                <c:pt idx="7367">
                  <c:v>1.7230554563901137</c:v>
                </c:pt>
                <c:pt idx="7368">
                  <c:v>1.7242903037804354</c:v>
                </c:pt>
                <c:pt idx="7369">
                  <c:v>1.7255251511707002</c:v>
                </c:pt>
                <c:pt idx="7370">
                  <c:v>1.7267799146765141</c:v>
                </c:pt>
                <c:pt idx="7371">
                  <c:v>1.7280346791097818</c:v>
                </c:pt>
                <c:pt idx="7372">
                  <c:v>1.7292695265001039</c:v>
                </c:pt>
                <c:pt idx="7373">
                  <c:v>1.7319383898555418</c:v>
                </c:pt>
                <c:pt idx="7374">
                  <c:v>1.7331931542888128</c:v>
                </c:pt>
                <c:pt idx="7375">
                  <c:v>1.7344479187220827</c:v>
                </c:pt>
                <c:pt idx="7376">
                  <c:v>1.7356827651849458</c:v>
                </c:pt>
                <c:pt idx="7377">
                  <c:v>1.7369375296182199</c:v>
                </c:pt>
                <c:pt idx="7378">
                  <c:v>1.7381922940514858</c:v>
                </c:pt>
                <c:pt idx="7379">
                  <c:v>1.7394470575572996</c:v>
                </c:pt>
                <c:pt idx="7380">
                  <c:v>1.7406819049475659</c:v>
                </c:pt>
                <c:pt idx="7381">
                  <c:v>1.7419386615488859</c:v>
                </c:pt>
                <c:pt idx="7382">
                  <c:v>1.7431735080116937</c:v>
                </c:pt>
                <c:pt idx="7383">
                  <c:v>1.7444282724449609</c:v>
                </c:pt>
                <c:pt idx="7384">
                  <c:v>1.7456830368782341</c:v>
                </c:pt>
                <c:pt idx="7385">
                  <c:v>1.7469577174270512</c:v>
                </c:pt>
                <c:pt idx="7386">
                  <c:v>1.7482124818603226</c:v>
                </c:pt>
                <c:pt idx="7387">
                  <c:v>1.7494473292506427</c:v>
                </c:pt>
                <c:pt idx="7388">
                  <c:v>1.750702093683856</c:v>
                </c:pt>
                <c:pt idx="7389">
                  <c:v>1.751976774232672</c:v>
                </c:pt>
                <c:pt idx="7390">
                  <c:v>1.7532116216229952</c:v>
                </c:pt>
                <c:pt idx="7391">
                  <c:v>1.754466386056265</c:v>
                </c:pt>
                <c:pt idx="7392">
                  <c:v>1.7557410666050259</c:v>
                </c:pt>
                <c:pt idx="7393">
                  <c:v>1.756975913995348</c:v>
                </c:pt>
                <c:pt idx="7394">
                  <c:v>1.7582306784286175</c:v>
                </c:pt>
                <c:pt idx="7395">
                  <c:v>1.7594655258188823</c:v>
                </c:pt>
                <c:pt idx="7396">
                  <c:v>1.7607202893246925</c:v>
                </c:pt>
                <c:pt idx="7397">
                  <c:v>1.7619571288830134</c:v>
                </c:pt>
                <c:pt idx="7398">
                  <c:v>1.7632118923888238</c:v>
                </c:pt>
                <c:pt idx="7399">
                  <c:v>1.7644666568220924</c:v>
                </c:pt>
                <c:pt idx="7400">
                  <c:v>1.7657214212553638</c:v>
                </c:pt>
                <c:pt idx="7401">
                  <c:v>1.7669562686456857</c:v>
                </c:pt>
                <c:pt idx="7402">
                  <c:v>1.7682110321514979</c:v>
                </c:pt>
                <c:pt idx="7403">
                  <c:v>1.7709197295929471</c:v>
                </c:pt>
                <c:pt idx="7404">
                  <c:v>1.7721744940262181</c:v>
                </c:pt>
                <c:pt idx="7405">
                  <c:v>1.7734093414164818</c:v>
                </c:pt>
                <c:pt idx="7406">
                  <c:v>1.7746641049222944</c:v>
                </c:pt>
                <c:pt idx="7407">
                  <c:v>1.7758989523125575</c:v>
                </c:pt>
                <c:pt idx="7408">
                  <c:v>1.7771337997028798</c:v>
                </c:pt>
                <c:pt idx="7409">
                  <c:v>1.7783885641361532</c:v>
                </c:pt>
                <c:pt idx="7410">
                  <c:v>1.7796433276419634</c:v>
                </c:pt>
                <c:pt idx="7411">
                  <c:v>1.7808980920752318</c:v>
                </c:pt>
                <c:pt idx="7412">
                  <c:v>1.7821349316335515</c:v>
                </c:pt>
                <c:pt idx="7413">
                  <c:v>1.7833896951393595</c:v>
                </c:pt>
                <c:pt idx="7414">
                  <c:v>1.7846444595726318</c:v>
                </c:pt>
                <c:pt idx="7415">
                  <c:v>1.7858992240059008</c:v>
                </c:pt>
                <c:pt idx="7416">
                  <c:v>1.78713407046871</c:v>
                </c:pt>
                <c:pt idx="7417">
                  <c:v>1.7883888349019823</c:v>
                </c:pt>
                <c:pt idx="7418">
                  <c:v>1.7896635163782548</c:v>
                </c:pt>
                <c:pt idx="7419">
                  <c:v>1.7908983637685201</c:v>
                </c:pt>
                <c:pt idx="7420">
                  <c:v>1.7921332102313838</c:v>
                </c:pt>
                <c:pt idx="7421">
                  <c:v>1.7933879746646555</c:v>
                </c:pt>
                <c:pt idx="7422">
                  <c:v>1.794642739097924</c:v>
                </c:pt>
                <c:pt idx="7423">
                  <c:v>1.7958975035311937</c:v>
                </c:pt>
                <c:pt idx="7424">
                  <c:v>1.7971522670370064</c:v>
                </c:pt>
                <c:pt idx="7425">
                  <c:v>1.7983871144272732</c:v>
                </c:pt>
                <c:pt idx="7426">
                  <c:v>1.7996418788605411</c:v>
                </c:pt>
                <c:pt idx="7427">
                  <c:v>1.8008767262508627</c:v>
                </c:pt>
                <c:pt idx="7428">
                  <c:v>1.802131489756676</c:v>
                </c:pt>
                <c:pt idx="7429">
                  <c:v>1.8033683293149918</c:v>
                </c:pt>
                <c:pt idx="7430">
                  <c:v>1.8046230928208038</c:v>
                </c:pt>
                <c:pt idx="7431">
                  <c:v>1.805857940211071</c:v>
                </c:pt>
                <c:pt idx="7432">
                  <c:v>1.80711270464434</c:v>
                </c:pt>
                <c:pt idx="7433">
                  <c:v>1.8098014850428383</c:v>
                </c:pt>
                <c:pt idx="7434">
                  <c:v>1.81105624947611</c:v>
                </c:pt>
                <c:pt idx="7435">
                  <c:v>1.8122910959389174</c:v>
                </c:pt>
                <c:pt idx="7436">
                  <c:v>1.8135458603721872</c:v>
                </c:pt>
                <c:pt idx="7437">
                  <c:v>1.8148006248054571</c:v>
                </c:pt>
                <c:pt idx="7438">
                  <c:v>1.8160354721957801</c:v>
                </c:pt>
                <c:pt idx="7439">
                  <c:v>1.8172902357015914</c:v>
                </c:pt>
                <c:pt idx="7440">
                  <c:v>1.8185250830918562</c:v>
                </c:pt>
                <c:pt idx="7441">
                  <c:v>1.8197798475251243</c:v>
                </c:pt>
                <c:pt idx="7442">
                  <c:v>1.8210545280739441</c:v>
                </c:pt>
                <c:pt idx="7443">
                  <c:v>1.8223092925072122</c:v>
                </c:pt>
                <c:pt idx="7444">
                  <c:v>1.8235660481810214</c:v>
                </c:pt>
                <c:pt idx="7445">
                  <c:v>1.8248008955713431</c:v>
                </c:pt>
                <c:pt idx="7446">
                  <c:v>1.8260556600046129</c:v>
                </c:pt>
                <c:pt idx="7447">
                  <c:v>1.8272905073948762</c:v>
                </c:pt>
                <c:pt idx="7448">
                  <c:v>1.8285452709006904</c:v>
                </c:pt>
                <c:pt idx="7449">
                  <c:v>1.8298000353339599</c:v>
                </c:pt>
                <c:pt idx="7450">
                  <c:v>1.8310348827242804</c:v>
                </c:pt>
                <c:pt idx="7451">
                  <c:v>1.8322896471575518</c:v>
                </c:pt>
                <c:pt idx="7452">
                  <c:v>1.8335444106633638</c:v>
                </c:pt>
                <c:pt idx="7453">
                  <c:v>1.8347792580536277</c:v>
                </c:pt>
                <c:pt idx="7454">
                  <c:v>1.8360340224869001</c:v>
                </c:pt>
                <c:pt idx="7455">
                  <c:v>1.8372887869201691</c:v>
                </c:pt>
                <c:pt idx="7456">
                  <c:v>1.8385435504259817</c:v>
                </c:pt>
                <c:pt idx="7457">
                  <c:v>1.8397983148592516</c:v>
                </c:pt>
                <c:pt idx="7458">
                  <c:v>1.8410331622495733</c:v>
                </c:pt>
                <c:pt idx="7459">
                  <c:v>1.8422879266828467</c:v>
                </c:pt>
                <c:pt idx="7460">
                  <c:v>1.843544682356649</c:v>
                </c:pt>
                <c:pt idx="7461">
                  <c:v>1.8447994467899198</c:v>
                </c:pt>
                <c:pt idx="7462">
                  <c:v>1.846054210295734</c:v>
                </c:pt>
                <c:pt idx="7463">
                  <c:v>1.8487230736512301</c:v>
                </c:pt>
                <c:pt idx="7464">
                  <c:v>1.8499778380844978</c:v>
                </c:pt>
                <c:pt idx="7465">
                  <c:v>1.8512126854748199</c:v>
                </c:pt>
                <c:pt idx="7466">
                  <c:v>1.8524674499080918</c:v>
                </c:pt>
                <c:pt idx="7467">
                  <c:v>1.8537022963708978</c:v>
                </c:pt>
                <c:pt idx="7468">
                  <c:v>1.8549570608041681</c:v>
                </c:pt>
                <c:pt idx="7469">
                  <c:v>1.8562317422804411</c:v>
                </c:pt>
                <c:pt idx="7470">
                  <c:v>1.8574665896707081</c:v>
                </c:pt>
                <c:pt idx="7471">
                  <c:v>1.8587213531765199</c:v>
                </c:pt>
                <c:pt idx="7472">
                  <c:v>1.8599562005668417</c:v>
                </c:pt>
                <c:pt idx="7473">
                  <c:v>1.8612109650001121</c:v>
                </c:pt>
                <c:pt idx="7474">
                  <c:v>1.8624458123903764</c:v>
                </c:pt>
                <c:pt idx="7475">
                  <c:v>1.8637025680642409</c:v>
                </c:pt>
                <c:pt idx="7476">
                  <c:v>1.8649573324975124</c:v>
                </c:pt>
                <c:pt idx="7477">
                  <c:v>1.866212096003325</c:v>
                </c:pt>
                <c:pt idx="7478">
                  <c:v>1.867466860436594</c:v>
                </c:pt>
                <c:pt idx="7479">
                  <c:v>1.8687017078268582</c:v>
                </c:pt>
                <c:pt idx="7480">
                  <c:v>1.8699564713326708</c:v>
                </c:pt>
                <c:pt idx="7481">
                  <c:v>1.87119131872299</c:v>
                </c:pt>
                <c:pt idx="7482">
                  <c:v>1.8724460831562639</c:v>
                </c:pt>
                <c:pt idx="7483">
                  <c:v>1.8737008475895318</c:v>
                </c:pt>
                <c:pt idx="7484">
                  <c:v>1.8749556110953449</c:v>
                </c:pt>
                <c:pt idx="7485">
                  <c:v>1.8761904584856097</c:v>
                </c:pt>
                <c:pt idx="7486">
                  <c:v>1.8774452229188801</c:v>
                </c:pt>
                <c:pt idx="7487">
                  <c:v>1.8786999873521479</c:v>
                </c:pt>
                <c:pt idx="7488">
                  <c:v>1.8799547508579606</c:v>
                </c:pt>
                <c:pt idx="7489">
                  <c:v>1.5240164541708623</c:v>
                </c:pt>
                <c:pt idx="7490">
                  <c:v>1.5252712186041291</c:v>
                </c:pt>
                <c:pt idx="7491">
                  <c:v>1.5265060659944538</c:v>
                </c:pt>
                <c:pt idx="7492">
                  <c:v>1.5277608295002665</c:v>
                </c:pt>
                <c:pt idx="7493">
                  <c:v>1.5289956768905313</c:v>
                </c:pt>
                <c:pt idx="7494">
                  <c:v>1.5314852887141213</c:v>
                </c:pt>
                <c:pt idx="7495">
                  <c:v>1.5327400522199337</c:v>
                </c:pt>
                <c:pt idx="7496">
                  <c:v>1.5339748996101985</c:v>
                </c:pt>
                <c:pt idx="7497">
                  <c:v>1.5352495810864752</c:v>
                </c:pt>
                <c:pt idx="7498">
                  <c:v>1.536484428476742</c:v>
                </c:pt>
                <c:pt idx="7499">
                  <c:v>1.5377212671075964</c:v>
                </c:pt>
                <c:pt idx="7500">
                  <c:v>1.5389561144979211</c:v>
                </c:pt>
                <c:pt idx="7501">
                  <c:v>1.5401909618881875</c:v>
                </c:pt>
                <c:pt idx="7502">
                  <c:v>1.5414258092784499</c:v>
                </c:pt>
                <c:pt idx="7503">
                  <c:v>1.5426606557413152</c:v>
                </c:pt>
                <c:pt idx="7504">
                  <c:v>1.5439154201745851</c:v>
                </c:pt>
                <c:pt idx="7505">
                  <c:v>1.5451502675648499</c:v>
                </c:pt>
                <c:pt idx="7506">
                  <c:v>1.5464050319981213</c:v>
                </c:pt>
                <c:pt idx="7507">
                  <c:v>1.5476597955039308</c:v>
                </c:pt>
                <c:pt idx="7508">
                  <c:v>1.5488946428942516</c:v>
                </c:pt>
                <c:pt idx="7509">
                  <c:v>1.5501494073275239</c:v>
                </c:pt>
                <c:pt idx="7510">
                  <c:v>1.5513842547177878</c:v>
                </c:pt>
                <c:pt idx="7511">
                  <c:v>1.5526390182236014</c:v>
                </c:pt>
                <c:pt idx="7512">
                  <c:v>1.5538937826568697</c:v>
                </c:pt>
                <c:pt idx="7513">
                  <c:v>1.5551485470901412</c:v>
                </c:pt>
                <c:pt idx="7514">
                  <c:v>1.5563833944804628</c:v>
                </c:pt>
                <c:pt idx="7515">
                  <c:v>1.5576401501542698</c:v>
                </c:pt>
                <c:pt idx="7516">
                  <c:v>1.5588749975445904</c:v>
                </c:pt>
                <c:pt idx="7517">
                  <c:v>1.5601297610504048</c:v>
                </c:pt>
                <c:pt idx="7518">
                  <c:v>1.5628384584918535</c:v>
                </c:pt>
                <c:pt idx="7519">
                  <c:v>1.5640932229251234</c:v>
                </c:pt>
                <c:pt idx="7520">
                  <c:v>1.5653280703153878</c:v>
                </c:pt>
                <c:pt idx="7521">
                  <c:v>1.5665828338212044</c:v>
                </c:pt>
                <c:pt idx="7522">
                  <c:v>1.5678176812115225</c:v>
                </c:pt>
                <c:pt idx="7523">
                  <c:v>1.5690724456447924</c:v>
                </c:pt>
                <c:pt idx="7524">
                  <c:v>1.5703272100780619</c:v>
                </c:pt>
                <c:pt idx="7525">
                  <c:v>1.5715620574683258</c:v>
                </c:pt>
                <c:pt idx="7526">
                  <c:v>1.57281682097414</c:v>
                </c:pt>
                <c:pt idx="7527">
                  <c:v>1.5740516683644614</c:v>
                </c:pt>
                <c:pt idx="7528">
                  <c:v>1.5753064327977313</c:v>
                </c:pt>
                <c:pt idx="7529">
                  <c:v>1.5765412801879943</c:v>
                </c:pt>
                <c:pt idx="7530">
                  <c:v>1.5777960436938088</c:v>
                </c:pt>
                <c:pt idx="7531">
                  <c:v>1.5790328832521254</c:v>
                </c:pt>
                <c:pt idx="7532">
                  <c:v>1.5802876467579381</c:v>
                </c:pt>
                <c:pt idx="7533">
                  <c:v>1.5815224941482597</c:v>
                </c:pt>
                <c:pt idx="7534">
                  <c:v>1.5827772585815301</c:v>
                </c:pt>
                <c:pt idx="7535">
                  <c:v>1.5840320230148011</c:v>
                </c:pt>
                <c:pt idx="7536">
                  <c:v>1.5852668704050639</c:v>
                </c:pt>
                <c:pt idx="7537">
                  <c:v>1.5865017168678719</c:v>
                </c:pt>
                <c:pt idx="7538">
                  <c:v>1.587756481301142</c:v>
                </c:pt>
                <c:pt idx="7539">
                  <c:v>1.5890112457344097</c:v>
                </c:pt>
                <c:pt idx="7540">
                  <c:v>1.5902460931247333</c:v>
                </c:pt>
                <c:pt idx="7541">
                  <c:v>1.5914809405149979</c:v>
                </c:pt>
                <c:pt idx="7542">
                  <c:v>1.5927357040208121</c:v>
                </c:pt>
                <c:pt idx="7543">
                  <c:v>1.5939904684540798</c:v>
                </c:pt>
                <c:pt idx="7544">
                  <c:v>1.5952253158444003</c:v>
                </c:pt>
                <c:pt idx="7545">
                  <c:v>1.5964601632346671</c:v>
                </c:pt>
                <c:pt idx="7546">
                  <c:v>1.5976950106249868</c:v>
                </c:pt>
                <c:pt idx="7547">
                  <c:v>1.5989318492558482</c:v>
                </c:pt>
                <c:pt idx="7548">
                  <c:v>1.6016007126112868</c:v>
                </c:pt>
                <c:pt idx="7549">
                  <c:v>1.6028554770445567</c:v>
                </c:pt>
                <c:pt idx="7550">
                  <c:v>1.6040903244348783</c:v>
                </c:pt>
                <c:pt idx="7551">
                  <c:v>1.6053251708976859</c:v>
                </c:pt>
                <c:pt idx="7552">
                  <c:v>1.6065600182880075</c:v>
                </c:pt>
                <c:pt idx="7553">
                  <c:v>1.6077948656782719</c:v>
                </c:pt>
                <c:pt idx="7554">
                  <c:v>1.6090496301115422</c:v>
                </c:pt>
                <c:pt idx="7555">
                  <c:v>1.6102844775018641</c:v>
                </c:pt>
                <c:pt idx="7556">
                  <c:v>1.6115392410076745</c:v>
                </c:pt>
                <c:pt idx="7557">
                  <c:v>1.6127740883979398</c:v>
                </c:pt>
                <c:pt idx="7558">
                  <c:v>1.6140288528312121</c:v>
                </c:pt>
                <c:pt idx="7559">
                  <c:v>1.6152637002215329</c:v>
                </c:pt>
                <c:pt idx="7560">
                  <c:v>1.6165184646548052</c:v>
                </c:pt>
                <c:pt idx="7561">
                  <c:v>1.6177732281606154</c:v>
                </c:pt>
                <c:pt idx="7562">
                  <c:v>1.6190100677189321</c:v>
                </c:pt>
                <c:pt idx="7563">
                  <c:v>1.6202648312247447</c:v>
                </c:pt>
                <c:pt idx="7564">
                  <c:v>1.6215195956580146</c:v>
                </c:pt>
                <c:pt idx="7565">
                  <c:v>1.6227544430482801</c:v>
                </c:pt>
                <c:pt idx="7566">
                  <c:v>1.6239892904385438</c:v>
                </c:pt>
                <c:pt idx="7567">
                  <c:v>1.6252241378288659</c:v>
                </c:pt>
                <c:pt idx="7568">
                  <c:v>1.6264789013346785</c:v>
                </c:pt>
                <c:pt idx="7569">
                  <c:v>1.6277137487249418</c:v>
                </c:pt>
                <c:pt idx="7570">
                  <c:v>1.6289685131582141</c:v>
                </c:pt>
                <c:pt idx="7571">
                  <c:v>1.6302232766640259</c:v>
                </c:pt>
                <c:pt idx="7572">
                  <c:v>1.6314581240543493</c:v>
                </c:pt>
                <c:pt idx="7573">
                  <c:v>1.6326929714446123</c:v>
                </c:pt>
                <c:pt idx="7574">
                  <c:v>1.6339477358778822</c:v>
                </c:pt>
                <c:pt idx="7575">
                  <c:v>1.6352025003111521</c:v>
                </c:pt>
                <c:pt idx="7576">
                  <c:v>1.6364373467740165</c:v>
                </c:pt>
                <c:pt idx="7577">
                  <c:v>1.6376921112072864</c:v>
                </c:pt>
                <c:pt idx="7578">
                  <c:v>1.640382883773785</c:v>
                </c:pt>
                <c:pt idx="7579">
                  <c:v>1.6416177302365911</c:v>
                </c:pt>
                <c:pt idx="7580">
                  <c:v>1.6428724946698601</c:v>
                </c:pt>
                <c:pt idx="7581">
                  <c:v>1.6441272591031293</c:v>
                </c:pt>
                <c:pt idx="7582">
                  <c:v>1.6453621064934509</c:v>
                </c:pt>
                <c:pt idx="7583">
                  <c:v>1.6466168699992656</c:v>
                </c:pt>
                <c:pt idx="7584">
                  <c:v>1.6478716344325335</c:v>
                </c:pt>
                <c:pt idx="7585">
                  <c:v>1.6491064818227983</c:v>
                </c:pt>
                <c:pt idx="7586">
                  <c:v>1.6503612462560682</c:v>
                </c:pt>
                <c:pt idx="7587">
                  <c:v>1.651596093646333</c:v>
                </c:pt>
                <c:pt idx="7588">
                  <c:v>1.6528508571522025</c:v>
                </c:pt>
                <c:pt idx="7589">
                  <c:v>1.6541056215854739</c:v>
                </c:pt>
                <c:pt idx="7590">
                  <c:v>1.6553603860187422</c:v>
                </c:pt>
                <c:pt idx="7591">
                  <c:v>1.6565952324815501</c:v>
                </c:pt>
                <c:pt idx="7592">
                  <c:v>1.6578699139578248</c:v>
                </c:pt>
                <c:pt idx="7593">
                  <c:v>1.6591246783910938</c:v>
                </c:pt>
                <c:pt idx="7594">
                  <c:v>1.6603615170219539</c:v>
                </c:pt>
                <c:pt idx="7595">
                  <c:v>1.661616281455224</c:v>
                </c:pt>
                <c:pt idx="7596">
                  <c:v>1.6628511288454901</c:v>
                </c:pt>
                <c:pt idx="7597">
                  <c:v>1.6640859753083559</c:v>
                </c:pt>
                <c:pt idx="7598">
                  <c:v>1.665320822698618</c:v>
                </c:pt>
                <c:pt idx="7599">
                  <c:v>1.6665556700888844</c:v>
                </c:pt>
                <c:pt idx="7600">
                  <c:v>1.6678104345221527</c:v>
                </c:pt>
                <c:pt idx="7601">
                  <c:v>1.6690452819124744</c:v>
                </c:pt>
                <c:pt idx="7602">
                  <c:v>1.6703000454182881</c:v>
                </c:pt>
                <c:pt idx="7603">
                  <c:v>1.6715348928085518</c:v>
                </c:pt>
                <c:pt idx="7604">
                  <c:v>1.6727896572418217</c:v>
                </c:pt>
                <c:pt idx="7605">
                  <c:v>1.674024504632144</c:v>
                </c:pt>
                <c:pt idx="7606">
                  <c:v>1.6752991851809038</c:v>
                </c:pt>
                <c:pt idx="7607">
                  <c:v>1.6765539496141741</c:v>
                </c:pt>
                <c:pt idx="7608">
                  <c:v>1.6792228129696696</c:v>
                </c:pt>
                <c:pt idx="7609">
                  <c:v>1.6804596525279858</c:v>
                </c:pt>
                <c:pt idx="7610">
                  <c:v>1.6817144160337989</c:v>
                </c:pt>
                <c:pt idx="7611">
                  <c:v>1.6829691804670688</c:v>
                </c:pt>
                <c:pt idx="7612">
                  <c:v>1.6842040278573904</c:v>
                </c:pt>
                <c:pt idx="7613">
                  <c:v>1.6854388752476552</c:v>
                </c:pt>
                <c:pt idx="7614">
                  <c:v>1.6867135557964741</c:v>
                </c:pt>
                <c:pt idx="7615">
                  <c:v>1.6879484031867396</c:v>
                </c:pt>
                <c:pt idx="7616">
                  <c:v>1.6892031676200081</c:v>
                </c:pt>
                <c:pt idx="7617">
                  <c:v>1.6904579311258243</c:v>
                </c:pt>
                <c:pt idx="7618">
                  <c:v>1.691692778516142</c:v>
                </c:pt>
                <c:pt idx="7619">
                  <c:v>1.6929674599923601</c:v>
                </c:pt>
                <c:pt idx="7620">
                  <c:v>1.6942023073826817</c:v>
                </c:pt>
                <c:pt idx="7621">
                  <c:v>1.695457070888496</c:v>
                </c:pt>
                <c:pt idx="7622">
                  <c:v>1.6967118353217663</c:v>
                </c:pt>
                <c:pt idx="7623">
                  <c:v>1.6979466827120278</c:v>
                </c:pt>
                <c:pt idx="7624">
                  <c:v>1.699201447145299</c:v>
                </c:pt>
                <c:pt idx="7625">
                  <c:v>1.7004582028191619</c:v>
                </c:pt>
                <c:pt idx="7626">
                  <c:v>1.7016930502094245</c:v>
                </c:pt>
                <c:pt idx="7627">
                  <c:v>1.702967730758246</c:v>
                </c:pt>
                <c:pt idx="7628">
                  <c:v>1.7042025781485124</c:v>
                </c:pt>
                <c:pt idx="7629">
                  <c:v>1.7054573425817807</c:v>
                </c:pt>
                <c:pt idx="7630">
                  <c:v>1.7066921899721024</c:v>
                </c:pt>
                <c:pt idx="7631">
                  <c:v>1.7079469534779133</c:v>
                </c:pt>
                <c:pt idx="7632">
                  <c:v>1.7091818008681798</c:v>
                </c:pt>
                <c:pt idx="7633">
                  <c:v>1.7104166482585015</c:v>
                </c:pt>
                <c:pt idx="7634">
                  <c:v>1.7116714126917714</c:v>
                </c:pt>
                <c:pt idx="7635">
                  <c:v>1.7129062600820346</c:v>
                </c:pt>
                <c:pt idx="7636">
                  <c:v>1.7141610235878488</c:v>
                </c:pt>
                <c:pt idx="7637">
                  <c:v>1.7154157880211178</c:v>
                </c:pt>
                <c:pt idx="7638">
                  <c:v>1.718024901175113</c:v>
                </c:pt>
                <c:pt idx="7639">
                  <c:v>1.7192796646809256</c:v>
                </c:pt>
                <c:pt idx="7640">
                  <c:v>1.7205145120711898</c:v>
                </c:pt>
                <c:pt idx="7641">
                  <c:v>1.721771267745053</c:v>
                </c:pt>
                <c:pt idx="7642">
                  <c:v>1.7230061151353198</c:v>
                </c:pt>
                <c:pt idx="7643">
                  <c:v>1.7242409625256421</c:v>
                </c:pt>
                <c:pt idx="7644">
                  <c:v>1.7254957269589113</c:v>
                </c:pt>
                <c:pt idx="7645">
                  <c:v>1.7267305743491759</c:v>
                </c:pt>
                <c:pt idx="7646">
                  <c:v>1.7279654217394962</c:v>
                </c:pt>
                <c:pt idx="7647">
                  <c:v>1.7292201852453088</c:v>
                </c:pt>
                <c:pt idx="7648">
                  <c:v>1.7304749496785803</c:v>
                </c:pt>
                <c:pt idx="7649">
                  <c:v>1.7317097970688422</c:v>
                </c:pt>
                <c:pt idx="7650">
                  <c:v>1.7329645605746578</c:v>
                </c:pt>
                <c:pt idx="7651">
                  <c:v>1.7341994079649774</c:v>
                </c:pt>
                <c:pt idx="7652">
                  <c:v>1.735474089441196</c:v>
                </c:pt>
                <c:pt idx="7653">
                  <c:v>1.7367288538744654</c:v>
                </c:pt>
                <c:pt idx="7654">
                  <c:v>1.7379836173802778</c:v>
                </c:pt>
                <c:pt idx="7655">
                  <c:v>1.7392383818135499</c:v>
                </c:pt>
                <c:pt idx="7656">
                  <c:v>1.740473229203872</c:v>
                </c:pt>
                <c:pt idx="7657">
                  <c:v>1.7417299848776777</c:v>
                </c:pt>
                <c:pt idx="7658">
                  <c:v>1.7429648322679994</c:v>
                </c:pt>
                <c:pt idx="7659">
                  <c:v>1.7442195967012721</c:v>
                </c:pt>
                <c:pt idx="7660">
                  <c:v>1.7454544431640768</c:v>
                </c:pt>
                <c:pt idx="7661">
                  <c:v>1.7466892905543976</c:v>
                </c:pt>
                <c:pt idx="7662">
                  <c:v>1.7479440549876684</c:v>
                </c:pt>
                <c:pt idx="7663">
                  <c:v>1.7491789023779338</c:v>
                </c:pt>
                <c:pt idx="7664">
                  <c:v>1.7504137497682579</c:v>
                </c:pt>
                <c:pt idx="7665">
                  <c:v>1.7516485971585212</c:v>
                </c:pt>
                <c:pt idx="7666">
                  <c:v>1.7529033606643338</c:v>
                </c:pt>
                <c:pt idx="7667">
                  <c:v>1.7541382080546537</c:v>
                </c:pt>
                <c:pt idx="7668">
                  <c:v>1.7568269884530978</c:v>
                </c:pt>
                <c:pt idx="7669">
                  <c:v>1.758061835843364</c:v>
                </c:pt>
                <c:pt idx="7670">
                  <c:v>1.7593166002766338</c:v>
                </c:pt>
                <c:pt idx="7671">
                  <c:v>1.7605713637824458</c:v>
                </c:pt>
                <c:pt idx="7672">
                  <c:v>1.7618082033407632</c:v>
                </c:pt>
                <c:pt idx="7673">
                  <c:v>1.763062966846578</c:v>
                </c:pt>
                <c:pt idx="7674">
                  <c:v>1.7642978142368981</c:v>
                </c:pt>
                <c:pt idx="7675">
                  <c:v>1.7655525786701673</c:v>
                </c:pt>
                <c:pt idx="7676">
                  <c:v>1.7668073431034372</c:v>
                </c:pt>
                <c:pt idx="7677">
                  <c:v>1.7680421895662477</c:v>
                </c:pt>
                <c:pt idx="7678">
                  <c:v>1.7692770369565685</c:v>
                </c:pt>
                <c:pt idx="7679">
                  <c:v>1.7705318013898359</c:v>
                </c:pt>
                <c:pt idx="7680">
                  <c:v>1.7717666487800989</c:v>
                </c:pt>
                <c:pt idx="7681">
                  <c:v>1.7730214132133693</c:v>
                </c:pt>
                <c:pt idx="7682">
                  <c:v>1.7742562596762361</c:v>
                </c:pt>
                <c:pt idx="7683">
                  <c:v>1.7754911070664985</c:v>
                </c:pt>
                <c:pt idx="7684">
                  <c:v>1.7767259544567666</c:v>
                </c:pt>
                <c:pt idx="7685">
                  <c:v>1.777980718890035</c:v>
                </c:pt>
                <c:pt idx="7686">
                  <c:v>1.7792354833233048</c:v>
                </c:pt>
                <c:pt idx="7687">
                  <c:v>1.7804703297861701</c:v>
                </c:pt>
                <c:pt idx="7688">
                  <c:v>1.7817250942194367</c:v>
                </c:pt>
                <c:pt idx="7689">
                  <c:v>1.7829619328502986</c:v>
                </c:pt>
                <c:pt idx="7690">
                  <c:v>1.7842166972835678</c:v>
                </c:pt>
                <c:pt idx="7691">
                  <c:v>1.7854515446738348</c:v>
                </c:pt>
                <c:pt idx="7692">
                  <c:v>1.7867262261501078</c:v>
                </c:pt>
                <c:pt idx="7693">
                  <c:v>1.7879610726129136</c:v>
                </c:pt>
                <c:pt idx="7694">
                  <c:v>1.7892158370461857</c:v>
                </c:pt>
                <c:pt idx="7695">
                  <c:v>1.7904506844365091</c:v>
                </c:pt>
                <c:pt idx="7696">
                  <c:v>1.7917054488697772</c:v>
                </c:pt>
                <c:pt idx="7697">
                  <c:v>1.7929602123755883</c:v>
                </c:pt>
                <c:pt idx="7698">
                  <c:v>1.7956091596155375</c:v>
                </c:pt>
                <c:pt idx="7699">
                  <c:v>1.7968639231213501</c:v>
                </c:pt>
                <c:pt idx="7700">
                  <c:v>1.798098770511672</c:v>
                </c:pt>
                <c:pt idx="7701">
                  <c:v>1.7993535349449421</c:v>
                </c:pt>
                <c:pt idx="7702">
                  <c:v>1.8005883823352065</c:v>
                </c:pt>
                <c:pt idx="7703">
                  <c:v>1.8018431458410191</c:v>
                </c:pt>
                <c:pt idx="7704">
                  <c:v>1.8030999024423398</c:v>
                </c:pt>
                <c:pt idx="7705">
                  <c:v>1.8043347498326057</c:v>
                </c:pt>
                <c:pt idx="7706">
                  <c:v>1.8055695962954115</c:v>
                </c:pt>
                <c:pt idx="7707">
                  <c:v>1.8068044436857349</c:v>
                </c:pt>
                <c:pt idx="7708">
                  <c:v>1.8080592081190048</c:v>
                </c:pt>
                <c:pt idx="7709">
                  <c:v>1.8093139725522747</c:v>
                </c:pt>
                <c:pt idx="7710">
                  <c:v>1.8105687360580873</c:v>
                </c:pt>
                <c:pt idx="7711">
                  <c:v>1.8118035834483519</c:v>
                </c:pt>
                <c:pt idx="7712">
                  <c:v>1.813058347881622</c:v>
                </c:pt>
                <c:pt idx="7713">
                  <c:v>1.8143131123148919</c:v>
                </c:pt>
                <c:pt idx="7714">
                  <c:v>1.8155479587777563</c:v>
                </c:pt>
                <c:pt idx="7715">
                  <c:v>1.8168027232110278</c:v>
                </c:pt>
                <c:pt idx="7716">
                  <c:v>1.8180375706012939</c:v>
                </c:pt>
                <c:pt idx="7717">
                  <c:v>1.8192923350345598</c:v>
                </c:pt>
                <c:pt idx="7718">
                  <c:v>1.8205271824248819</c:v>
                </c:pt>
                <c:pt idx="7719">
                  <c:v>1.8217819459306952</c:v>
                </c:pt>
                <c:pt idx="7720">
                  <c:v>1.8230367103639638</c:v>
                </c:pt>
                <c:pt idx="7721">
                  <c:v>1.8242934660377741</c:v>
                </c:pt>
                <c:pt idx="7722">
                  <c:v>1.8255283134280929</c:v>
                </c:pt>
                <c:pt idx="7723">
                  <c:v>1.8267830778613643</c:v>
                </c:pt>
                <c:pt idx="7724">
                  <c:v>1.8280179252516324</c:v>
                </c:pt>
                <c:pt idx="7725">
                  <c:v>1.8292726887574418</c:v>
                </c:pt>
                <c:pt idx="7726">
                  <c:v>1.8305075361477658</c:v>
                </c:pt>
                <c:pt idx="7727">
                  <c:v>1.8317623005810333</c:v>
                </c:pt>
                <c:pt idx="7728">
                  <c:v>1.8344112468935241</c:v>
                </c:pt>
                <c:pt idx="7729">
                  <c:v>1.8356460942837884</c:v>
                </c:pt>
                <c:pt idx="7730">
                  <c:v>1.8369008587170579</c:v>
                </c:pt>
                <c:pt idx="7731">
                  <c:v>1.83813570610738</c:v>
                </c:pt>
                <c:pt idx="7732">
                  <c:v>1.8393904696131926</c:v>
                </c:pt>
                <c:pt idx="7733">
                  <c:v>1.8406253170034557</c:v>
                </c:pt>
                <c:pt idx="7734">
                  <c:v>1.8418800814367291</c:v>
                </c:pt>
                <c:pt idx="7735">
                  <c:v>1.84313484494254</c:v>
                </c:pt>
                <c:pt idx="7736">
                  <c:v>1.8443716845008566</c:v>
                </c:pt>
                <c:pt idx="7737">
                  <c:v>1.8456264489341245</c:v>
                </c:pt>
                <c:pt idx="7738">
                  <c:v>1.8468812124399372</c:v>
                </c:pt>
                <c:pt idx="7739">
                  <c:v>1.8481359768732122</c:v>
                </c:pt>
                <c:pt idx="7740">
                  <c:v>1.8493708242635327</c:v>
                </c:pt>
                <c:pt idx="7741">
                  <c:v>1.8506056716537971</c:v>
                </c:pt>
                <c:pt idx="7742">
                  <c:v>1.8518604351596066</c:v>
                </c:pt>
                <c:pt idx="7743">
                  <c:v>1.8531151995928781</c:v>
                </c:pt>
                <c:pt idx="7744">
                  <c:v>1.8543699640261495</c:v>
                </c:pt>
                <c:pt idx="7745">
                  <c:v>1.8556048114164696</c:v>
                </c:pt>
                <c:pt idx="7746">
                  <c:v>1.8568396578792752</c:v>
                </c:pt>
                <c:pt idx="7747">
                  <c:v>1.8580944223125471</c:v>
                </c:pt>
                <c:pt idx="7748">
                  <c:v>1.8593491867458181</c:v>
                </c:pt>
                <c:pt idx="7749">
                  <c:v>1.8605840341361402</c:v>
                </c:pt>
                <c:pt idx="7750">
                  <c:v>1.8618387976419495</c:v>
                </c:pt>
                <c:pt idx="7751">
                  <c:v>1.8630935620752211</c:v>
                </c:pt>
                <c:pt idx="7752">
                  <c:v>1.8643503177490288</c:v>
                </c:pt>
                <c:pt idx="7753">
                  <c:v>1.8656050821822978</c:v>
                </c:pt>
                <c:pt idx="7754">
                  <c:v>1.8668399295726203</c:v>
                </c:pt>
                <c:pt idx="7755">
                  <c:v>1.8680946940058898</c:v>
                </c:pt>
                <c:pt idx="7756">
                  <c:v>1.8693295404686978</c:v>
                </c:pt>
                <c:pt idx="7757">
                  <c:v>1.8705843049019681</c:v>
                </c:pt>
                <c:pt idx="7758">
                  <c:v>1.8732930023434158</c:v>
                </c:pt>
                <c:pt idx="7759">
                  <c:v>1.6113768567535089</c:v>
                </c:pt>
                <c:pt idx="7760">
                  <c:v>1.6126117041437753</c:v>
                </c:pt>
                <c:pt idx="7761">
                  <c:v>1.6138465515340386</c:v>
                </c:pt>
                <c:pt idx="7762">
                  <c:v>1.6150813979968459</c:v>
                </c:pt>
                <c:pt idx="7763">
                  <c:v>1.6163162453872246</c:v>
                </c:pt>
                <c:pt idx="7764">
                  <c:v>1.6175510927774874</c:v>
                </c:pt>
                <c:pt idx="7765">
                  <c:v>1.6188058572107593</c:v>
                </c:pt>
                <c:pt idx="7766">
                  <c:v>1.6200606207165735</c:v>
                </c:pt>
                <c:pt idx="7767">
                  <c:v>1.6212954681068381</c:v>
                </c:pt>
                <c:pt idx="7768">
                  <c:v>1.6225502325401067</c:v>
                </c:pt>
                <c:pt idx="7769">
                  <c:v>1.6237850799303721</c:v>
                </c:pt>
                <c:pt idx="7770">
                  <c:v>1.6250199273207515</c:v>
                </c:pt>
                <c:pt idx="7771">
                  <c:v>1.6262547747110172</c:v>
                </c:pt>
                <c:pt idx="7772">
                  <c:v>1.6274896211738223</c:v>
                </c:pt>
                <c:pt idx="7773">
                  <c:v>1.6287244685640858</c:v>
                </c:pt>
                <c:pt idx="7774">
                  <c:v>1.6299593159543504</c:v>
                </c:pt>
                <c:pt idx="7775">
                  <c:v>1.6312140803876218</c:v>
                </c:pt>
                <c:pt idx="7776">
                  <c:v>1.6324489277780025</c:v>
                </c:pt>
                <c:pt idx="7777">
                  <c:v>1.633703691283813</c:v>
                </c:pt>
                <c:pt idx="7778">
                  <c:v>1.634938538674078</c:v>
                </c:pt>
                <c:pt idx="7779">
                  <c:v>1.6361733860643426</c:v>
                </c:pt>
                <c:pt idx="7780">
                  <c:v>1.6374082334546074</c:v>
                </c:pt>
                <c:pt idx="7781">
                  <c:v>1.6386629978878773</c:v>
                </c:pt>
                <c:pt idx="7782">
                  <c:v>1.639897845278256</c:v>
                </c:pt>
                <c:pt idx="7783">
                  <c:v>1.641132691741064</c:v>
                </c:pt>
                <c:pt idx="7784">
                  <c:v>1.6423675391313313</c:v>
                </c:pt>
                <c:pt idx="7785">
                  <c:v>1.6436023865215941</c:v>
                </c:pt>
                <c:pt idx="7786">
                  <c:v>1.6448372339118595</c:v>
                </c:pt>
                <c:pt idx="7787">
                  <c:v>1.6460919983451276</c:v>
                </c:pt>
                <c:pt idx="7788">
                  <c:v>1.6473268457355059</c:v>
                </c:pt>
                <c:pt idx="7789">
                  <c:v>1.6502745449103049</c:v>
                </c:pt>
                <c:pt idx="7790">
                  <c:v>1.6515093923005664</c:v>
                </c:pt>
                <c:pt idx="7791">
                  <c:v>1.6527442396909464</c:v>
                </c:pt>
                <c:pt idx="7792">
                  <c:v>1.6539790870812112</c:v>
                </c:pt>
                <c:pt idx="7793">
                  <c:v>1.6552338515144798</c:v>
                </c:pt>
                <c:pt idx="7794">
                  <c:v>1.6564686989047459</c:v>
                </c:pt>
                <c:pt idx="7795">
                  <c:v>1.6577035453675535</c:v>
                </c:pt>
                <c:pt idx="7796">
                  <c:v>1.6589583098008254</c:v>
                </c:pt>
                <c:pt idx="7797">
                  <c:v>1.6601732401481968</c:v>
                </c:pt>
                <c:pt idx="7798">
                  <c:v>1.6614080875384616</c:v>
                </c:pt>
                <c:pt idx="7799">
                  <c:v>1.6626429349287311</c:v>
                </c:pt>
                <c:pt idx="7800">
                  <c:v>1.6638976993619958</c:v>
                </c:pt>
                <c:pt idx="7801">
                  <c:v>1.6651524628678109</c:v>
                </c:pt>
                <c:pt idx="7802">
                  <c:v>1.6663873102580753</c:v>
                </c:pt>
                <c:pt idx="7803">
                  <c:v>1.6676221576484518</c:v>
                </c:pt>
                <c:pt idx="7804">
                  <c:v>1.6688589962792564</c:v>
                </c:pt>
                <c:pt idx="7805">
                  <c:v>1.6700938436695201</c:v>
                </c:pt>
                <c:pt idx="7806">
                  <c:v>1.6713286910598963</c:v>
                </c:pt>
                <c:pt idx="7807">
                  <c:v>1.6725635384501629</c:v>
                </c:pt>
                <c:pt idx="7808">
                  <c:v>1.6738382189989798</c:v>
                </c:pt>
                <c:pt idx="7809">
                  <c:v>1.6750730663892461</c:v>
                </c:pt>
                <c:pt idx="7810">
                  <c:v>1.6763079137795123</c:v>
                </c:pt>
                <c:pt idx="7811">
                  <c:v>1.6775427611697766</c:v>
                </c:pt>
                <c:pt idx="7812">
                  <c:v>1.6787776085600401</c:v>
                </c:pt>
                <c:pt idx="7813">
                  <c:v>1.6800323729933115</c:v>
                </c:pt>
                <c:pt idx="7814">
                  <c:v>1.6812672194562321</c:v>
                </c:pt>
                <c:pt idx="7815">
                  <c:v>1.6825020668464981</c:v>
                </c:pt>
                <c:pt idx="7816">
                  <c:v>1.6837369142367624</c:v>
                </c:pt>
                <c:pt idx="7817">
                  <c:v>1.6849717616270261</c:v>
                </c:pt>
                <c:pt idx="7818">
                  <c:v>1.6862066090172902</c:v>
                </c:pt>
                <c:pt idx="7819">
                  <c:v>1.6891941422782111</c:v>
                </c:pt>
                <c:pt idx="7820">
                  <c:v>1.6895526462694759</c:v>
                </c:pt>
                <c:pt idx="7821">
                  <c:v>1.6904090726254708</c:v>
                </c:pt>
                <c:pt idx="7822">
                  <c:v>1.6914646684838317</c:v>
                </c:pt>
                <c:pt idx="7823">
                  <c:v>1.6916439200157376</c:v>
                </c:pt>
                <c:pt idx="7824">
                  <c:v>1.6928986844490055</c:v>
                </c:pt>
                <c:pt idx="7825">
                  <c:v>1.693396606813736</c:v>
                </c:pt>
                <c:pt idx="7826">
                  <c:v>1.6941335318392725</c:v>
                </c:pt>
                <c:pt idx="7827">
                  <c:v>1.6953285451436386</c:v>
                </c:pt>
                <c:pt idx="7828">
                  <c:v>1.6953683792296488</c:v>
                </c:pt>
                <c:pt idx="7829">
                  <c:v>1.696603226619914</c:v>
                </c:pt>
                <c:pt idx="7830">
                  <c:v>1.6972405664305399</c:v>
                </c:pt>
                <c:pt idx="7831">
                  <c:v>1.6978579901257282</c:v>
                </c:pt>
                <c:pt idx="7832">
                  <c:v>1.6990928375159911</c:v>
                </c:pt>
                <c:pt idx="7833">
                  <c:v>1.6991924218034473</c:v>
                </c:pt>
                <c:pt idx="7834">
                  <c:v>1.7003276849062561</c:v>
                </c:pt>
                <c:pt idx="7835">
                  <c:v>1.7011243601333472</c:v>
                </c:pt>
                <c:pt idx="7836">
                  <c:v>1.7015625322966339</c:v>
                </c:pt>
                <c:pt idx="7837">
                  <c:v>1.7028172967299038</c:v>
                </c:pt>
                <c:pt idx="7838">
                  <c:v>1.7030562993907097</c:v>
                </c:pt>
                <c:pt idx="7839">
                  <c:v>1.7040521431927138</c:v>
                </c:pt>
                <c:pt idx="7840">
                  <c:v>1.7050081547636182</c:v>
                </c:pt>
                <c:pt idx="7841">
                  <c:v>1.7052869905829751</c:v>
                </c:pt>
                <c:pt idx="7842">
                  <c:v>1.7065218379732414</c:v>
                </c:pt>
                <c:pt idx="7843">
                  <c:v>1.7069400930935217</c:v>
                </c:pt>
                <c:pt idx="7844">
                  <c:v>1.7077566853635058</c:v>
                </c:pt>
                <c:pt idx="7845">
                  <c:v>1.7088919484664298</c:v>
                </c:pt>
                <c:pt idx="7846">
                  <c:v>1.7090114497967761</c:v>
                </c:pt>
                <c:pt idx="7847">
                  <c:v>1.7102462971871515</c:v>
                </c:pt>
                <c:pt idx="7848">
                  <c:v>1.7108238867963337</c:v>
                </c:pt>
                <c:pt idx="7849">
                  <c:v>1.7114811436499606</c:v>
                </c:pt>
                <c:pt idx="7850">
                  <c:v>1.7126960739972219</c:v>
                </c:pt>
                <c:pt idx="7851">
                  <c:v>1.7139508384304918</c:v>
                </c:pt>
                <c:pt idx="7852">
                  <c:v>1.7151856858207566</c:v>
                </c:pt>
                <c:pt idx="7853">
                  <c:v>1.7164404502540258</c:v>
                </c:pt>
                <c:pt idx="7854">
                  <c:v>1.7166595358719405</c:v>
                </c:pt>
                <c:pt idx="7855">
                  <c:v>1.7176752976444014</c:v>
                </c:pt>
                <c:pt idx="7856">
                  <c:v>1.718591474201844</c:v>
                </c:pt>
                <c:pt idx="7857">
                  <c:v>1.7189101441072125</c:v>
                </c:pt>
                <c:pt idx="7858">
                  <c:v>1.7201449914974758</c:v>
                </c:pt>
                <c:pt idx="7859">
                  <c:v>1.7213798388877422</c:v>
                </c:pt>
                <c:pt idx="7860">
                  <c:v>1.7226146862781198</c:v>
                </c:pt>
                <c:pt idx="7861">
                  <c:v>1.7238495336683854</c:v>
                </c:pt>
                <c:pt idx="7862">
                  <c:v>1.7250843810586498</c:v>
                </c:pt>
                <c:pt idx="7863">
                  <c:v>1.7280320811609045</c:v>
                </c:pt>
                <c:pt idx="7864">
                  <c:v>1.7292868446668321</c:v>
                </c:pt>
                <c:pt idx="7865">
                  <c:v>1.7305216920570916</c:v>
                </c:pt>
                <c:pt idx="7866">
                  <c:v>1.7317565394473604</c:v>
                </c:pt>
                <c:pt idx="7867">
                  <c:v>1.7329913868376232</c:v>
                </c:pt>
                <c:pt idx="7868">
                  <c:v>1.7342262342278898</c:v>
                </c:pt>
                <c:pt idx="7869">
                  <c:v>1.7354809977337027</c:v>
                </c:pt>
                <c:pt idx="7870">
                  <c:v>1.7367158451240812</c:v>
                </c:pt>
                <c:pt idx="7871">
                  <c:v>1.7379506925143431</c:v>
                </c:pt>
                <c:pt idx="7872">
                  <c:v>1.7391855399046121</c:v>
                </c:pt>
                <c:pt idx="7873">
                  <c:v>1.7404403043378807</c:v>
                </c:pt>
                <c:pt idx="7874">
                  <c:v>1.7416751517281455</c:v>
                </c:pt>
                <c:pt idx="7875">
                  <c:v>1.7429099981910658</c:v>
                </c:pt>
                <c:pt idx="7876">
                  <c:v>1.7441448455813315</c:v>
                </c:pt>
                <c:pt idx="7877">
                  <c:v>1.7453796929715946</c:v>
                </c:pt>
                <c:pt idx="7878">
                  <c:v>1.7466145403618611</c:v>
                </c:pt>
                <c:pt idx="7879">
                  <c:v>1.7478493877521228</c:v>
                </c:pt>
                <c:pt idx="7880">
                  <c:v>1.7490842351425038</c:v>
                </c:pt>
                <c:pt idx="7881">
                  <c:v>1.7503190825327692</c:v>
                </c:pt>
                <c:pt idx="7882">
                  <c:v>1.7515539289955784</c:v>
                </c:pt>
                <c:pt idx="7883">
                  <c:v>1.7528086934288458</c:v>
                </c:pt>
                <c:pt idx="7884">
                  <c:v>1.7540435408191115</c:v>
                </c:pt>
                <c:pt idx="7885">
                  <c:v>1.7552783882093745</c:v>
                </c:pt>
                <c:pt idx="7886">
                  <c:v>1.7565331526426458</c:v>
                </c:pt>
                <c:pt idx="7887">
                  <c:v>1.7577679991055675</c:v>
                </c:pt>
                <c:pt idx="7888">
                  <c:v>1.759022763538838</c:v>
                </c:pt>
                <c:pt idx="7889">
                  <c:v>1.7602576109291022</c:v>
                </c:pt>
                <c:pt idx="7890">
                  <c:v>1.761492458319365</c:v>
                </c:pt>
                <c:pt idx="7891">
                  <c:v>1.7627273057096318</c:v>
                </c:pt>
                <c:pt idx="7892">
                  <c:v>1.7639820692154444</c:v>
                </c:pt>
                <c:pt idx="7893">
                  <c:v>1.7669297693178119</c:v>
                </c:pt>
                <c:pt idx="7894">
                  <c:v>1.7681646167080758</c:v>
                </c:pt>
                <c:pt idx="7895">
                  <c:v>1.7693994640983419</c:v>
                </c:pt>
                <c:pt idx="7896">
                  <c:v>1.770654228531612</c:v>
                </c:pt>
                <c:pt idx="7897">
                  <c:v>1.77071397873317</c:v>
                </c:pt>
                <c:pt idx="7898">
                  <c:v>1.7718890749945331</c:v>
                </c:pt>
                <c:pt idx="7899">
                  <c:v>1.7726459170630733</c:v>
                </c:pt>
                <c:pt idx="7900">
                  <c:v>1.7731438394278041</c:v>
                </c:pt>
                <c:pt idx="7901">
                  <c:v>1.774378686818068</c:v>
                </c:pt>
                <c:pt idx="7902">
                  <c:v>1.7745778553929759</c:v>
                </c:pt>
                <c:pt idx="7903">
                  <c:v>1.7756334512513376</c:v>
                </c:pt>
                <c:pt idx="7904">
                  <c:v>1.7764898776073319</c:v>
                </c:pt>
                <c:pt idx="7905">
                  <c:v>1.7768882147571499</c:v>
                </c:pt>
                <c:pt idx="7906">
                  <c:v>1.7781230621474138</c:v>
                </c:pt>
                <c:pt idx="7907">
                  <c:v>1.7793579095376801</c:v>
                </c:pt>
                <c:pt idx="7908">
                  <c:v>1.7805927569279438</c:v>
                </c:pt>
                <c:pt idx="7909">
                  <c:v>1.7818475213612177</c:v>
                </c:pt>
                <c:pt idx="7910">
                  <c:v>1.7830823687515949</c:v>
                </c:pt>
                <c:pt idx="7911">
                  <c:v>1.7841777977683932</c:v>
                </c:pt>
                <c:pt idx="7912">
                  <c:v>1.7843172152143998</c:v>
                </c:pt>
                <c:pt idx="7913">
                  <c:v>1.7855520626046655</c:v>
                </c:pt>
                <c:pt idx="7914">
                  <c:v>1.7867869099949303</c:v>
                </c:pt>
                <c:pt idx="7915">
                  <c:v>1.788021757385307</c:v>
                </c:pt>
                <c:pt idx="7916">
                  <c:v>1.7880416744282017</c:v>
                </c:pt>
                <c:pt idx="7917">
                  <c:v>1.789256604775574</c:v>
                </c:pt>
                <c:pt idx="7918">
                  <c:v>1.7899736127581016</c:v>
                </c:pt>
                <c:pt idx="7919">
                  <c:v>1.7904914521658368</c:v>
                </c:pt>
                <c:pt idx="7920">
                  <c:v>1.7917262995561012</c:v>
                </c:pt>
                <c:pt idx="7921">
                  <c:v>1.7919055510880071</c:v>
                </c:pt>
                <c:pt idx="7922">
                  <c:v>1.7929611460189108</c:v>
                </c:pt>
                <c:pt idx="7923">
                  <c:v>1.7938195645430157</c:v>
                </c:pt>
                <c:pt idx="7924">
                  <c:v>1.7941979855772843</c:v>
                </c:pt>
                <c:pt idx="7925">
                  <c:v>1.7954527490830969</c:v>
                </c:pt>
                <c:pt idx="7926">
                  <c:v>1.7957515028729176</c:v>
                </c:pt>
                <c:pt idx="7927">
                  <c:v>1.7966875964733633</c:v>
                </c:pt>
                <c:pt idx="7928">
                  <c:v>1.797663524159816</c:v>
                </c:pt>
                <c:pt idx="7929">
                  <c:v>1.7979224438636259</c:v>
                </c:pt>
                <c:pt idx="7930">
                  <c:v>1.799157291254005</c:v>
                </c:pt>
                <c:pt idx="7931">
                  <c:v>1.7995954624897195</c:v>
                </c:pt>
                <c:pt idx="7932">
                  <c:v>1.8003921386442701</c:v>
                </c:pt>
                <c:pt idx="7933">
                  <c:v>1.8015074847040751</c:v>
                </c:pt>
                <c:pt idx="7934">
                  <c:v>1.8016269860345338</c:v>
                </c:pt>
                <c:pt idx="7935">
                  <c:v>1.8028618334247994</c:v>
                </c:pt>
                <c:pt idx="7936">
                  <c:v>1.8034394230339779</c:v>
                </c:pt>
                <c:pt idx="7937">
                  <c:v>1.805371361363882</c:v>
                </c:pt>
                <c:pt idx="7938">
                  <c:v>1.8058294496425999</c:v>
                </c:pt>
                <c:pt idx="7939">
                  <c:v>1.8070642970329753</c:v>
                </c:pt>
                <c:pt idx="7940">
                  <c:v>1.8073032996937854</c:v>
                </c:pt>
                <c:pt idx="7941">
                  <c:v>1.8082991444232461</c:v>
                </c:pt>
                <c:pt idx="7942">
                  <c:v>1.8092352380236878</c:v>
                </c:pt>
                <c:pt idx="7943">
                  <c:v>1.80953399181351</c:v>
                </c:pt>
                <c:pt idx="7944">
                  <c:v>1.810788756246781</c:v>
                </c:pt>
                <c:pt idx="7945">
                  <c:v>1.8111671763535939</c:v>
                </c:pt>
                <c:pt idx="7946">
                  <c:v>1.8120236027095855</c:v>
                </c:pt>
                <c:pt idx="7947">
                  <c:v>1.8130791985679464</c:v>
                </c:pt>
                <c:pt idx="7948">
                  <c:v>1.813278367142857</c:v>
                </c:pt>
                <c:pt idx="7949">
                  <c:v>1.8145132145332361</c:v>
                </c:pt>
                <c:pt idx="7950">
                  <c:v>1.8150111368978521</c:v>
                </c:pt>
                <c:pt idx="7951">
                  <c:v>1.8157679789665071</c:v>
                </c:pt>
                <c:pt idx="7952">
                  <c:v>1.8169231581848619</c:v>
                </c:pt>
                <c:pt idx="7953">
                  <c:v>1.8170028263567726</c:v>
                </c:pt>
                <c:pt idx="7954">
                  <c:v>1.8182575898625855</c:v>
                </c:pt>
                <c:pt idx="7955">
                  <c:v>1.8188550965147681</c:v>
                </c:pt>
                <c:pt idx="7956">
                  <c:v>1.8194924372528476</c:v>
                </c:pt>
                <c:pt idx="7957">
                  <c:v>1.8207272846431124</c:v>
                </c:pt>
                <c:pt idx="7958">
                  <c:v>1.820787034844672</c:v>
                </c:pt>
                <c:pt idx="7959">
                  <c:v>1.8219820490763823</c:v>
                </c:pt>
                <c:pt idx="7960">
                  <c:v>1.8226990570590236</c:v>
                </c:pt>
                <c:pt idx="7961">
                  <c:v>1.8232168964666471</c:v>
                </c:pt>
                <c:pt idx="7962">
                  <c:v>1.8244517429295684</c:v>
                </c:pt>
                <c:pt idx="7963">
                  <c:v>1.8246509124319361</c:v>
                </c:pt>
                <c:pt idx="7964">
                  <c:v>1.8256865903198332</c:v>
                </c:pt>
                <c:pt idx="7965">
                  <c:v>1.8265629337188349</c:v>
                </c:pt>
                <c:pt idx="7966">
                  <c:v>1.8269214377100964</c:v>
                </c:pt>
                <c:pt idx="7967">
                  <c:v>1.8281762021433678</c:v>
                </c:pt>
                <c:pt idx="7968">
                  <c:v>1.8294110495336326</c:v>
                </c:pt>
                <c:pt idx="7969">
                  <c:v>1.8306458969240111</c:v>
                </c:pt>
                <c:pt idx="7970">
                  <c:v>1.8319006604298238</c:v>
                </c:pt>
                <c:pt idx="7971">
                  <c:v>1.8323587487085451</c:v>
                </c:pt>
                <c:pt idx="7972">
                  <c:v>1.8331155907770835</c:v>
                </c:pt>
                <c:pt idx="7973">
                  <c:v>1.8342906879659038</c:v>
                </c:pt>
                <c:pt idx="7974">
                  <c:v>1.8343504381673483</c:v>
                </c:pt>
                <c:pt idx="7975">
                  <c:v>1.8356052026006178</c:v>
                </c:pt>
                <c:pt idx="7976">
                  <c:v>1.8368400499908841</c:v>
                </c:pt>
                <c:pt idx="7977">
                  <c:v>1.8380748973812615</c:v>
                </c:pt>
                <c:pt idx="7978">
                  <c:v>1.8393097438440678</c:v>
                </c:pt>
                <c:pt idx="7979">
                  <c:v>1.8405445912343339</c:v>
                </c:pt>
                <c:pt idx="7980">
                  <c:v>1.8417794386245978</c:v>
                </c:pt>
                <c:pt idx="7981">
                  <c:v>1.8447072216839631</c:v>
                </c:pt>
                <c:pt idx="7982">
                  <c:v>1.8459619861172314</c:v>
                </c:pt>
                <c:pt idx="7983">
                  <c:v>1.8471968335074958</c:v>
                </c:pt>
                <c:pt idx="7984">
                  <c:v>1.848431680897761</c:v>
                </c:pt>
                <c:pt idx="7985">
                  <c:v>1.8496665273606818</c:v>
                </c:pt>
                <c:pt idx="7986">
                  <c:v>1.8509013747509471</c:v>
                </c:pt>
                <c:pt idx="7987">
                  <c:v>1.8521561391842194</c:v>
                </c:pt>
                <c:pt idx="7988">
                  <c:v>1.8533909865744818</c:v>
                </c:pt>
                <c:pt idx="7989">
                  <c:v>1.8546457510077521</c:v>
                </c:pt>
                <c:pt idx="7990">
                  <c:v>1.8558805974705592</c:v>
                </c:pt>
                <c:pt idx="7991">
                  <c:v>1.8571154448609393</c:v>
                </c:pt>
                <c:pt idx="7992">
                  <c:v>1.8583502922512025</c:v>
                </c:pt>
                <c:pt idx="7993">
                  <c:v>1.8595851396414691</c:v>
                </c:pt>
                <c:pt idx="7994">
                  <c:v>1.8608199870317321</c:v>
                </c:pt>
                <c:pt idx="7995">
                  <c:v>1.8620548344219989</c:v>
                </c:pt>
                <c:pt idx="7996">
                  <c:v>1.8632896818123754</c:v>
                </c:pt>
                <c:pt idx="7997">
                  <c:v>1.864524528275183</c:v>
                </c:pt>
                <c:pt idx="7998">
                  <c:v>1.8657593756654478</c:v>
                </c:pt>
                <c:pt idx="7999">
                  <c:v>1.8670141400987181</c:v>
                </c:pt>
                <c:pt idx="8000">
                  <c:v>1.8682489874889825</c:v>
                </c:pt>
                <c:pt idx="8001">
                  <c:v>1.8695037519222524</c:v>
                </c:pt>
                <c:pt idx="8002">
                  <c:v>1.8707385983851736</c:v>
                </c:pt>
                <c:pt idx="8003">
                  <c:v>1.8719734457754378</c:v>
                </c:pt>
                <c:pt idx="8004">
                  <c:v>1.8732082931657033</c:v>
                </c:pt>
                <c:pt idx="8005">
                  <c:v>1.8744630575989718</c:v>
                </c:pt>
                <c:pt idx="8006">
                  <c:v>1.8748414786332441</c:v>
                </c:pt>
                <c:pt idx="8007">
                  <c:v>1.8756979049892395</c:v>
                </c:pt>
                <c:pt idx="8008">
                  <c:v>1.8767734169631467</c:v>
                </c:pt>
                <c:pt idx="8009">
                  <c:v>1.8769327523795019</c:v>
                </c:pt>
                <c:pt idx="8010">
                  <c:v>1.878167598842424</c:v>
                </c:pt>
                <c:pt idx="8011">
                  <c:v>1.8794024462326888</c:v>
                </c:pt>
                <c:pt idx="8012">
                  <c:v>1.8806173765799485</c:v>
                </c:pt>
                <c:pt idx="8013">
                  <c:v>1.8806372936229536</c:v>
                </c:pt>
                <c:pt idx="8014">
                  <c:v>1.8836049107682129</c:v>
                </c:pt>
                <c:pt idx="8015">
                  <c:v>1.8848397581585914</c:v>
                </c:pt>
                <c:pt idx="8016">
                  <c:v>1.8860746046214001</c:v>
                </c:pt>
                <c:pt idx="8017">
                  <c:v>1.8864131924971159</c:v>
                </c:pt>
                <c:pt idx="8018">
                  <c:v>1.8873094520116638</c:v>
                </c:pt>
                <c:pt idx="8019">
                  <c:v>1.8885642164449319</c:v>
                </c:pt>
                <c:pt idx="8020">
                  <c:v>1.8897990638351978</c:v>
                </c:pt>
                <c:pt idx="8021">
                  <c:v>1.8902770691569262</c:v>
                </c:pt>
                <c:pt idx="8022">
                  <c:v>1.8910538282684699</c:v>
                </c:pt>
                <c:pt idx="8023">
                  <c:v>1.8921890904438221</c:v>
                </c:pt>
                <c:pt idx="8024">
                  <c:v>1.892288674731279</c:v>
                </c:pt>
                <c:pt idx="8025">
                  <c:v>1.893543439164546</c:v>
                </c:pt>
                <c:pt idx="8026">
                  <c:v>1.8941210287737267</c:v>
                </c:pt>
                <c:pt idx="8027">
                  <c:v>1.8947982035978157</c:v>
                </c:pt>
                <c:pt idx="8028">
                  <c:v>1.8960330509881942</c:v>
                </c:pt>
                <c:pt idx="8029">
                  <c:v>1.8960728841466363</c:v>
                </c:pt>
                <c:pt idx="8030">
                  <c:v>1.8972878144940084</c:v>
                </c:pt>
                <c:pt idx="8031">
                  <c:v>1.8980048234039941</c:v>
                </c:pt>
                <c:pt idx="8032">
                  <c:v>1.8985027448412697</c:v>
                </c:pt>
                <c:pt idx="8033">
                  <c:v>1.8997575092745382</c:v>
                </c:pt>
                <c:pt idx="8034">
                  <c:v>1.899936761733898</c:v>
                </c:pt>
                <c:pt idx="8035">
                  <c:v>1.9009923566648013</c:v>
                </c:pt>
                <c:pt idx="8036">
                  <c:v>1.901848783020796</c:v>
                </c:pt>
                <c:pt idx="8037">
                  <c:v>1.90222720405518</c:v>
                </c:pt>
                <c:pt idx="8038">
                  <c:v>1.9034620514454446</c:v>
                </c:pt>
                <c:pt idx="8039">
                  <c:v>1.9037807213507012</c:v>
                </c:pt>
                <c:pt idx="8040">
                  <c:v>1.90469689883571</c:v>
                </c:pt>
                <c:pt idx="8041">
                  <c:v>1.9057126596806029</c:v>
                </c:pt>
                <c:pt idx="8042">
                  <c:v>1.9059317452985158</c:v>
                </c:pt>
                <c:pt idx="8043">
                  <c:v>1.9071865097317899</c:v>
                </c:pt>
                <c:pt idx="8044">
                  <c:v>1.9076445980105059</c:v>
                </c:pt>
                <c:pt idx="8045">
                  <c:v>1.9084213571220496</c:v>
                </c:pt>
                <c:pt idx="8046">
                  <c:v>1.909576537267867</c:v>
                </c:pt>
                <c:pt idx="8047">
                  <c:v>1.9096562045124299</c:v>
                </c:pt>
                <c:pt idx="8048">
                  <c:v>1.9108910519026938</c:v>
                </c:pt>
                <c:pt idx="8049">
                  <c:v>1.9115084755977705</c:v>
                </c:pt>
                <c:pt idx="8050">
                  <c:v>1.9121258992929597</c:v>
                </c:pt>
                <c:pt idx="8051">
                  <c:v>1.9133806627987739</c:v>
                </c:pt>
                <c:pt idx="8052">
                  <c:v>1.9134204968847826</c:v>
                </c:pt>
                <c:pt idx="8053">
                  <c:v>1.9146155101890381</c:v>
                </c:pt>
                <c:pt idx="8054">
                  <c:v>1.9158702746223071</c:v>
                </c:pt>
                <c:pt idx="8055">
                  <c:v>1.917105122012686</c:v>
                </c:pt>
                <c:pt idx="8056">
                  <c:v>1.9183399694029519</c:v>
                </c:pt>
                <c:pt idx="8057">
                  <c:v>1.919574815865758</c:v>
                </c:pt>
                <c:pt idx="8058">
                  <c:v>1.9240381913457461</c:v>
                </c:pt>
                <c:pt idx="8059">
                  <c:v>1.9252730387360104</c:v>
                </c:pt>
                <c:pt idx="8060">
                  <c:v>1.9265278031692787</c:v>
                </c:pt>
                <c:pt idx="8061">
                  <c:v>1.9277626505596555</c:v>
                </c:pt>
                <c:pt idx="8062">
                  <c:v>1.9289974979499218</c:v>
                </c:pt>
                <c:pt idx="8063">
                  <c:v>1.9302323444127316</c:v>
                </c:pt>
                <c:pt idx="8064">
                  <c:v>1.9314871088460019</c:v>
                </c:pt>
                <c:pt idx="8065">
                  <c:v>1.9327219562362643</c:v>
                </c:pt>
                <c:pt idx="8066">
                  <c:v>1.9339368865836377</c:v>
                </c:pt>
                <c:pt idx="8067">
                  <c:v>1.9351916510169076</c:v>
                </c:pt>
                <c:pt idx="8068">
                  <c:v>1.9364264984071708</c:v>
                </c:pt>
                <c:pt idx="8069">
                  <c:v>1.9376613448699798</c:v>
                </c:pt>
                <c:pt idx="8070">
                  <c:v>1.9389161093032523</c:v>
                </c:pt>
                <c:pt idx="8071">
                  <c:v>1.9401509566935182</c:v>
                </c:pt>
                <c:pt idx="8072">
                  <c:v>1.9414057211267874</c:v>
                </c:pt>
                <c:pt idx="8073">
                  <c:v>1.9426405685170514</c:v>
                </c:pt>
                <c:pt idx="8074">
                  <c:v>1.9438953320229742</c:v>
                </c:pt>
                <c:pt idx="8075">
                  <c:v>1.9451301794132427</c:v>
                </c:pt>
                <c:pt idx="8076">
                  <c:v>1.9463849438465135</c:v>
                </c:pt>
                <c:pt idx="8077">
                  <c:v>1.9476197912367761</c:v>
                </c:pt>
                <c:pt idx="8078">
                  <c:v>1.94885463862704</c:v>
                </c:pt>
                <c:pt idx="8079">
                  <c:v>1.950089485089848</c:v>
                </c:pt>
                <c:pt idx="8080">
                  <c:v>1.9513243324802259</c:v>
                </c:pt>
                <c:pt idx="8081">
                  <c:v>1.9525591798704927</c:v>
                </c:pt>
                <c:pt idx="8082">
                  <c:v>1.9538139443037632</c:v>
                </c:pt>
                <c:pt idx="8083">
                  <c:v>1.955048791694026</c:v>
                </c:pt>
                <c:pt idx="8084">
                  <c:v>1.9562836390842919</c:v>
                </c:pt>
                <c:pt idx="8085">
                  <c:v>1.9575184855472121</c:v>
                </c:pt>
                <c:pt idx="8086">
                  <c:v>1.9587533329374764</c:v>
                </c:pt>
                <c:pt idx="8087">
                  <c:v>1.9599881803277421</c:v>
                </c:pt>
                <c:pt idx="8088">
                  <c:v>1.9629358804299954</c:v>
                </c:pt>
                <c:pt idx="8089">
                  <c:v>1.9641707278203755</c:v>
                </c:pt>
                <c:pt idx="8090">
                  <c:v>1.9654254913261866</c:v>
                </c:pt>
                <c:pt idx="8091">
                  <c:v>1.9666603387164521</c:v>
                </c:pt>
                <c:pt idx="8092">
                  <c:v>1.9678951861067178</c:v>
                </c:pt>
                <c:pt idx="8093">
                  <c:v>1.9691300334969821</c:v>
                </c:pt>
                <c:pt idx="8094">
                  <c:v>1.9703847979302509</c:v>
                </c:pt>
                <c:pt idx="8095">
                  <c:v>1.9716196453205157</c:v>
                </c:pt>
                <c:pt idx="8096">
                  <c:v>1.9728544927108942</c:v>
                </c:pt>
                <c:pt idx="8097">
                  <c:v>1.9741092562167084</c:v>
                </c:pt>
                <c:pt idx="8098">
                  <c:v>1.9753640206499758</c:v>
                </c:pt>
                <c:pt idx="8099">
                  <c:v>1.9765988680402433</c:v>
                </c:pt>
                <c:pt idx="8100">
                  <c:v>1.9778536315460558</c:v>
                </c:pt>
                <c:pt idx="8101">
                  <c:v>1.9790884789363219</c:v>
                </c:pt>
                <c:pt idx="8102">
                  <c:v>1.9803233263265858</c:v>
                </c:pt>
                <c:pt idx="8103">
                  <c:v>1.9815581737169645</c:v>
                </c:pt>
                <c:pt idx="8104">
                  <c:v>1.9827930211072289</c:v>
                </c:pt>
                <c:pt idx="8105">
                  <c:v>1.9840278684974921</c:v>
                </c:pt>
                <c:pt idx="8106">
                  <c:v>1.9852627158877567</c:v>
                </c:pt>
                <c:pt idx="8107">
                  <c:v>1.9864975623506795</c:v>
                </c:pt>
                <c:pt idx="8108">
                  <c:v>1.9877324097409441</c:v>
                </c:pt>
                <c:pt idx="8109">
                  <c:v>1.988967257131208</c:v>
                </c:pt>
                <c:pt idx="8110">
                  <c:v>1.9902021045214755</c:v>
                </c:pt>
                <c:pt idx="8111">
                  <c:v>1.9914568689547443</c:v>
                </c:pt>
                <c:pt idx="8112">
                  <c:v>1.9926717993021157</c:v>
                </c:pt>
                <c:pt idx="8113">
                  <c:v>1.9939066466923798</c:v>
                </c:pt>
                <c:pt idx="8114">
                  <c:v>1.9951414940826453</c:v>
                </c:pt>
                <c:pt idx="8115">
                  <c:v>1.9963962575884564</c:v>
                </c:pt>
                <c:pt idx="8116">
                  <c:v>1.9976311049787252</c:v>
                </c:pt>
                <c:pt idx="8117">
                  <c:v>1.998865952368988</c:v>
                </c:pt>
                <c:pt idx="8118">
                  <c:v>1.0018136524713537</c:v>
                </c:pt>
                <c:pt idx="8119">
                  <c:v>1.0030484998616203</c:v>
                </c:pt>
                <c:pt idx="8120">
                  <c:v>1.0031879173076277</c:v>
                </c:pt>
                <c:pt idx="8121">
                  <c:v>1.0042833463244278</c:v>
                </c:pt>
                <c:pt idx="8122">
                  <c:v>1.0051198565649866</c:v>
                </c:pt>
                <c:pt idx="8123">
                  <c:v>1.0055181937148059</c:v>
                </c:pt>
                <c:pt idx="8124">
                  <c:v>1.0067530411050711</c:v>
                </c:pt>
                <c:pt idx="8125">
                  <c:v>1.0070517948948918</c:v>
                </c:pt>
                <c:pt idx="8126">
                  <c:v>1.0079878884953359</c:v>
                </c:pt>
                <c:pt idx="8127">
                  <c:v>1.0090036502677986</c:v>
                </c:pt>
                <c:pt idx="8128">
                  <c:v>1.0092426529286058</c:v>
                </c:pt>
                <c:pt idx="8129">
                  <c:v>1.0104775003188722</c:v>
                </c:pt>
                <c:pt idx="8130">
                  <c:v>1.010935588597704</c:v>
                </c:pt>
                <c:pt idx="8131">
                  <c:v>1.0117123467816782</c:v>
                </c:pt>
                <c:pt idx="8132">
                  <c:v>1.0128675269276088</c:v>
                </c:pt>
                <c:pt idx="8133">
                  <c:v>1.0129471941720567</c:v>
                </c:pt>
                <c:pt idx="8134">
                  <c:v>1.0141820415623231</c:v>
                </c:pt>
                <c:pt idx="8135">
                  <c:v>1.0147994652575099</c:v>
                </c:pt>
                <c:pt idx="8136">
                  <c:v>1.0154168889525859</c:v>
                </c:pt>
                <c:pt idx="8137">
                  <c:v>1.0166517363428511</c:v>
                </c:pt>
                <c:pt idx="8138">
                  <c:v>1.0167314035874138</c:v>
                </c:pt>
                <c:pt idx="8139">
                  <c:v>1.017906500776121</c:v>
                </c:pt>
                <c:pt idx="8140">
                  <c:v>1.0186633419173177</c:v>
                </c:pt>
                <c:pt idx="8141">
                  <c:v>1.01914134723904</c:v>
                </c:pt>
                <c:pt idx="8142">
                  <c:v>1.0203761946293071</c:v>
                </c:pt>
                <c:pt idx="8143">
                  <c:v>1.0205952811746766</c:v>
                </c:pt>
                <c:pt idx="8144">
                  <c:v>1.0216110420195701</c:v>
                </c:pt>
                <c:pt idx="8145">
                  <c:v>1.0228458894098367</c:v>
                </c:pt>
                <c:pt idx="8146">
                  <c:v>1.0241205708861121</c:v>
                </c:pt>
                <c:pt idx="8147">
                  <c:v>1.025335501233372</c:v>
                </c:pt>
                <c:pt idx="8148">
                  <c:v>1.0265703476962926</c:v>
                </c:pt>
                <c:pt idx="8149">
                  <c:v>1.0278051950865574</c:v>
                </c:pt>
                <c:pt idx="8150">
                  <c:v>1.0290400424768222</c:v>
                </c:pt>
                <c:pt idx="8151">
                  <c:v>1.030274889867087</c:v>
                </c:pt>
                <c:pt idx="8152">
                  <c:v>1.0315097372574626</c:v>
                </c:pt>
                <c:pt idx="8153">
                  <c:v>1.0323661636134602</c:v>
                </c:pt>
                <c:pt idx="8154">
                  <c:v>1.0327645016907361</c:v>
                </c:pt>
                <c:pt idx="8155">
                  <c:v>1.0339993481535412</c:v>
                </c:pt>
                <c:pt idx="8156">
                  <c:v>1.0342981019433641</c:v>
                </c:pt>
                <c:pt idx="8157">
                  <c:v>1.0352341955438078</c:v>
                </c:pt>
                <c:pt idx="8158">
                  <c:v>1.036230040273268</c:v>
                </c:pt>
                <c:pt idx="8159">
                  <c:v>1.036469042934071</c:v>
                </c:pt>
                <c:pt idx="8160">
                  <c:v>1.0377038903243354</c:v>
                </c:pt>
                <c:pt idx="8161">
                  <c:v>1.0381619786031706</c:v>
                </c:pt>
                <c:pt idx="8162">
                  <c:v>1.0401138339759661</c:v>
                </c:pt>
                <c:pt idx="8163">
                  <c:v>1.0406515904267069</c:v>
                </c:pt>
                <c:pt idx="8164">
                  <c:v>1.0419063548599732</c:v>
                </c:pt>
                <c:pt idx="8165">
                  <c:v>1.0420457723058689</c:v>
                </c:pt>
                <c:pt idx="8166">
                  <c:v>1.0431212852072322</c:v>
                </c:pt>
                <c:pt idx="8167">
                  <c:v>1.04397771156323</c:v>
                </c:pt>
                <c:pt idx="8168">
                  <c:v>1.044376048713048</c:v>
                </c:pt>
                <c:pt idx="8169">
                  <c:v>1.0456108961034258</c:v>
                </c:pt>
                <c:pt idx="8170">
                  <c:v>1.0459096498931315</c:v>
                </c:pt>
                <c:pt idx="8171">
                  <c:v>1.0468457434936909</c:v>
                </c:pt>
                <c:pt idx="8172">
                  <c:v>1.0478216711801427</c:v>
                </c:pt>
                <c:pt idx="8173">
                  <c:v>1.0480825821244935</c:v>
                </c:pt>
                <c:pt idx="8174">
                  <c:v>1.0493174295148735</c:v>
                </c:pt>
                <c:pt idx="8175">
                  <c:v>1.049755601678044</c:v>
                </c:pt>
                <c:pt idx="8176">
                  <c:v>1.0505522769051381</c:v>
                </c:pt>
                <c:pt idx="8177">
                  <c:v>1.0517074570509504</c:v>
                </c:pt>
                <c:pt idx="8178">
                  <c:v>1.0517871242954033</c:v>
                </c:pt>
                <c:pt idx="8179">
                  <c:v>1.0530418887286714</c:v>
                </c:pt>
                <c:pt idx="8180">
                  <c:v>1.0536393953808534</c:v>
                </c:pt>
                <c:pt idx="8181">
                  <c:v>1.0542767361189362</c:v>
                </c:pt>
                <c:pt idx="8182">
                  <c:v>1.055511582581744</c:v>
                </c:pt>
                <c:pt idx="8183">
                  <c:v>1.0567464299721223</c:v>
                </c:pt>
                <c:pt idx="8184">
                  <c:v>1.0580011944053922</c:v>
                </c:pt>
                <c:pt idx="8185">
                  <c:v>1.0592559588386621</c:v>
                </c:pt>
                <c:pt idx="8186">
                  <c:v>1.0604908062289269</c:v>
                </c:pt>
                <c:pt idx="8187">
                  <c:v>1.0617256526917338</c:v>
                </c:pt>
                <c:pt idx="8188">
                  <c:v>1.0629804171250044</c:v>
                </c:pt>
                <c:pt idx="8189">
                  <c:v>1.0642152645152712</c:v>
                </c:pt>
                <c:pt idx="8190">
                  <c:v>1.0654501119055355</c:v>
                </c:pt>
                <c:pt idx="8191">
                  <c:v>1.0666849592959124</c:v>
                </c:pt>
                <c:pt idx="8192">
                  <c:v>1.0679198066861773</c:v>
                </c:pt>
                <c:pt idx="8193">
                  <c:v>1.0691546531489833</c:v>
                </c:pt>
                <c:pt idx="8194">
                  <c:v>1.0703895005392501</c:v>
                </c:pt>
                <c:pt idx="8195">
                  <c:v>1.0716243479296246</c:v>
                </c:pt>
                <c:pt idx="8196">
                  <c:v>1.0728591953198918</c:v>
                </c:pt>
                <c:pt idx="8197">
                  <c:v>1.0729587796073481</c:v>
                </c:pt>
                <c:pt idx="8198">
                  <c:v>1.0740940427101562</c:v>
                </c:pt>
                <c:pt idx="8199">
                  <c:v>1.074870800894246</c:v>
                </c:pt>
                <c:pt idx="8200">
                  <c:v>1.0753288901004205</c:v>
                </c:pt>
                <c:pt idx="8201">
                  <c:v>1.0765836536062361</c:v>
                </c:pt>
                <c:pt idx="8202">
                  <c:v>1.0767828231086038</c:v>
                </c:pt>
                <c:pt idx="8203">
                  <c:v>1.0787346784815099</c:v>
                </c:pt>
                <c:pt idx="8204">
                  <c:v>1.0795313537086018</c:v>
                </c:pt>
                <c:pt idx="8205">
                  <c:v>1.0806666168114134</c:v>
                </c:pt>
                <c:pt idx="8206">
                  <c:v>1.0807662010988679</c:v>
                </c:pt>
                <c:pt idx="8207">
                  <c:v>1.0820010484891318</c:v>
                </c:pt>
                <c:pt idx="8208">
                  <c:v>1.0825985551413169</c:v>
                </c:pt>
                <c:pt idx="8209">
                  <c:v>1.0832558129224026</c:v>
                </c:pt>
                <c:pt idx="8210">
                  <c:v>1.0844906593852102</c:v>
                </c:pt>
                <c:pt idx="8211">
                  <c:v>1.0857255067755887</c:v>
                </c:pt>
                <c:pt idx="8212">
                  <c:v>1.0869603541658535</c:v>
                </c:pt>
                <c:pt idx="8213">
                  <c:v>1.0881952015561183</c:v>
                </c:pt>
                <c:pt idx="8214">
                  <c:v>1.0883943701310272</c:v>
                </c:pt>
                <c:pt idx="8215">
                  <c:v>1.0894300489463831</c:v>
                </c:pt>
                <c:pt idx="8216">
                  <c:v>1.090684813379653</c:v>
                </c:pt>
                <c:pt idx="8217">
                  <c:v>1.0919196598424585</c:v>
                </c:pt>
                <c:pt idx="8218">
                  <c:v>1.093174424275732</c:v>
                </c:pt>
                <c:pt idx="8219">
                  <c:v>1.0941901860481948</c:v>
                </c:pt>
                <c:pt idx="8220">
                  <c:v>1.0944092716661089</c:v>
                </c:pt>
                <c:pt idx="8221">
                  <c:v>1.0956441190563737</c:v>
                </c:pt>
                <c:pt idx="8222">
                  <c:v>1.0961221243781005</c:v>
                </c:pt>
                <c:pt idx="8223">
                  <c:v>1.0968789664466407</c:v>
                </c:pt>
                <c:pt idx="8224">
                  <c:v>1.0980540627080035</c:v>
                </c:pt>
                <c:pt idx="8225">
                  <c:v>1.0981138138369051</c:v>
                </c:pt>
                <c:pt idx="8226">
                  <c:v>1.0993486602998246</c:v>
                </c:pt>
                <c:pt idx="8227">
                  <c:v>1.0999860010379052</c:v>
                </c:pt>
                <c:pt idx="8228">
                  <c:v>1.1006034247330965</c:v>
                </c:pt>
                <c:pt idx="8229">
                  <c:v>1.1018382721233577</c:v>
                </c:pt>
                <c:pt idx="8230">
                  <c:v>1.1019179393678107</c:v>
                </c:pt>
                <c:pt idx="8231">
                  <c:v>1.10309303655663</c:v>
                </c:pt>
                <c:pt idx="8232">
                  <c:v>1.1038299615821638</c:v>
                </c:pt>
                <c:pt idx="8233">
                  <c:v>1.1043278839468955</c:v>
                </c:pt>
                <c:pt idx="8234">
                  <c:v>1.1055627304097015</c:v>
                </c:pt>
                <c:pt idx="8235">
                  <c:v>1.1057618999120662</c:v>
                </c:pt>
                <c:pt idx="8236">
                  <c:v>1.1068174948429721</c:v>
                </c:pt>
                <c:pt idx="8237">
                  <c:v>1.1076938382419712</c:v>
                </c:pt>
                <c:pt idx="8238">
                  <c:v>1.1080722592762431</c:v>
                </c:pt>
                <c:pt idx="8239">
                  <c:v>1.1093071066665086</c:v>
                </c:pt>
                <c:pt idx="8240">
                  <c:v>1.1096257765718747</c:v>
                </c:pt>
                <c:pt idx="8241">
                  <c:v>1.1105419540568862</c:v>
                </c:pt>
                <c:pt idx="8242">
                  <c:v>1.1115577149017806</c:v>
                </c:pt>
                <c:pt idx="8243">
                  <c:v>1.1117768005196906</c:v>
                </c:pt>
                <c:pt idx="8244">
                  <c:v>1.113011647909955</c:v>
                </c:pt>
                <c:pt idx="8245">
                  <c:v>1.114246495300222</c:v>
                </c:pt>
                <c:pt idx="8246">
                  <c:v>1.1154813426905998</c:v>
                </c:pt>
                <c:pt idx="8247">
                  <c:v>1.1161784336301261</c:v>
                </c:pt>
                <c:pt idx="8248">
                  <c:v>1.1181103719600307</c:v>
                </c:pt>
                <c:pt idx="8249">
                  <c:v>1.1184290427928538</c:v>
                </c:pt>
                <c:pt idx="8250">
                  <c:v>1.1196638901831177</c:v>
                </c:pt>
                <c:pt idx="8251">
                  <c:v>1.1200423112173901</c:v>
                </c:pt>
                <c:pt idx="8252">
                  <c:v>1.1208987375733839</c:v>
                </c:pt>
                <c:pt idx="8253">
                  <c:v>1.1221335840363074</c:v>
                </c:pt>
                <c:pt idx="8254">
                  <c:v>1.1233883484695752</c:v>
                </c:pt>
                <c:pt idx="8255">
                  <c:v>1.1246032788168361</c:v>
                </c:pt>
                <c:pt idx="8256">
                  <c:v>1.1258580432501049</c:v>
                </c:pt>
                <c:pt idx="8257">
                  <c:v>1.1270928906403697</c:v>
                </c:pt>
                <c:pt idx="8258">
                  <c:v>1.1283277380307497</c:v>
                </c:pt>
                <c:pt idx="8259">
                  <c:v>1.1295625844935573</c:v>
                </c:pt>
                <c:pt idx="8260">
                  <c:v>1.1307974318838228</c:v>
                </c:pt>
                <c:pt idx="8261">
                  <c:v>1.1320322792740853</c:v>
                </c:pt>
                <c:pt idx="8262">
                  <c:v>1.1332671266643501</c:v>
                </c:pt>
                <c:pt idx="8263">
                  <c:v>1.1345019740547302</c:v>
                </c:pt>
                <c:pt idx="8264">
                  <c:v>1.1357567384879979</c:v>
                </c:pt>
                <c:pt idx="8265">
                  <c:v>1.1369915849508061</c:v>
                </c:pt>
                <c:pt idx="8266">
                  <c:v>1.138246349384076</c:v>
                </c:pt>
                <c:pt idx="8267">
                  <c:v>1.1394811967743408</c:v>
                </c:pt>
                <c:pt idx="8268">
                  <c:v>1.140716044164606</c:v>
                </c:pt>
                <c:pt idx="8269">
                  <c:v>1.1419508915549839</c:v>
                </c:pt>
                <c:pt idx="8270">
                  <c:v>1.1431857389452507</c:v>
                </c:pt>
                <c:pt idx="8271">
                  <c:v>1.1444405024510633</c:v>
                </c:pt>
                <c:pt idx="8272">
                  <c:v>1.1456952668843314</c:v>
                </c:pt>
                <c:pt idx="8273">
                  <c:v>1.1469301142745962</c:v>
                </c:pt>
                <c:pt idx="8274">
                  <c:v>1.1481649616648621</c:v>
                </c:pt>
                <c:pt idx="8275">
                  <c:v>1.1493998090551258</c:v>
                </c:pt>
                <c:pt idx="8276">
                  <c:v>1.1506346555180458</c:v>
                </c:pt>
                <c:pt idx="8277">
                  <c:v>1.1518894199513181</c:v>
                </c:pt>
                <c:pt idx="8278">
                  <c:v>1.1531242673415818</c:v>
                </c:pt>
                <c:pt idx="8279">
                  <c:v>1.1543790317748521</c:v>
                </c:pt>
                <c:pt idx="8280">
                  <c:v>1.1573466479926522</c:v>
                </c:pt>
                <c:pt idx="8281">
                  <c:v>1.1585814953829179</c:v>
                </c:pt>
                <c:pt idx="8282">
                  <c:v>1.1598362598161878</c:v>
                </c:pt>
                <c:pt idx="8283">
                  <c:v>1.1610511901635621</c:v>
                </c:pt>
                <c:pt idx="8284">
                  <c:v>1.1623059545968348</c:v>
                </c:pt>
                <c:pt idx="8285">
                  <c:v>1.1635408010596393</c:v>
                </c:pt>
                <c:pt idx="8286">
                  <c:v>1.1647756484499039</c:v>
                </c:pt>
                <c:pt idx="8287">
                  <c:v>1.1660104958402842</c:v>
                </c:pt>
                <c:pt idx="8288">
                  <c:v>1.1672453432305481</c:v>
                </c:pt>
                <c:pt idx="8289">
                  <c:v>1.1684801906208138</c:v>
                </c:pt>
                <c:pt idx="8290">
                  <c:v>1.1697150380110781</c:v>
                </c:pt>
                <c:pt idx="8291">
                  <c:v>1.1709698015168901</c:v>
                </c:pt>
                <c:pt idx="8292">
                  <c:v>1.1722046489071538</c:v>
                </c:pt>
                <c:pt idx="8293">
                  <c:v>1.173439496297533</c:v>
                </c:pt>
                <c:pt idx="8294">
                  <c:v>1.174674343687798</c:v>
                </c:pt>
                <c:pt idx="8295">
                  <c:v>1.1759091910780626</c:v>
                </c:pt>
                <c:pt idx="8296">
                  <c:v>1.1771659467518722</c:v>
                </c:pt>
                <c:pt idx="8297">
                  <c:v>1.1784007941422487</c:v>
                </c:pt>
                <c:pt idx="8298">
                  <c:v>1.1796356415325135</c:v>
                </c:pt>
                <c:pt idx="8299">
                  <c:v>1.1808704889227783</c:v>
                </c:pt>
                <c:pt idx="8300">
                  <c:v>1.1821053363130452</c:v>
                </c:pt>
                <c:pt idx="8301">
                  <c:v>1.183360099818856</c:v>
                </c:pt>
                <c:pt idx="8302">
                  <c:v>1.1845949472091191</c:v>
                </c:pt>
                <c:pt idx="8303">
                  <c:v>1.1858297945994964</c:v>
                </c:pt>
                <c:pt idx="8304">
                  <c:v>1.1870646419897639</c:v>
                </c:pt>
                <c:pt idx="8305">
                  <c:v>1.1882994893800287</c:v>
                </c:pt>
                <c:pt idx="8306">
                  <c:v>1.1895542528858414</c:v>
                </c:pt>
                <c:pt idx="8307">
                  <c:v>1.1907891002761077</c:v>
                </c:pt>
                <c:pt idx="8308">
                  <c:v>1.1920239476664847</c:v>
                </c:pt>
                <c:pt idx="8309">
                  <c:v>1.1932587950567501</c:v>
                </c:pt>
                <c:pt idx="8310">
                  <c:v>1.1962264122020088</c:v>
                </c:pt>
                <c:pt idx="8311">
                  <c:v>1.1974612586648146</c:v>
                </c:pt>
                <c:pt idx="8312">
                  <c:v>1.1986961060550811</c:v>
                </c:pt>
                <c:pt idx="8313">
                  <c:v>1.1999508704883521</c:v>
                </c:pt>
                <c:pt idx="8314">
                  <c:v>1.2011857178787295</c:v>
                </c:pt>
                <c:pt idx="8315">
                  <c:v>1.2024404823119994</c:v>
                </c:pt>
                <c:pt idx="8316">
                  <c:v>1.2036554126592578</c:v>
                </c:pt>
                <c:pt idx="8317">
                  <c:v>1.204910176165072</c:v>
                </c:pt>
                <c:pt idx="8318">
                  <c:v>1.2061450235553381</c:v>
                </c:pt>
                <c:pt idx="8319">
                  <c:v>1.2073798709457151</c:v>
                </c:pt>
                <c:pt idx="8320">
                  <c:v>1.2086147183359783</c:v>
                </c:pt>
                <c:pt idx="8321">
                  <c:v>1.2098495657262447</c:v>
                </c:pt>
                <c:pt idx="8322">
                  <c:v>1.2110844131165095</c:v>
                </c:pt>
                <c:pt idx="8323">
                  <c:v>1.2123391766223222</c:v>
                </c:pt>
                <c:pt idx="8324">
                  <c:v>1.213574024012587</c:v>
                </c:pt>
                <c:pt idx="8325">
                  <c:v>1.2148088714029655</c:v>
                </c:pt>
                <c:pt idx="8326">
                  <c:v>1.2160437187932303</c:v>
                </c:pt>
                <c:pt idx="8327">
                  <c:v>1.2172785661834951</c:v>
                </c:pt>
                <c:pt idx="8328">
                  <c:v>1.2185134135737601</c:v>
                </c:pt>
                <c:pt idx="8329">
                  <c:v>1.2197482600366798</c:v>
                </c:pt>
                <c:pt idx="8330">
                  <c:v>1.2209831074269459</c:v>
                </c:pt>
                <c:pt idx="8331">
                  <c:v>1.222237871860218</c:v>
                </c:pt>
                <c:pt idx="8332">
                  <c:v>1.2234727192504791</c:v>
                </c:pt>
                <c:pt idx="8333">
                  <c:v>1.2247075666407481</c:v>
                </c:pt>
                <c:pt idx="8334">
                  <c:v>1.2259424140310102</c:v>
                </c:pt>
                <c:pt idx="8335">
                  <c:v>1.2271772604939315</c:v>
                </c:pt>
                <c:pt idx="8336">
                  <c:v>1.2284320249272036</c:v>
                </c:pt>
                <c:pt idx="8337">
                  <c:v>1.2296668723174631</c:v>
                </c:pt>
                <c:pt idx="8338">
                  <c:v>1.230901719707731</c:v>
                </c:pt>
                <c:pt idx="8339">
                  <c:v>1.2321365670979958</c:v>
                </c:pt>
                <c:pt idx="8340">
                  <c:v>1.2350643501573555</c:v>
                </c:pt>
                <c:pt idx="8341">
                  <c:v>1.2362991975476214</c:v>
                </c:pt>
                <c:pt idx="8342">
                  <c:v>1.237534044010429</c:v>
                </c:pt>
                <c:pt idx="8343">
                  <c:v>1.2387688914008095</c:v>
                </c:pt>
                <c:pt idx="8344">
                  <c:v>1.2400236558340771</c:v>
                </c:pt>
                <c:pt idx="8345">
                  <c:v>1.2412585032243442</c:v>
                </c:pt>
                <c:pt idx="8346">
                  <c:v>1.2425132676576138</c:v>
                </c:pt>
                <c:pt idx="8347">
                  <c:v>1.2437481141204216</c:v>
                </c:pt>
                <c:pt idx="8348">
                  <c:v>1.2449829615106882</c:v>
                </c:pt>
                <c:pt idx="8349">
                  <c:v>1.2462178089010669</c:v>
                </c:pt>
                <c:pt idx="8350">
                  <c:v>1.2474725733342211</c:v>
                </c:pt>
                <c:pt idx="8351">
                  <c:v>1.2487074207246001</c:v>
                </c:pt>
                <c:pt idx="8352">
                  <c:v>1.2499422681148638</c:v>
                </c:pt>
                <c:pt idx="8353">
                  <c:v>1.251177114577672</c:v>
                </c:pt>
                <c:pt idx="8354">
                  <c:v>1.2524318790109419</c:v>
                </c:pt>
                <c:pt idx="8355">
                  <c:v>1.2536667264012067</c:v>
                </c:pt>
                <c:pt idx="8356">
                  <c:v>1.2548816567485799</c:v>
                </c:pt>
                <c:pt idx="8357">
                  <c:v>1.2561364211818515</c:v>
                </c:pt>
                <c:pt idx="8358">
                  <c:v>1.257371268572113</c:v>
                </c:pt>
                <c:pt idx="8359">
                  <c:v>1.2586061150349206</c:v>
                </c:pt>
                <c:pt idx="8360">
                  <c:v>1.2598409624251872</c:v>
                </c:pt>
                <c:pt idx="8361">
                  <c:v>1.2610758098155661</c:v>
                </c:pt>
                <c:pt idx="8362">
                  <c:v>1.2623106572058298</c:v>
                </c:pt>
                <c:pt idx="8363">
                  <c:v>1.2635455045960968</c:v>
                </c:pt>
                <c:pt idx="8364">
                  <c:v>1.2647803519863601</c:v>
                </c:pt>
                <c:pt idx="8365">
                  <c:v>1.2660151993767415</c:v>
                </c:pt>
                <c:pt idx="8366">
                  <c:v>1.2672699628825512</c:v>
                </c:pt>
                <c:pt idx="8367">
                  <c:v>1.2685048102728158</c:v>
                </c:pt>
                <c:pt idx="8368">
                  <c:v>1.2697595747060861</c:v>
                </c:pt>
                <c:pt idx="8369">
                  <c:v>1.2709944220963498</c:v>
                </c:pt>
                <c:pt idx="8370">
                  <c:v>1.2739421221986049</c:v>
                </c:pt>
                <c:pt idx="8371">
                  <c:v>1.2751769686615277</c:v>
                </c:pt>
                <c:pt idx="8372">
                  <c:v>1.2764317330947959</c:v>
                </c:pt>
                <c:pt idx="8373">
                  <c:v>1.2776665804850598</c:v>
                </c:pt>
                <c:pt idx="8374">
                  <c:v>1.2789213449183308</c:v>
                </c:pt>
                <c:pt idx="8375">
                  <c:v>1.2801362752655898</c:v>
                </c:pt>
                <c:pt idx="8376">
                  <c:v>1.2813910387714018</c:v>
                </c:pt>
                <c:pt idx="8377">
                  <c:v>1.2826258861617821</c:v>
                </c:pt>
                <c:pt idx="8378">
                  <c:v>1.2838607335520458</c:v>
                </c:pt>
                <c:pt idx="8379">
                  <c:v>1.2851154979853159</c:v>
                </c:pt>
                <c:pt idx="8380">
                  <c:v>1.2863503453755811</c:v>
                </c:pt>
                <c:pt idx="8381">
                  <c:v>1.2875851927658459</c:v>
                </c:pt>
                <c:pt idx="8382">
                  <c:v>1.2888399562716586</c:v>
                </c:pt>
                <c:pt idx="8383">
                  <c:v>1.2900748036619241</c:v>
                </c:pt>
                <c:pt idx="8384">
                  <c:v>1.2913096510523003</c:v>
                </c:pt>
                <c:pt idx="8385">
                  <c:v>1.2925444984425658</c:v>
                </c:pt>
                <c:pt idx="8386">
                  <c:v>1.2937992628758348</c:v>
                </c:pt>
                <c:pt idx="8387">
                  <c:v>1.8084828311801873</c:v>
                </c:pt>
                <c:pt idx="8388">
                  <c:v>1.8103948524670821</c:v>
                </c:pt>
                <c:pt idx="8389">
                  <c:v>1.8123068737539825</c:v>
                </c:pt>
                <c:pt idx="8390">
                  <c:v>1.814238813011344</c:v>
                </c:pt>
                <c:pt idx="8391">
                  <c:v>1.8161508342982449</c:v>
                </c:pt>
                <c:pt idx="8392">
                  <c:v>1.8180628555851399</c:v>
                </c:pt>
                <c:pt idx="8393">
                  <c:v>1.8199947939150412</c:v>
                </c:pt>
                <c:pt idx="8394">
                  <c:v>1.8219068161295118</c:v>
                </c:pt>
                <c:pt idx="8395">
                  <c:v>1.8238387544594143</c:v>
                </c:pt>
                <c:pt idx="8396">
                  <c:v>1.8257507757463145</c:v>
                </c:pt>
                <c:pt idx="8397">
                  <c:v>1.8276827140762195</c:v>
                </c:pt>
                <c:pt idx="8398">
                  <c:v>1.8295947353631146</c:v>
                </c:pt>
                <c:pt idx="8399">
                  <c:v>1.8315266746204752</c:v>
                </c:pt>
                <c:pt idx="8400">
                  <c:v>1.8334386959073734</c:v>
                </c:pt>
                <c:pt idx="8401">
                  <c:v>1.8353706342372789</c:v>
                </c:pt>
                <c:pt idx="8402">
                  <c:v>1.8372826555242898</c:v>
                </c:pt>
                <c:pt idx="8403">
                  <c:v>1.8391946777386445</c:v>
                </c:pt>
                <c:pt idx="8404">
                  <c:v>1.8411066990255438</c:v>
                </c:pt>
                <c:pt idx="8405">
                  <c:v>1.8430386373554468</c:v>
                </c:pt>
                <c:pt idx="8406">
                  <c:v>1.8449506586423468</c:v>
                </c:pt>
                <c:pt idx="8407">
                  <c:v>1.8468626808567039</c:v>
                </c:pt>
                <c:pt idx="8408">
                  <c:v>1.8487946191866058</c:v>
                </c:pt>
                <c:pt idx="8409">
                  <c:v>1.8507066404736179</c:v>
                </c:pt>
                <c:pt idx="8410">
                  <c:v>1.8526385788035231</c:v>
                </c:pt>
                <c:pt idx="8411">
                  <c:v>1.8545506010178769</c:v>
                </c:pt>
                <c:pt idx="8412">
                  <c:v>1.8564626223047753</c:v>
                </c:pt>
                <c:pt idx="8413">
                  <c:v>1.8583945606346788</c:v>
                </c:pt>
                <c:pt idx="8414">
                  <c:v>1.8603065819215792</c:v>
                </c:pt>
                <c:pt idx="8415">
                  <c:v>1.8622186041359341</c:v>
                </c:pt>
                <c:pt idx="8416">
                  <c:v>1.864150542465838</c:v>
                </c:pt>
                <c:pt idx="8417">
                  <c:v>1.8660625637528505</c:v>
                </c:pt>
                <c:pt idx="8418">
                  <c:v>1.8679745850397458</c:v>
                </c:pt>
                <c:pt idx="8419">
                  <c:v>1.8699065233696499</c:v>
                </c:pt>
                <c:pt idx="8420">
                  <c:v>1.8718185455840057</c:v>
                </c:pt>
                <c:pt idx="8421">
                  <c:v>1.8737504839139101</c:v>
                </c:pt>
                <c:pt idx="8422">
                  <c:v>1.8756824222438144</c:v>
                </c:pt>
                <c:pt idx="8423">
                  <c:v>1.877594443530711</c:v>
                </c:pt>
                <c:pt idx="8424">
                  <c:v>1.8795263827880702</c:v>
                </c:pt>
                <c:pt idx="8425">
                  <c:v>1.8814384040749699</c:v>
                </c:pt>
                <c:pt idx="8426">
                  <c:v>1.8833504253619837</c:v>
                </c:pt>
                <c:pt idx="8427">
                  <c:v>1.8852823636918878</c:v>
                </c:pt>
                <c:pt idx="8428">
                  <c:v>1.8872143020217891</c:v>
                </c:pt>
                <c:pt idx="8429">
                  <c:v>1.8891263242361447</c:v>
                </c:pt>
                <c:pt idx="8430">
                  <c:v>1.8910582625660481</c:v>
                </c:pt>
                <c:pt idx="8431">
                  <c:v>1.8929702838529459</c:v>
                </c:pt>
                <c:pt idx="8432">
                  <c:v>1.89490222218285</c:v>
                </c:pt>
                <c:pt idx="8433">
                  <c:v>1.896814244397206</c:v>
                </c:pt>
                <c:pt idx="8434">
                  <c:v>1.8987262656841024</c:v>
                </c:pt>
                <c:pt idx="8435">
                  <c:v>1.900638286971116</c:v>
                </c:pt>
                <c:pt idx="8436">
                  <c:v>1.902570225301021</c:v>
                </c:pt>
                <c:pt idx="8437">
                  <c:v>1.9046216649612704</c:v>
                </c:pt>
                <c:pt idx="8438">
                  <c:v>1.9065536042186311</c:v>
                </c:pt>
                <c:pt idx="8439">
                  <c:v>1.908465625505642</c:v>
                </c:pt>
                <c:pt idx="8440">
                  <c:v>1.9103975638355482</c:v>
                </c:pt>
                <c:pt idx="8441">
                  <c:v>1.9123095851224434</c:v>
                </c:pt>
                <c:pt idx="8442">
                  <c:v>1.914221607336799</c:v>
                </c:pt>
                <c:pt idx="8443">
                  <c:v>1.916153545666706</c:v>
                </c:pt>
                <c:pt idx="8444">
                  <c:v>1.9180655669536044</c:v>
                </c:pt>
                <c:pt idx="8445">
                  <c:v>1.9199975052835043</c:v>
                </c:pt>
                <c:pt idx="8446">
                  <c:v>1.925414900166402</c:v>
                </c:pt>
                <c:pt idx="8447">
                  <c:v>1.9273269214533018</c:v>
                </c:pt>
                <c:pt idx="8448">
                  <c:v>1.9292588597832061</c:v>
                </c:pt>
                <c:pt idx="8449">
                  <c:v>1.9311708819976741</c:v>
                </c:pt>
                <c:pt idx="8450">
                  <c:v>1.933102820327578</c:v>
                </c:pt>
                <c:pt idx="8451">
                  <c:v>1.9350148416144748</c:v>
                </c:pt>
                <c:pt idx="8452">
                  <c:v>1.9369467799443782</c:v>
                </c:pt>
                <c:pt idx="8453">
                  <c:v>1.9388588012312797</c:v>
                </c:pt>
                <c:pt idx="8454">
                  <c:v>1.9407728146861718</c:v>
                </c:pt>
                <c:pt idx="8455">
                  <c:v>1.9427047530161872</c:v>
                </c:pt>
                <c:pt idx="8456">
                  <c:v>1.9446366913460906</c:v>
                </c:pt>
                <c:pt idx="8457">
                  <c:v>1.9465487135604462</c:v>
                </c:pt>
                <c:pt idx="8458">
                  <c:v>1.9545752206698821</c:v>
                </c:pt>
                <c:pt idx="8459">
                  <c:v>1.9564872419567827</c:v>
                </c:pt>
                <c:pt idx="8460">
                  <c:v>1.9584191802866842</c:v>
                </c:pt>
                <c:pt idx="8461">
                  <c:v>1.9603511186165883</c:v>
                </c:pt>
                <c:pt idx="8462">
                  <c:v>1.9622631408309421</c:v>
                </c:pt>
                <c:pt idx="8463">
                  <c:v>1.964175162117842</c:v>
                </c:pt>
                <c:pt idx="8464">
                  <c:v>1.9661071004477466</c:v>
                </c:pt>
                <c:pt idx="8465">
                  <c:v>1.9680191217346445</c:v>
                </c:pt>
                <c:pt idx="8466">
                  <c:v>1.9699510609920041</c:v>
                </c:pt>
                <c:pt idx="8467">
                  <c:v>1.9718630822790131</c:v>
                </c:pt>
                <c:pt idx="8468">
                  <c:v>1.9737950206089181</c:v>
                </c:pt>
                <c:pt idx="8469">
                  <c:v>1.9757070418958185</c:v>
                </c:pt>
                <c:pt idx="8470">
                  <c:v>1.9776389802257215</c:v>
                </c:pt>
                <c:pt idx="8471">
                  <c:v>1.9795510024400755</c:v>
                </c:pt>
                <c:pt idx="8472">
                  <c:v>1.9814630237269741</c:v>
                </c:pt>
                <c:pt idx="8473">
                  <c:v>1.983394962056878</c:v>
                </c:pt>
                <c:pt idx="8474">
                  <c:v>1.9853269003867824</c:v>
                </c:pt>
                <c:pt idx="8475">
                  <c:v>1.9872389226011382</c:v>
                </c:pt>
                <c:pt idx="8476">
                  <c:v>1.9891708609310426</c:v>
                </c:pt>
                <c:pt idx="8477">
                  <c:v>1.991102799260944</c:v>
                </c:pt>
                <c:pt idx="8478">
                  <c:v>1.9930148205479561</c:v>
                </c:pt>
                <c:pt idx="8479">
                  <c:v>1.9949467588778589</c:v>
                </c:pt>
                <c:pt idx="8480">
                  <c:v>1.9968587810922165</c:v>
                </c:pt>
                <c:pt idx="8481">
                  <c:v>1.9987907194221179</c:v>
                </c:pt>
                <c:pt idx="8482">
                  <c:v>1.0007027407090159</c:v>
                </c:pt>
                <c:pt idx="8483">
                  <c:v>1.0026346790389198</c:v>
                </c:pt>
                <c:pt idx="8484">
                  <c:v>1.0045666173688215</c:v>
                </c:pt>
                <c:pt idx="8485">
                  <c:v>1.0064786395831788</c:v>
                </c:pt>
                <c:pt idx="8486">
                  <c:v>1.0084105779130823</c:v>
                </c:pt>
                <c:pt idx="8487">
                  <c:v>1.0104620175734438</c:v>
                </c:pt>
                <c:pt idx="8488">
                  <c:v>1.0123740388603437</c:v>
                </c:pt>
                <c:pt idx="8489">
                  <c:v>1.0142860610746993</c:v>
                </c:pt>
                <c:pt idx="8490">
                  <c:v>1.0162179994046041</c:v>
                </c:pt>
                <c:pt idx="8491">
                  <c:v>1.0181300206916164</c:v>
                </c:pt>
                <c:pt idx="8492">
                  <c:v>1.0200619590215183</c:v>
                </c:pt>
                <c:pt idx="8493">
                  <c:v>1.0219739803084158</c:v>
                </c:pt>
                <c:pt idx="8494">
                  <c:v>1.023905919565778</c:v>
                </c:pt>
                <c:pt idx="8495">
                  <c:v>1.0258179408526757</c:v>
                </c:pt>
                <c:pt idx="8496">
                  <c:v>1.0277299621395724</c:v>
                </c:pt>
                <c:pt idx="8497">
                  <c:v>1.0296419843540434</c:v>
                </c:pt>
                <c:pt idx="8498">
                  <c:v>1.0315739226839469</c:v>
                </c:pt>
                <c:pt idx="8499">
                  <c:v>1.0334859439708461</c:v>
                </c:pt>
                <c:pt idx="8500">
                  <c:v>1.0354178823007487</c:v>
                </c:pt>
                <c:pt idx="8501">
                  <c:v>1.0373299035876458</c:v>
                </c:pt>
                <c:pt idx="8502">
                  <c:v>1.0392618428450078</c:v>
                </c:pt>
                <c:pt idx="8503">
                  <c:v>1.0411738641319077</c:v>
                </c:pt>
                <c:pt idx="8504">
                  <c:v>1.0431058024618101</c:v>
                </c:pt>
                <c:pt idx="8505">
                  <c:v>1.0450178237487113</c:v>
                </c:pt>
                <c:pt idx="8506">
                  <c:v>1.0469298459631757</c:v>
                </c:pt>
                <c:pt idx="8507">
                  <c:v>1.0488617842930799</c:v>
                </c:pt>
                <c:pt idx="8508">
                  <c:v>1.0507738055799778</c:v>
                </c:pt>
                <c:pt idx="8509">
                  <c:v>1.0527057439098826</c:v>
                </c:pt>
                <c:pt idx="8510">
                  <c:v>1.0546177651967834</c:v>
                </c:pt>
                <c:pt idx="8511">
                  <c:v>1.0565497044541416</c:v>
                </c:pt>
                <c:pt idx="8512">
                  <c:v>1.05846172574104</c:v>
                </c:pt>
                <c:pt idx="8513">
                  <c:v>1.0603936640709435</c:v>
                </c:pt>
                <c:pt idx="8514">
                  <c:v>1.0623056853578419</c:v>
                </c:pt>
                <c:pt idx="8515">
                  <c:v>1.0642376246152048</c:v>
                </c:pt>
                <c:pt idx="8516">
                  <c:v>1.066169562945106</c:v>
                </c:pt>
                <c:pt idx="8517">
                  <c:v>1.0680815842321181</c:v>
                </c:pt>
                <c:pt idx="8518">
                  <c:v>1.0700135225620233</c:v>
                </c:pt>
                <c:pt idx="8519">
                  <c:v>1.0719255438489199</c:v>
                </c:pt>
                <c:pt idx="8520">
                  <c:v>1.0738574831062822</c:v>
                </c:pt>
                <c:pt idx="8521">
                  <c:v>1.075769504393179</c:v>
                </c:pt>
                <c:pt idx="8522">
                  <c:v>1.0777014427230818</c:v>
                </c:pt>
                <c:pt idx="8523">
                  <c:v>1.0796134640099808</c:v>
                </c:pt>
                <c:pt idx="8524">
                  <c:v>1.0815454023398838</c:v>
                </c:pt>
                <c:pt idx="8525">
                  <c:v>1.0834574245542423</c:v>
                </c:pt>
                <c:pt idx="8526">
                  <c:v>1.085391354124793</c:v>
                </c:pt>
                <c:pt idx="8527">
                  <c:v>1.0873033763391498</c:v>
                </c:pt>
                <c:pt idx="8528">
                  <c:v>1.0892353146690539</c:v>
                </c:pt>
                <c:pt idx="8529">
                  <c:v>1.0911473359559523</c:v>
                </c:pt>
                <c:pt idx="8530">
                  <c:v>1.0958078887703095</c:v>
                </c:pt>
                <c:pt idx="8531">
                  <c:v>1.0977199100572079</c:v>
                </c:pt>
                <c:pt idx="8532">
                  <c:v>1.0996518483871114</c:v>
                </c:pt>
                <c:pt idx="8533">
                  <c:v>1.101563870601467</c:v>
                </c:pt>
                <c:pt idx="8534">
                  <c:v>1.1034958089313704</c:v>
                </c:pt>
                <c:pt idx="8535">
                  <c:v>1.1054078302182704</c:v>
                </c:pt>
                <c:pt idx="8536">
                  <c:v>1.107339768548286</c:v>
                </c:pt>
                <c:pt idx="8537">
                  <c:v>1.5862665417962509</c:v>
                </c:pt>
                <c:pt idx="8538">
                  <c:v>1.5875013891866274</c:v>
                </c:pt>
                <c:pt idx="8539">
                  <c:v>1.5887362365768922</c:v>
                </c:pt>
                <c:pt idx="8540">
                  <c:v>1.5899910010101603</c:v>
                </c:pt>
                <c:pt idx="8541">
                  <c:v>1.591245765443432</c:v>
                </c:pt>
                <c:pt idx="8542">
                  <c:v>1.5924806119062414</c:v>
                </c:pt>
                <c:pt idx="8543">
                  <c:v>1.5937353763395095</c:v>
                </c:pt>
                <c:pt idx="8544">
                  <c:v>1.5949901407727793</c:v>
                </c:pt>
                <c:pt idx="8545">
                  <c:v>1.5962449052060501</c:v>
                </c:pt>
                <c:pt idx="8546">
                  <c:v>1.5974797516688568</c:v>
                </c:pt>
                <c:pt idx="8547">
                  <c:v>1.5987345161021258</c:v>
                </c:pt>
                <c:pt idx="8548">
                  <c:v>1.5999892805353948</c:v>
                </c:pt>
                <c:pt idx="8549">
                  <c:v>1.6012261191663129</c:v>
                </c:pt>
                <c:pt idx="8550">
                  <c:v>1.6024808835995827</c:v>
                </c:pt>
                <c:pt idx="8551">
                  <c:v>1.6037356480328511</c:v>
                </c:pt>
                <c:pt idx="8552">
                  <c:v>1.6049904115386653</c:v>
                </c:pt>
                <c:pt idx="8553">
                  <c:v>1.6062252589289299</c:v>
                </c:pt>
                <c:pt idx="8554">
                  <c:v>1.6074800233622015</c:v>
                </c:pt>
                <c:pt idx="8555">
                  <c:v>1.6087547039110193</c:v>
                </c:pt>
                <c:pt idx="8556">
                  <c:v>1.6099895513012825</c:v>
                </c:pt>
                <c:pt idx="8557">
                  <c:v>1.6112443157345508</c:v>
                </c:pt>
                <c:pt idx="8558">
                  <c:v>1.6125189962833701</c:v>
                </c:pt>
                <c:pt idx="8559">
                  <c:v>1.6137538436736349</c:v>
                </c:pt>
                <c:pt idx="8560">
                  <c:v>1.6150086081069048</c:v>
                </c:pt>
                <c:pt idx="8561">
                  <c:v>1.6162633725401738</c:v>
                </c:pt>
                <c:pt idx="8562">
                  <c:v>1.617498219930438</c:v>
                </c:pt>
                <c:pt idx="8563">
                  <c:v>1.6187529834362553</c:v>
                </c:pt>
                <c:pt idx="8564">
                  <c:v>1.6200276649125291</c:v>
                </c:pt>
                <c:pt idx="8565">
                  <c:v>1.6212625123027919</c:v>
                </c:pt>
                <c:pt idx="8566">
                  <c:v>1.6225172758087205</c:v>
                </c:pt>
                <c:pt idx="8567">
                  <c:v>1.6254848929539776</c:v>
                </c:pt>
                <c:pt idx="8568">
                  <c:v>1.6267197403442424</c:v>
                </c:pt>
                <c:pt idx="8569">
                  <c:v>1.6279745047775123</c:v>
                </c:pt>
                <c:pt idx="8570">
                  <c:v>1.6292292682833238</c:v>
                </c:pt>
                <c:pt idx="8571">
                  <c:v>1.6304840327165961</c:v>
                </c:pt>
                <c:pt idx="8572">
                  <c:v>1.6317188801068601</c:v>
                </c:pt>
                <c:pt idx="8573">
                  <c:v>1.632993560655678</c:v>
                </c:pt>
                <c:pt idx="8574">
                  <c:v>1.6342483250889481</c:v>
                </c:pt>
                <c:pt idx="8575">
                  <c:v>1.6355030895222171</c:v>
                </c:pt>
                <c:pt idx="8576">
                  <c:v>1.6367379369124821</c:v>
                </c:pt>
                <c:pt idx="8577">
                  <c:v>1.6379927004182946</c:v>
                </c:pt>
                <c:pt idx="8578">
                  <c:v>1.63926738189457</c:v>
                </c:pt>
                <c:pt idx="8579">
                  <c:v>1.6405022292848359</c:v>
                </c:pt>
                <c:pt idx="8580">
                  <c:v>1.641756992790647</c:v>
                </c:pt>
                <c:pt idx="8581">
                  <c:v>1.6429918401810255</c:v>
                </c:pt>
                <c:pt idx="8582">
                  <c:v>1.6442466046142961</c:v>
                </c:pt>
                <c:pt idx="8583">
                  <c:v>1.6455013690475653</c:v>
                </c:pt>
                <c:pt idx="8584">
                  <c:v>1.6467760495962711</c:v>
                </c:pt>
                <c:pt idx="8585">
                  <c:v>1.64801089698665</c:v>
                </c:pt>
                <c:pt idx="8586">
                  <c:v>1.6492656614199177</c:v>
                </c:pt>
                <c:pt idx="8587">
                  <c:v>1.6505204249257333</c:v>
                </c:pt>
                <c:pt idx="8588">
                  <c:v>1.6517751893590003</c:v>
                </c:pt>
                <c:pt idx="8589">
                  <c:v>1.6530100367492666</c:v>
                </c:pt>
                <c:pt idx="8590">
                  <c:v>1.6542448841395301</c:v>
                </c:pt>
                <c:pt idx="8591">
                  <c:v>1.6555195646883496</c:v>
                </c:pt>
                <c:pt idx="8592">
                  <c:v>1.656774329121619</c:v>
                </c:pt>
                <c:pt idx="8593">
                  <c:v>1.6580091765118845</c:v>
                </c:pt>
                <c:pt idx="8594">
                  <c:v>1.6592639409451522</c:v>
                </c:pt>
                <c:pt idx="8595">
                  <c:v>1.6605187044509664</c:v>
                </c:pt>
                <c:pt idx="8596">
                  <c:v>1.6617535518412319</c:v>
                </c:pt>
                <c:pt idx="8597">
                  <c:v>1.6647410860294938</c:v>
                </c:pt>
                <c:pt idx="8598">
                  <c:v>1.6660157665783148</c:v>
                </c:pt>
                <c:pt idx="8599">
                  <c:v>1.6672506139685765</c:v>
                </c:pt>
                <c:pt idx="8600">
                  <c:v>1.66852529544485</c:v>
                </c:pt>
                <c:pt idx="8601">
                  <c:v>1.6697800589506642</c:v>
                </c:pt>
                <c:pt idx="8602">
                  <c:v>1.6710348233839341</c:v>
                </c:pt>
                <c:pt idx="8603">
                  <c:v>1.6722696707741973</c:v>
                </c:pt>
                <c:pt idx="8604">
                  <c:v>1.6735244352074667</c:v>
                </c:pt>
                <c:pt idx="8605">
                  <c:v>1.67475928167039</c:v>
                </c:pt>
                <c:pt idx="8606">
                  <c:v>1.6760339631465544</c:v>
                </c:pt>
                <c:pt idx="8607">
                  <c:v>1.6772887275798221</c:v>
                </c:pt>
                <c:pt idx="8608">
                  <c:v>1.6785634081286389</c:v>
                </c:pt>
                <c:pt idx="8609">
                  <c:v>1.6797982555190154</c:v>
                </c:pt>
                <c:pt idx="8610">
                  <c:v>1.6810530199522888</c:v>
                </c:pt>
                <c:pt idx="8611">
                  <c:v>1.6823077834581015</c:v>
                </c:pt>
                <c:pt idx="8612">
                  <c:v>1.6835625478913701</c:v>
                </c:pt>
                <c:pt idx="8613">
                  <c:v>1.6848173123246397</c:v>
                </c:pt>
                <c:pt idx="8614">
                  <c:v>1.6860521597149067</c:v>
                </c:pt>
                <c:pt idx="8615">
                  <c:v>1.6873069232207194</c:v>
                </c:pt>
                <c:pt idx="8616">
                  <c:v>1.6885816046969921</c:v>
                </c:pt>
                <c:pt idx="8617">
                  <c:v>1.6898164520872558</c:v>
                </c:pt>
                <c:pt idx="8618">
                  <c:v>1.6910712165205268</c:v>
                </c:pt>
                <c:pt idx="8619">
                  <c:v>1.692306062983336</c:v>
                </c:pt>
                <c:pt idx="8620">
                  <c:v>1.69358074445961</c:v>
                </c:pt>
                <c:pt idx="8621">
                  <c:v>1.6948355088928801</c:v>
                </c:pt>
                <c:pt idx="8622">
                  <c:v>1.6960902723986919</c:v>
                </c:pt>
                <c:pt idx="8623">
                  <c:v>1.6973251197889567</c:v>
                </c:pt>
                <c:pt idx="8624">
                  <c:v>1.6985998012652321</c:v>
                </c:pt>
                <c:pt idx="8625">
                  <c:v>1.6998346486554941</c:v>
                </c:pt>
                <c:pt idx="8626">
                  <c:v>1.7010894121613092</c:v>
                </c:pt>
                <c:pt idx="8627">
                  <c:v>1.7040570293065718</c:v>
                </c:pt>
                <c:pt idx="8628">
                  <c:v>1.7052918766969458</c:v>
                </c:pt>
                <c:pt idx="8629">
                  <c:v>1.7065466402027596</c:v>
                </c:pt>
                <c:pt idx="8630">
                  <c:v>1.7077814875930228</c:v>
                </c:pt>
                <c:pt idx="8631">
                  <c:v>1.7090362520262921</c:v>
                </c:pt>
                <c:pt idx="8632">
                  <c:v>1.7103109335025701</c:v>
                </c:pt>
                <c:pt idx="8633">
                  <c:v>1.7115457799653768</c:v>
                </c:pt>
                <c:pt idx="8634">
                  <c:v>1.7128005443986467</c:v>
                </c:pt>
                <c:pt idx="8635">
                  <c:v>1.7140553088319181</c:v>
                </c:pt>
                <c:pt idx="8636">
                  <c:v>1.7152901562221794</c:v>
                </c:pt>
                <c:pt idx="8637">
                  <c:v>1.7165449197279938</c:v>
                </c:pt>
                <c:pt idx="8638">
                  <c:v>1.7177996841612624</c:v>
                </c:pt>
                <c:pt idx="8639">
                  <c:v>1.7190544485945338</c:v>
                </c:pt>
                <c:pt idx="8640">
                  <c:v>1.720309212100344</c:v>
                </c:pt>
                <c:pt idx="8641">
                  <c:v>1.7215639765336164</c:v>
                </c:pt>
                <c:pt idx="8642">
                  <c:v>1.7227988239238821</c:v>
                </c:pt>
                <c:pt idx="8643">
                  <c:v>1.7240535883571511</c:v>
                </c:pt>
                <c:pt idx="8644">
                  <c:v>1.7252884357475295</c:v>
                </c:pt>
                <c:pt idx="8645">
                  <c:v>1.726563116296234</c:v>
                </c:pt>
                <c:pt idx="8646">
                  <c:v>1.7277979636866121</c:v>
                </c:pt>
                <c:pt idx="8647">
                  <c:v>1.7290726451627734</c:v>
                </c:pt>
                <c:pt idx="8648">
                  <c:v>1.730327408668586</c:v>
                </c:pt>
                <c:pt idx="8649">
                  <c:v>1.7315622560589623</c:v>
                </c:pt>
                <c:pt idx="8650">
                  <c:v>1.7328369375351258</c:v>
                </c:pt>
                <c:pt idx="8651">
                  <c:v>1.7340717839980471</c:v>
                </c:pt>
                <c:pt idx="8652">
                  <c:v>1.735326548431317</c:v>
                </c:pt>
                <c:pt idx="8653">
                  <c:v>1.7365813128645853</c:v>
                </c:pt>
                <c:pt idx="8654">
                  <c:v>1.7378161602548516</c:v>
                </c:pt>
                <c:pt idx="8655">
                  <c:v>1.7390908408036694</c:v>
                </c:pt>
                <c:pt idx="8656">
                  <c:v>1.7403256881939326</c:v>
                </c:pt>
                <c:pt idx="8657">
                  <c:v>1.7433132223821965</c:v>
                </c:pt>
                <c:pt idx="8658">
                  <c:v>1.7445679858880121</c:v>
                </c:pt>
                <c:pt idx="8659">
                  <c:v>1.7458227503212798</c:v>
                </c:pt>
                <c:pt idx="8660">
                  <c:v>1.7470775147545521</c:v>
                </c:pt>
                <c:pt idx="8661">
                  <c:v>1.7483322782603636</c:v>
                </c:pt>
                <c:pt idx="8662">
                  <c:v>1.7495870426936335</c:v>
                </c:pt>
                <c:pt idx="8663">
                  <c:v>1.7508418071269034</c:v>
                </c:pt>
                <c:pt idx="8664">
                  <c:v>1.7520766545171678</c:v>
                </c:pt>
                <c:pt idx="8665">
                  <c:v>1.7533513350659844</c:v>
                </c:pt>
                <c:pt idx="8666">
                  <c:v>1.7546060994992558</c:v>
                </c:pt>
                <c:pt idx="8667">
                  <c:v>1.7558409468895206</c:v>
                </c:pt>
                <c:pt idx="8668">
                  <c:v>1.7570957103953317</c:v>
                </c:pt>
                <c:pt idx="8669">
                  <c:v>1.758330557785712</c:v>
                </c:pt>
                <c:pt idx="8670">
                  <c:v>1.7596052392618731</c:v>
                </c:pt>
                <c:pt idx="8671">
                  <c:v>1.760840086652252</c:v>
                </c:pt>
                <c:pt idx="8672">
                  <c:v>1.7621167593690639</c:v>
                </c:pt>
                <c:pt idx="8673">
                  <c:v>1.7633516067593278</c:v>
                </c:pt>
                <c:pt idx="8674">
                  <c:v>1.7645864532221358</c:v>
                </c:pt>
                <c:pt idx="8675">
                  <c:v>1.765841217655403</c:v>
                </c:pt>
                <c:pt idx="8676">
                  <c:v>1.7670959820886758</c:v>
                </c:pt>
                <c:pt idx="8677">
                  <c:v>1.7683507465219463</c:v>
                </c:pt>
                <c:pt idx="8678">
                  <c:v>1.7695855929847539</c:v>
                </c:pt>
                <c:pt idx="8679">
                  <c:v>1.7708602744610289</c:v>
                </c:pt>
                <c:pt idx="8680">
                  <c:v>1.7720951218512964</c:v>
                </c:pt>
                <c:pt idx="8681">
                  <c:v>1.7733498853571046</c:v>
                </c:pt>
                <c:pt idx="8682">
                  <c:v>1.7745847327474833</c:v>
                </c:pt>
                <c:pt idx="8683">
                  <c:v>1.7758195801377497</c:v>
                </c:pt>
                <c:pt idx="8684">
                  <c:v>1.7770743445710195</c:v>
                </c:pt>
                <c:pt idx="8685">
                  <c:v>1.7783490251198373</c:v>
                </c:pt>
                <c:pt idx="8686">
                  <c:v>1.7796037895531072</c:v>
                </c:pt>
                <c:pt idx="8687">
                  <c:v>1.7825913237413715</c:v>
                </c:pt>
                <c:pt idx="8688">
                  <c:v>1.7838460872471811</c:v>
                </c:pt>
                <c:pt idx="8689">
                  <c:v>1.7851008516804538</c:v>
                </c:pt>
                <c:pt idx="8690">
                  <c:v>1.7863356990707189</c:v>
                </c:pt>
                <c:pt idx="8691">
                  <c:v>1.7875904635039888</c:v>
                </c:pt>
                <c:pt idx="8692">
                  <c:v>1.7888253099667963</c:v>
                </c:pt>
                <c:pt idx="8693">
                  <c:v>1.7900999914430713</c:v>
                </c:pt>
                <c:pt idx="8694">
                  <c:v>1.7913348388333359</c:v>
                </c:pt>
                <c:pt idx="8695">
                  <c:v>1.792589603266606</c:v>
                </c:pt>
                <c:pt idx="8696">
                  <c:v>1.7938443667724178</c:v>
                </c:pt>
                <c:pt idx="8697">
                  <c:v>1.7950991312056879</c:v>
                </c:pt>
                <c:pt idx="8698">
                  <c:v>1.7963538956389584</c:v>
                </c:pt>
                <c:pt idx="8699">
                  <c:v>1.7976086591447695</c:v>
                </c:pt>
                <c:pt idx="8700">
                  <c:v>1.7988435065350361</c:v>
                </c:pt>
                <c:pt idx="8701">
                  <c:v>1.8001181880113124</c:v>
                </c:pt>
                <c:pt idx="8702">
                  <c:v>1.8013530354015761</c:v>
                </c:pt>
                <c:pt idx="8703">
                  <c:v>1.802607798907502</c:v>
                </c:pt>
                <c:pt idx="8704">
                  <c:v>1.8038426462977668</c:v>
                </c:pt>
                <c:pt idx="8705">
                  <c:v>1.805117327774042</c:v>
                </c:pt>
                <c:pt idx="8706">
                  <c:v>1.8063720912798544</c:v>
                </c:pt>
                <c:pt idx="8707">
                  <c:v>1.8076467727560157</c:v>
                </c:pt>
                <c:pt idx="8708">
                  <c:v>1.8088816201463942</c:v>
                </c:pt>
                <c:pt idx="8709">
                  <c:v>1.8101363836522069</c:v>
                </c:pt>
                <c:pt idx="8710">
                  <c:v>1.8113712310424699</c:v>
                </c:pt>
                <c:pt idx="8711">
                  <c:v>1.8126459125187482</c:v>
                </c:pt>
                <c:pt idx="8712">
                  <c:v>1.8138807599090114</c:v>
                </c:pt>
                <c:pt idx="8713">
                  <c:v>1.8151355234148241</c:v>
                </c:pt>
                <c:pt idx="8714">
                  <c:v>1.8163902878480938</c:v>
                </c:pt>
                <c:pt idx="8715">
                  <c:v>1.8176450522813639</c:v>
                </c:pt>
                <c:pt idx="8716">
                  <c:v>1.8188798996716287</c:v>
                </c:pt>
                <c:pt idx="8717">
                  <c:v>1.0258582258276192</c:v>
                </c:pt>
                <c:pt idx="8718">
                  <c:v>1.0271129902608891</c:v>
                </c:pt>
                <c:pt idx="8719">
                  <c:v>1.0283677537667035</c:v>
                </c:pt>
                <c:pt idx="8720">
                  <c:v>1.0296225181999696</c:v>
                </c:pt>
                <c:pt idx="8721">
                  <c:v>1.0308573655902382</c:v>
                </c:pt>
                <c:pt idx="8722">
                  <c:v>1.0321121300235085</c:v>
                </c:pt>
                <c:pt idx="8723">
                  <c:v>1.033366893529317</c:v>
                </c:pt>
                <c:pt idx="8724">
                  <c:v>1.0346216579625858</c:v>
                </c:pt>
                <c:pt idx="8725">
                  <c:v>1.0358764223958588</c:v>
                </c:pt>
                <c:pt idx="8726">
                  <c:v>1.0371311859016714</c:v>
                </c:pt>
                <c:pt idx="8727">
                  <c:v>1.0383660332919362</c:v>
                </c:pt>
                <c:pt idx="8728">
                  <c:v>1.0396207977252041</c:v>
                </c:pt>
                <c:pt idx="8729">
                  <c:v>1.0408954782740238</c:v>
                </c:pt>
                <c:pt idx="8730">
                  <c:v>1.0421303256642886</c:v>
                </c:pt>
                <c:pt idx="8731">
                  <c:v>1.0433850900975579</c:v>
                </c:pt>
                <c:pt idx="8732">
                  <c:v>1.044619937487937</c:v>
                </c:pt>
                <c:pt idx="8733">
                  <c:v>1.0458747019212069</c:v>
                </c:pt>
                <c:pt idx="8734">
                  <c:v>1.0471294654270196</c:v>
                </c:pt>
                <c:pt idx="8735">
                  <c:v>1.0483842298602901</c:v>
                </c:pt>
                <c:pt idx="8736">
                  <c:v>1.0496190772505538</c:v>
                </c:pt>
                <c:pt idx="8737">
                  <c:v>1.0508738407563669</c:v>
                </c:pt>
                <c:pt idx="8738">
                  <c:v>1.052128605189635</c:v>
                </c:pt>
                <c:pt idx="8739">
                  <c:v>1.0533833696229067</c:v>
                </c:pt>
                <c:pt idx="8740">
                  <c:v>1.0546182170131699</c:v>
                </c:pt>
                <c:pt idx="8741">
                  <c:v>1.0558729805189839</c:v>
                </c:pt>
                <c:pt idx="8742">
                  <c:v>1.057127744952254</c:v>
                </c:pt>
                <c:pt idx="8743">
                  <c:v>1.0583625923425188</c:v>
                </c:pt>
                <c:pt idx="8744">
                  <c:v>1.059637273818794</c:v>
                </c:pt>
                <c:pt idx="8745">
                  <c:v>1.0608721202816036</c:v>
                </c:pt>
                <c:pt idx="8746">
                  <c:v>1.0621069676719801</c:v>
                </c:pt>
                <c:pt idx="8747">
                  <c:v>1.0650945018602442</c:v>
                </c:pt>
                <c:pt idx="8748">
                  <c:v>1.0663492653660569</c:v>
                </c:pt>
                <c:pt idx="8749">
                  <c:v>1.0676040297993268</c:v>
                </c:pt>
                <c:pt idx="8750">
                  <c:v>1.0688587942325967</c:v>
                </c:pt>
                <c:pt idx="8751">
                  <c:v>1.0700936416228615</c:v>
                </c:pt>
                <c:pt idx="8752">
                  <c:v>1.0713683221716792</c:v>
                </c:pt>
                <c:pt idx="8753">
                  <c:v>1.0726230866049478</c:v>
                </c:pt>
                <c:pt idx="8754">
                  <c:v>1.0738579339952166</c:v>
                </c:pt>
                <c:pt idx="8755">
                  <c:v>1.0751126975010266</c:v>
                </c:pt>
                <c:pt idx="8756">
                  <c:v>1.0763674619342982</c:v>
                </c:pt>
                <c:pt idx="8757">
                  <c:v>1.0776222263675659</c:v>
                </c:pt>
                <c:pt idx="8758">
                  <c:v>1.0788570737578331</c:v>
                </c:pt>
                <c:pt idx="8759">
                  <c:v>1.080111837263644</c:v>
                </c:pt>
                <c:pt idx="8760">
                  <c:v>1.0813666016969137</c:v>
                </c:pt>
                <c:pt idx="8761">
                  <c:v>1.0826213661301836</c:v>
                </c:pt>
                <c:pt idx="8762">
                  <c:v>1.0838761305634534</c:v>
                </c:pt>
                <c:pt idx="8763">
                  <c:v>1.0851308940692659</c:v>
                </c:pt>
                <c:pt idx="8764">
                  <c:v>1.0863657414595309</c:v>
                </c:pt>
                <c:pt idx="8765">
                  <c:v>1.0876205058928008</c:v>
                </c:pt>
                <c:pt idx="8766">
                  <c:v>1.0888772615667253</c:v>
                </c:pt>
                <c:pt idx="8767">
                  <c:v>1.0901121089569894</c:v>
                </c:pt>
                <c:pt idx="8768">
                  <c:v>1.0913668733902568</c:v>
                </c:pt>
                <c:pt idx="8769">
                  <c:v>1.0926216368960695</c:v>
                </c:pt>
                <c:pt idx="8770">
                  <c:v>1.0938764013293394</c:v>
                </c:pt>
                <c:pt idx="8771">
                  <c:v>1.0951311657626093</c:v>
                </c:pt>
                <c:pt idx="8772">
                  <c:v>1.096385929268425</c:v>
                </c:pt>
                <c:pt idx="8773">
                  <c:v>1.097660610744694</c:v>
                </c:pt>
                <c:pt idx="8774">
                  <c:v>1.0988954581349601</c:v>
                </c:pt>
                <c:pt idx="8775">
                  <c:v>1.1001502216407772</c:v>
                </c:pt>
                <c:pt idx="8776">
                  <c:v>1.1013850690310412</c:v>
                </c:pt>
                <c:pt idx="8777">
                  <c:v>1.1043726032193035</c:v>
                </c:pt>
                <c:pt idx="8778">
                  <c:v>1.1056074506095679</c:v>
                </c:pt>
                <c:pt idx="8779">
                  <c:v>1.1068622141154938</c:v>
                </c:pt>
                <c:pt idx="8780">
                  <c:v>1.1081169785487675</c:v>
                </c:pt>
                <c:pt idx="8781">
                  <c:v>1.1093717429820338</c:v>
                </c:pt>
                <c:pt idx="8782">
                  <c:v>1.1106265064878471</c:v>
                </c:pt>
                <c:pt idx="8783">
                  <c:v>1.111881270921117</c:v>
                </c:pt>
                <c:pt idx="8784">
                  <c:v>1.113116118311382</c:v>
                </c:pt>
                <c:pt idx="8785">
                  <c:v>1.1143907997876568</c:v>
                </c:pt>
                <c:pt idx="8786">
                  <c:v>1.1156455632934701</c:v>
                </c:pt>
                <c:pt idx="8787">
                  <c:v>1.116880410683736</c:v>
                </c:pt>
                <c:pt idx="8788">
                  <c:v>1.1181351751170041</c:v>
                </c:pt>
                <c:pt idx="8789">
                  <c:v>1.1193899386228181</c:v>
                </c:pt>
                <c:pt idx="8790">
                  <c:v>1.1206247860130816</c:v>
                </c:pt>
                <c:pt idx="8791">
                  <c:v>1.1218994674893545</c:v>
                </c:pt>
                <c:pt idx="8792">
                  <c:v>1.1231343148796198</c:v>
                </c:pt>
                <c:pt idx="8793">
                  <c:v>1.124389078385434</c:v>
                </c:pt>
                <c:pt idx="8794">
                  <c:v>1.1256438428187041</c:v>
                </c:pt>
                <c:pt idx="8795">
                  <c:v>1.1268786902089678</c:v>
                </c:pt>
                <c:pt idx="8796">
                  <c:v>1.1281533716852461</c:v>
                </c:pt>
                <c:pt idx="8797">
                  <c:v>1.1293882181480512</c:v>
                </c:pt>
                <c:pt idx="8798">
                  <c:v>1.1306429825813229</c:v>
                </c:pt>
                <c:pt idx="8799">
                  <c:v>1.1318977470145892</c:v>
                </c:pt>
                <c:pt idx="8800">
                  <c:v>1.1331525105204041</c:v>
                </c:pt>
                <c:pt idx="8801">
                  <c:v>1.1344072749536753</c:v>
                </c:pt>
                <c:pt idx="8802">
                  <c:v>1.135642122344052</c:v>
                </c:pt>
                <c:pt idx="8803">
                  <c:v>1.1368968867773219</c:v>
                </c:pt>
                <c:pt idx="8804">
                  <c:v>1.1381715673260275</c:v>
                </c:pt>
                <c:pt idx="8805">
                  <c:v>1.1394064147164045</c:v>
                </c:pt>
                <c:pt idx="8806">
                  <c:v>1.1406611791496744</c:v>
                </c:pt>
                <c:pt idx="8807">
                  <c:v>1.1436088792519301</c:v>
                </c:pt>
                <c:pt idx="8808">
                  <c:v>1.1448636427577412</c:v>
                </c:pt>
                <c:pt idx="8809">
                  <c:v>1.1461184071910129</c:v>
                </c:pt>
                <c:pt idx="8810">
                  <c:v>1.1473532545812761</c:v>
                </c:pt>
                <c:pt idx="8811">
                  <c:v>1.148608019014546</c:v>
                </c:pt>
                <c:pt idx="8812">
                  <c:v>1.1498428654774671</c:v>
                </c:pt>
                <c:pt idx="8813">
                  <c:v>1.1510777128677321</c:v>
                </c:pt>
                <c:pt idx="8814">
                  <c:v>1.1523324773010033</c:v>
                </c:pt>
                <c:pt idx="8815">
                  <c:v>1.1536071587772767</c:v>
                </c:pt>
                <c:pt idx="8816">
                  <c:v>1.1548420052400843</c:v>
                </c:pt>
                <c:pt idx="8817">
                  <c:v>1.1560967696733557</c:v>
                </c:pt>
                <c:pt idx="8818">
                  <c:v>1.1573515341066261</c:v>
                </c:pt>
                <c:pt idx="8819">
                  <c:v>1.1586062976124345</c:v>
                </c:pt>
                <c:pt idx="8820">
                  <c:v>1.1598610620457066</c:v>
                </c:pt>
                <c:pt idx="8821">
                  <c:v>1.1611158264789785</c:v>
                </c:pt>
                <c:pt idx="8822">
                  <c:v>1.1623705909122479</c:v>
                </c:pt>
                <c:pt idx="8823">
                  <c:v>1.163605437375054</c:v>
                </c:pt>
                <c:pt idx="8824">
                  <c:v>1.1648602018083241</c:v>
                </c:pt>
                <c:pt idx="8825">
                  <c:v>1.1661149662415968</c:v>
                </c:pt>
                <c:pt idx="8826">
                  <c:v>1.1673498136318585</c:v>
                </c:pt>
                <c:pt idx="8827">
                  <c:v>1.1685846610222381</c:v>
                </c:pt>
                <c:pt idx="8828">
                  <c:v>1.1698394245280501</c:v>
                </c:pt>
                <c:pt idx="8829">
                  <c:v>1.1711141060042121</c:v>
                </c:pt>
                <c:pt idx="8830">
                  <c:v>1.1723489533945901</c:v>
                </c:pt>
                <c:pt idx="8831">
                  <c:v>1.1736037169004019</c:v>
                </c:pt>
                <c:pt idx="8832">
                  <c:v>1.1748385642906689</c:v>
                </c:pt>
                <c:pt idx="8833">
                  <c:v>1.1760933287239381</c:v>
                </c:pt>
                <c:pt idx="8834">
                  <c:v>1.1773480931572067</c:v>
                </c:pt>
                <c:pt idx="8835">
                  <c:v>1.1786028566630211</c:v>
                </c:pt>
                <c:pt idx="8836">
                  <c:v>1.1798576210962919</c:v>
                </c:pt>
                <c:pt idx="8837">
                  <c:v>1.1828849884431065</c:v>
                </c:pt>
                <c:pt idx="8838">
                  <c:v>1.1841198358333731</c:v>
                </c:pt>
                <c:pt idx="8839">
                  <c:v>1.1853746002666412</c:v>
                </c:pt>
                <c:pt idx="8840">
                  <c:v>1.1866293637724539</c:v>
                </c:pt>
                <c:pt idx="8841">
                  <c:v>1.1878841282057255</c:v>
                </c:pt>
                <c:pt idx="8842">
                  <c:v>1.1891189755959901</c:v>
                </c:pt>
                <c:pt idx="8843">
                  <c:v>1.190393657072262</c:v>
                </c:pt>
                <c:pt idx="8844">
                  <c:v>1.1916484205780777</c:v>
                </c:pt>
                <c:pt idx="8845">
                  <c:v>1.1929031850113461</c:v>
                </c:pt>
                <c:pt idx="8846">
                  <c:v>1.1941380324016126</c:v>
                </c:pt>
                <c:pt idx="8847">
                  <c:v>1.195392795907422</c:v>
                </c:pt>
                <c:pt idx="8848">
                  <c:v>1.1966475603406959</c:v>
                </c:pt>
                <c:pt idx="8849">
                  <c:v>1.1978824077309582</c:v>
                </c:pt>
                <c:pt idx="8850">
                  <c:v>1.1991371721642281</c:v>
                </c:pt>
                <c:pt idx="8851">
                  <c:v>1.2003919356700408</c:v>
                </c:pt>
                <c:pt idx="8852">
                  <c:v>1.2016467001033098</c:v>
                </c:pt>
                <c:pt idx="8853">
                  <c:v>1.2029014645365805</c:v>
                </c:pt>
                <c:pt idx="8854">
                  <c:v>1.204136311926959</c:v>
                </c:pt>
                <c:pt idx="8855">
                  <c:v>1.2053910754327701</c:v>
                </c:pt>
                <c:pt idx="8856">
                  <c:v>1.206665756908933</c:v>
                </c:pt>
                <c:pt idx="8857">
                  <c:v>1.2079205213422028</c:v>
                </c:pt>
                <c:pt idx="8858">
                  <c:v>1.2091553678051239</c:v>
                </c:pt>
                <c:pt idx="8859">
                  <c:v>1.210410132238394</c:v>
                </c:pt>
                <c:pt idx="8860">
                  <c:v>1.2116449796286588</c:v>
                </c:pt>
                <c:pt idx="8861">
                  <c:v>1.2129196611049338</c:v>
                </c:pt>
                <c:pt idx="8862">
                  <c:v>1.2141545075677413</c:v>
                </c:pt>
                <c:pt idx="8863">
                  <c:v>1.2154092720010095</c:v>
                </c:pt>
                <c:pt idx="8864">
                  <c:v>1.2166640364342798</c:v>
                </c:pt>
                <c:pt idx="8865">
                  <c:v>1.2178988838245444</c:v>
                </c:pt>
                <c:pt idx="8866">
                  <c:v>1.2191536473303568</c:v>
                </c:pt>
                <c:pt idx="8867">
                  <c:v>1.570152237024331</c:v>
                </c:pt>
                <c:pt idx="8868">
                  <c:v>1.5713870834871386</c:v>
                </c:pt>
                <c:pt idx="8869">
                  <c:v>1.5726418479204078</c:v>
                </c:pt>
                <c:pt idx="8870">
                  <c:v>1.5738766953106702</c:v>
                </c:pt>
                <c:pt idx="8871">
                  <c:v>1.5751314597439432</c:v>
                </c:pt>
                <c:pt idx="8872">
                  <c:v>1.5763663071343201</c:v>
                </c:pt>
                <c:pt idx="8873">
                  <c:v>1.5776011535971277</c:v>
                </c:pt>
                <c:pt idx="8874">
                  <c:v>1.5788559180304</c:v>
                </c:pt>
                <c:pt idx="8875">
                  <c:v>1.580110682463669</c:v>
                </c:pt>
                <c:pt idx="8876">
                  <c:v>1.5813455298539363</c:v>
                </c:pt>
                <c:pt idx="8877">
                  <c:v>1.5826002933597458</c:v>
                </c:pt>
                <c:pt idx="8878">
                  <c:v>1.5838351407500113</c:v>
                </c:pt>
                <c:pt idx="8879">
                  <c:v>1.5851098222262863</c:v>
                </c:pt>
                <c:pt idx="8880">
                  <c:v>1.5863446696165526</c:v>
                </c:pt>
                <c:pt idx="8881">
                  <c:v>1.5875795160794706</c:v>
                </c:pt>
                <c:pt idx="8882">
                  <c:v>1.5888342805127418</c:v>
                </c:pt>
                <c:pt idx="8883">
                  <c:v>1.5900691279030081</c:v>
                </c:pt>
                <c:pt idx="8884">
                  <c:v>1.5913238923362758</c:v>
                </c:pt>
                <c:pt idx="8885">
                  <c:v>1.5925587397265448</c:v>
                </c:pt>
                <c:pt idx="8886">
                  <c:v>1.5937935861893477</c:v>
                </c:pt>
                <c:pt idx="8887">
                  <c:v>1.595028433579728</c:v>
                </c:pt>
                <c:pt idx="8888">
                  <c:v>1.5962831980129977</c:v>
                </c:pt>
                <c:pt idx="8889">
                  <c:v>1.5975379624462693</c:v>
                </c:pt>
                <c:pt idx="8890">
                  <c:v>1.5987728098365352</c:v>
                </c:pt>
                <c:pt idx="8891">
                  <c:v>1.6000275733423461</c:v>
                </c:pt>
                <c:pt idx="8892">
                  <c:v>1.60126242073261</c:v>
                </c:pt>
                <c:pt idx="8893">
                  <c:v>1.6025171851658813</c:v>
                </c:pt>
                <c:pt idx="8894">
                  <c:v>1.6037520325561445</c:v>
                </c:pt>
                <c:pt idx="8895">
                  <c:v>1.6050067960619572</c:v>
                </c:pt>
                <c:pt idx="8896">
                  <c:v>1.6062615604952286</c:v>
                </c:pt>
                <c:pt idx="8897">
                  <c:v>1.6092690107990377</c:v>
                </c:pt>
                <c:pt idx="8898">
                  <c:v>1.6105038581893039</c:v>
                </c:pt>
                <c:pt idx="8899">
                  <c:v>1.611758622622574</c:v>
                </c:pt>
                <c:pt idx="8900">
                  <c:v>1.6129934700129518</c:v>
                </c:pt>
                <c:pt idx="8901">
                  <c:v>1.6142283174032173</c:v>
                </c:pt>
                <c:pt idx="8902">
                  <c:v>1.6154830809090299</c:v>
                </c:pt>
                <c:pt idx="8903">
                  <c:v>1.6167179282992967</c:v>
                </c:pt>
                <c:pt idx="8904">
                  <c:v>1.6179527756895595</c:v>
                </c:pt>
                <c:pt idx="8905">
                  <c:v>1.6192075401228301</c:v>
                </c:pt>
                <c:pt idx="8906">
                  <c:v>1.6204423875130942</c:v>
                </c:pt>
                <c:pt idx="8907">
                  <c:v>1.6216772349034727</c:v>
                </c:pt>
                <c:pt idx="8908">
                  <c:v>1.6229319984092854</c:v>
                </c:pt>
                <c:pt idx="8909">
                  <c:v>1.6241668457995502</c:v>
                </c:pt>
                <c:pt idx="8910">
                  <c:v>1.6254216102328176</c:v>
                </c:pt>
                <c:pt idx="8911">
                  <c:v>1.6266564576230849</c:v>
                </c:pt>
                <c:pt idx="8912">
                  <c:v>1.6278913040858918</c:v>
                </c:pt>
                <c:pt idx="8913">
                  <c:v>1.6291460685191619</c:v>
                </c:pt>
                <c:pt idx="8914">
                  <c:v>1.6303809159095421</c:v>
                </c:pt>
                <c:pt idx="8915">
                  <c:v>1.6316356803428098</c:v>
                </c:pt>
                <c:pt idx="8916">
                  <c:v>1.6328705277330771</c:v>
                </c:pt>
                <c:pt idx="8917">
                  <c:v>1.6341252912388882</c:v>
                </c:pt>
                <c:pt idx="8918">
                  <c:v>1.635360138629153</c:v>
                </c:pt>
                <c:pt idx="8919">
                  <c:v>1.6366149030624229</c:v>
                </c:pt>
                <c:pt idx="8920">
                  <c:v>1.6378497504526857</c:v>
                </c:pt>
                <c:pt idx="8921">
                  <c:v>1.6391045139585003</c:v>
                </c:pt>
                <c:pt idx="8922">
                  <c:v>1.6403592783917718</c:v>
                </c:pt>
                <c:pt idx="8923">
                  <c:v>1.641594125782035</c:v>
                </c:pt>
                <c:pt idx="8924">
                  <c:v>1.6428488902153049</c:v>
                </c:pt>
                <c:pt idx="8925">
                  <c:v>1.644083737605684</c:v>
                </c:pt>
                <c:pt idx="8926">
                  <c:v>1.6453185840684921</c:v>
                </c:pt>
                <c:pt idx="8927">
                  <c:v>1.6483061182567571</c:v>
                </c:pt>
                <c:pt idx="8928">
                  <c:v>1.6495608826900252</c:v>
                </c:pt>
                <c:pt idx="8929">
                  <c:v>1.6508156461958381</c:v>
                </c:pt>
                <c:pt idx="8930">
                  <c:v>1.6520504935861045</c:v>
                </c:pt>
                <c:pt idx="8931">
                  <c:v>1.6532853409763681</c:v>
                </c:pt>
                <c:pt idx="8932">
                  <c:v>1.654540105409638</c:v>
                </c:pt>
                <c:pt idx="8933">
                  <c:v>1.6557749528000159</c:v>
                </c:pt>
                <c:pt idx="8934">
                  <c:v>1.6570297163058278</c:v>
                </c:pt>
                <c:pt idx="8935">
                  <c:v>1.6582645636960951</c:v>
                </c:pt>
                <c:pt idx="8936">
                  <c:v>1.6594994110863579</c:v>
                </c:pt>
                <c:pt idx="8937">
                  <c:v>1.660754175519628</c:v>
                </c:pt>
                <c:pt idx="8938">
                  <c:v>1.6620089390254424</c:v>
                </c:pt>
                <c:pt idx="8939">
                  <c:v>1.6632637034587121</c:v>
                </c:pt>
                <c:pt idx="8940">
                  <c:v>1.6645184678919822</c:v>
                </c:pt>
                <c:pt idx="8941">
                  <c:v>1.6657553065228967</c:v>
                </c:pt>
                <c:pt idx="8942">
                  <c:v>1.6670100709561682</c:v>
                </c:pt>
                <c:pt idx="8943">
                  <c:v>1.6682449183464321</c:v>
                </c:pt>
                <c:pt idx="8944">
                  <c:v>1.6694996818522438</c:v>
                </c:pt>
                <c:pt idx="8945">
                  <c:v>1.6707345292425106</c:v>
                </c:pt>
                <c:pt idx="8946">
                  <c:v>1.6720092107187841</c:v>
                </c:pt>
                <c:pt idx="8947">
                  <c:v>1.6732440581090471</c:v>
                </c:pt>
                <c:pt idx="8948">
                  <c:v>1.6744988216148629</c:v>
                </c:pt>
                <c:pt idx="8949">
                  <c:v>1.6757336690051259</c:v>
                </c:pt>
                <c:pt idx="8950">
                  <c:v>1.6769884334383975</c:v>
                </c:pt>
                <c:pt idx="8951">
                  <c:v>1.6782431978716661</c:v>
                </c:pt>
                <c:pt idx="8952">
                  <c:v>1.6794979613774785</c:v>
                </c:pt>
                <c:pt idx="8953">
                  <c:v>1.6807328087678581</c:v>
                </c:pt>
                <c:pt idx="8954">
                  <c:v>1.6819676561581218</c:v>
                </c:pt>
                <c:pt idx="8955">
                  <c:v>1.6832224205913933</c:v>
                </c:pt>
                <c:pt idx="8956">
                  <c:v>1.6844771840972073</c:v>
                </c:pt>
                <c:pt idx="8957">
                  <c:v>1.6875045523713652</c:v>
                </c:pt>
                <c:pt idx="8958">
                  <c:v>1.6887393988342858</c:v>
                </c:pt>
                <c:pt idx="8959">
                  <c:v>1.6899941632675564</c:v>
                </c:pt>
                <c:pt idx="8960">
                  <c:v>1.6912489277008282</c:v>
                </c:pt>
                <c:pt idx="8961">
                  <c:v>1.6925036921340944</c:v>
                </c:pt>
                <c:pt idx="8962">
                  <c:v>1.6937584556399088</c:v>
                </c:pt>
                <c:pt idx="8963">
                  <c:v>1.6949933030301736</c:v>
                </c:pt>
                <c:pt idx="8964">
                  <c:v>1.6962480674634441</c:v>
                </c:pt>
                <c:pt idx="8965">
                  <c:v>1.6974829148537121</c:v>
                </c:pt>
                <c:pt idx="8966">
                  <c:v>1.6987376783595209</c:v>
                </c:pt>
                <c:pt idx="8967">
                  <c:v>1.6999725257497873</c:v>
                </c:pt>
                <c:pt idx="8968">
                  <c:v>1.7012272901830536</c:v>
                </c:pt>
                <c:pt idx="8969">
                  <c:v>1.7024621375734339</c:v>
                </c:pt>
                <c:pt idx="8970">
                  <c:v>1.7037169010792468</c:v>
                </c:pt>
                <c:pt idx="8971">
                  <c:v>1.7049716655125158</c:v>
                </c:pt>
                <c:pt idx="8972">
                  <c:v>1.7062463469886779</c:v>
                </c:pt>
                <c:pt idx="8973">
                  <c:v>1.7074811943790558</c:v>
                </c:pt>
                <c:pt idx="8974">
                  <c:v>1.7087359578848678</c:v>
                </c:pt>
                <c:pt idx="8975">
                  <c:v>1.709990722318137</c:v>
                </c:pt>
                <c:pt idx="8976">
                  <c:v>1.711225569708404</c:v>
                </c:pt>
                <c:pt idx="8977">
                  <c:v>1.7124803341416741</c:v>
                </c:pt>
                <c:pt idx="8978">
                  <c:v>1.7137151806044795</c:v>
                </c:pt>
                <c:pt idx="8979">
                  <c:v>1.7149500279947461</c:v>
                </c:pt>
                <c:pt idx="8980">
                  <c:v>1.7162047924280144</c:v>
                </c:pt>
                <c:pt idx="8981">
                  <c:v>1.717459556861286</c:v>
                </c:pt>
                <c:pt idx="8982">
                  <c:v>1.7186944033242058</c:v>
                </c:pt>
                <c:pt idx="8983">
                  <c:v>1.7199690848003666</c:v>
                </c:pt>
                <c:pt idx="8984">
                  <c:v>1.7212039321907469</c:v>
                </c:pt>
                <c:pt idx="8985">
                  <c:v>1.7224586966240159</c:v>
                </c:pt>
                <c:pt idx="8986">
                  <c:v>1.7237134601298294</c:v>
                </c:pt>
                <c:pt idx="8987">
                  <c:v>1.7266611602320836</c:v>
                </c:pt>
                <c:pt idx="8988">
                  <c:v>1.727915924665355</c:v>
                </c:pt>
                <c:pt idx="8989">
                  <c:v>1.7291507720556178</c:v>
                </c:pt>
                <c:pt idx="8990">
                  <c:v>1.7304055355614321</c:v>
                </c:pt>
                <c:pt idx="8991">
                  <c:v>1.7316403829518094</c:v>
                </c:pt>
                <c:pt idx="8992">
                  <c:v>1.7328951473850778</c:v>
                </c:pt>
                <c:pt idx="8993">
                  <c:v>1.7341299947753439</c:v>
                </c:pt>
                <c:pt idx="8994">
                  <c:v>1.735384758281155</c:v>
                </c:pt>
                <c:pt idx="8995">
                  <c:v>1.7366196056714216</c:v>
                </c:pt>
                <c:pt idx="8996">
                  <c:v>1.7378743701046881</c:v>
                </c:pt>
                <c:pt idx="8997">
                  <c:v>1.7391092174949525</c:v>
                </c:pt>
                <c:pt idx="8998">
                  <c:v>1.7403639819282277</c:v>
                </c:pt>
                <c:pt idx="8999">
                  <c:v>1.7416187454340373</c:v>
                </c:pt>
                <c:pt idx="9000">
                  <c:v>1.7428735098673087</c:v>
                </c:pt>
                <c:pt idx="9001">
                  <c:v>1.7441083572576852</c:v>
                </c:pt>
                <c:pt idx="9002">
                  <c:v>1.7453432046479518</c:v>
                </c:pt>
                <c:pt idx="9003">
                  <c:v>1.7465780520382168</c:v>
                </c:pt>
                <c:pt idx="9004">
                  <c:v>1.7478328155440277</c:v>
                </c:pt>
                <c:pt idx="9005">
                  <c:v>1.7490477458912901</c:v>
                </c:pt>
                <c:pt idx="9006">
                  <c:v>1.7503224273675642</c:v>
                </c:pt>
                <c:pt idx="9007">
                  <c:v>1.7515572747578301</c:v>
                </c:pt>
                <c:pt idx="9008">
                  <c:v>1.7528120382636421</c:v>
                </c:pt>
                <c:pt idx="9009">
                  <c:v>1.7540468856540199</c:v>
                </c:pt>
                <c:pt idx="9010">
                  <c:v>1.7553016500872873</c:v>
                </c:pt>
                <c:pt idx="9011">
                  <c:v>1.756536497477553</c:v>
                </c:pt>
                <c:pt idx="9012">
                  <c:v>1.7577912619108238</c:v>
                </c:pt>
                <c:pt idx="9013">
                  <c:v>1.7590261083736318</c:v>
                </c:pt>
                <c:pt idx="9014">
                  <c:v>1.7602609557638971</c:v>
                </c:pt>
                <c:pt idx="9015">
                  <c:v>1.761515720197167</c:v>
                </c:pt>
                <c:pt idx="9016">
                  <c:v>1.7627704846304368</c:v>
                </c:pt>
                <c:pt idx="9017">
                  <c:v>1.7657381008483526</c:v>
                </c:pt>
                <c:pt idx="9018">
                  <c:v>1.7669729482386181</c:v>
                </c:pt>
                <c:pt idx="9019">
                  <c:v>1.7682277126718873</c:v>
                </c:pt>
                <c:pt idx="9020">
                  <c:v>1.7694625600621519</c:v>
                </c:pt>
                <c:pt idx="9021">
                  <c:v>1.7707173235679647</c:v>
                </c:pt>
                <c:pt idx="9022">
                  <c:v>1.7719521709582313</c:v>
                </c:pt>
                <c:pt idx="9023">
                  <c:v>1.773187018348608</c:v>
                </c:pt>
                <c:pt idx="9024">
                  <c:v>1.7744417827818779</c:v>
                </c:pt>
                <c:pt idx="9025">
                  <c:v>1.7756766301721405</c:v>
                </c:pt>
                <c:pt idx="9026">
                  <c:v>1.7769313936779532</c:v>
                </c:pt>
                <c:pt idx="9027">
                  <c:v>1.7781861581112268</c:v>
                </c:pt>
                <c:pt idx="9028">
                  <c:v>1.7794409225444952</c:v>
                </c:pt>
                <c:pt idx="9029">
                  <c:v>1.7806757699347615</c:v>
                </c:pt>
                <c:pt idx="9030">
                  <c:v>1.7819305334405726</c:v>
                </c:pt>
                <c:pt idx="9031">
                  <c:v>1.7831852978738418</c:v>
                </c:pt>
                <c:pt idx="9032">
                  <c:v>1.7844201452641058</c:v>
                </c:pt>
                <c:pt idx="9033">
                  <c:v>1.7856749096973772</c:v>
                </c:pt>
                <c:pt idx="9034">
                  <c:v>1.7869097561601828</c:v>
                </c:pt>
                <c:pt idx="9035">
                  <c:v>1.7881645205934547</c:v>
                </c:pt>
                <c:pt idx="9036">
                  <c:v>1.7893993679838318</c:v>
                </c:pt>
                <c:pt idx="9037">
                  <c:v>1.7906740494599938</c:v>
                </c:pt>
                <c:pt idx="9038">
                  <c:v>1.7919088959229141</c:v>
                </c:pt>
                <c:pt idx="9039">
                  <c:v>1.7931636603561856</c:v>
                </c:pt>
                <c:pt idx="9040">
                  <c:v>1.7944184247894561</c:v>
                </c:pt>
                <c:pt idx="9041">
                  <c:v>1.7956532721797198</c:v>
                </c:pt>
                <c:pt idx="9042">
                  <c:v>1.7969080356855329</c:v>
                </c:pt>
                <c:pt idx="9043">
                  <c:v>1.7981428830757993</c:v>
                </c:pt>
                <c:pt idx="9044">
                  <c:v>1.7993976475090654</c:v>
                </c:pt>
                <c:pt idx="9045">
                  <c:v>1.800652411942339</c:v>
                </c:pt>
                <c:pt idx="9046">
                  <c:v>1.8018872584051435</c:v>
                </c:pt>
                <c:pt idx="9047">
                  <c:v>1.8048747925934077</c:v>
                </c:pt>
                <c:pt idx="9048">
                  <c:v>1.8061494731422281</c:v>
                </c:pt>
                <c:pt idx="9049">
                  <c:v>1.807404237575494</c:v>
                </c:pt>
                <c:pt idx="9050">
                  <c:v>1.8086590020087669</c:v>
                </c:pt>
                <c:pt idx="9051">
                  <c:v>1.8099137664420368</c:v>
                </c:pt>
                <c:pt idx="9052">
                  <c:v>1.8111486129049561</c:v>
                </c:pt>
                <c:pt idx="9053">
                  <c:v>1.812403377338228</c:v>
                </c:pt>
                <c:pt idx="9054">
                  <c:v>1.8136382247284928</c:v>
                </c:pt>
                <c:pt idx="9055">
                  <c:v>1.814873072118758</c:v>
                </c:pt>
                <c:pt idx="9056">
                  <c:v>1.8161278365520281</c:v>
                </c:pt>
                <c:pt idx="9057">
                  <c:v>1.8173826000578399</c:v>
                </c:pt>
                <c:pt idx="9058">
                  <c:v>1.8186174474481049</c:v>
                </c:pt>
                <c:pt idx="9059">
                  <c:v>1.8198722118813748</c:v>
                </c:pt>
                <c:pt idx="9060">
                  <c:v>1.8211070592716401</c:v>
                </c:pt>
                <c:pt idx="9061">
                  <c:v>1.8223419066620181</c:v>
                </c:pt>
                <c:pt idx="9062">
                  <c:v>1.823596670167829</c:v>
                </c:pt>
                <c:pt idx="9063">
                  <c:v>1.8248514346011024</c:v>
                </c:pt>
                <c:pt idx="9064">
                  <c:v>1.8261061990343699</c:v>
                </c:pt>
                <c:pt idx="9065">
                  <c:v>1.8273609625401832</c:v>
                </c:pt>
                <c:pt idx="9066">
                  <c:v>1.8286157269734549</c:v>
                </c:pt>
                <c:pt idx="9067">
                  <c:v>1.8298505743637206</c:v>
                </c:pt>
                <c:pt idx="9068">
                  <c:v>1.831105338796988</c:v>
                </c:pt>
                <c:pt idx="9069">
                  <c:v>1.832340185259796</c:v>
                </c:pt>
                <c:pt idx="9070">
                  <c:v>1.8335949496930652</c:v>
                </c:pt>
                <c:pt idx="9071">
                  <c:v>1.8348297970833276</c:v>
                </c:pt>
                <c:pt idx="9072">
                  <c:v>1.836084561516603</c:v>
                </c:pt>
                <c:pt idx="9073">
                  <c:v>1.8373194089069784</c:v>
                </c:pt>
                <c:pt idx="9074">
                  <c:v>1.8385940894556818</c:v>
                </c:pt>
                <c:pt idx="9075">
                  <c:v>1.8398289368460621</c:v>
                </c:pt>
                <c:pt idx="9076">
                  <c:v>1.8410837012793309</c:v>
                </c:pt>
                <c:pt idx="9077">
                  <c:v>1.8440911515831431</c:v>
                </c:pt>
                <c:pt idx="9078">
                  <c:v>1.8453459160164141</c:v>
                </c:pt>
                <c:pt idx="9079">
                  <c:v>1.8466006795222261</c:v>
                </c:pt>
                <c:pt idx="9080">
                  <c:v>1.8478554439554955</c:v>
                </c:pt>
                <c:pt idx="9081">
                  <c:v>1.8491102083887661</c:v>
                </c:pt>
                <c:pt idx="9082">
                  <c:v>1.8503450557790302</c:v>
                </c:pt>
                <c:pt idx="9083">
                  <c:v>1.8515998192848413</c:v>
                </c:pt>
                <c:pt idx="9084">
                  <c:v>1.8528545837181127</c:v>
                </c:pt>
                <c:pt idx="9085">
                  <c:v>1.8540914223489153</c:v>
                </c:pt>
                <c:pt idx="9086">
                  <c:v>1.8553461867821852</c:v>
                </c:pt>
                <c:pt idx="9087">
                  <c:v>1.8565810341725641</c:v>
                </c:pt>
                <c:pt idx="9088">
                  <c:v>1.8578357986058336</c:v>
                </c:pt>
                <c:pt idx="9089">
                  <c:v>1.8590905621116462</c:v>
                </c:pt>
                <c:pt idx="9090">
                  <c:v>1.8603254095019126</c:v>
                </c:pt>
                <c:pt idx="9091">
                  <c:v>1.8615801739351809</c:v>
                </c:pt>
                <c:pt idx="9092">
                  <c:v>1.8628150213254473</c:v>
                </c:pt>
                <c:pt idx="9093">
                  <c:v>1.8640498687157128</c:v>
                </c:pt>
                <c:pt idx="9094">
                  <c:v>1.8653046322215232</c:v>
                </c:pt>
                <c:pt idx="9095">
                  <c:v>1.8665394796117896</c:v>
                </c:pt>
                <c:pt idx="9096">
                  <c:v>1.8678141610880641</c:v>
                </c:pt>
                <c:pt idx="9097">
                  <c:v>1.869049008478328</c:v>
                </c:pt>
                <c:pt idx="9098">
                  <c:v>1.8703037719841404</c:v>
                </c:pt>
                <c:pt idx="9099">
                  <c:v>1.8715585364174103</c:v>
                </c:pt>
                <c:pt idx="9100">
                  <c:v>1.8727933838077888</c:v>
                </c:pt>
                <c:pt idx="9101">
                  <c:v>1.8740481482410607</c:v>
                </c:pt>
                <c:pt idx="9102">
                  <c:v>1.8753029117468734</c:v>
                </c:pt>
                <c:pt idx="9103">
                  <c:v>1.8765576761801421</c:v>
                </c:pt>
                <c:pt idx="9104">
                  <c:v>1.877792523570406</c:v>
                </c:pt>
                <c:pt idx="9105">
                  <c:v>1.8790472870762187</c:v>
                </c:pt>
                <c:pt idx="9106">
                  <c:v>1.8803020515094886</c:v>
                </c:pt>
                <c:pt idx="9107">
                  <c:v>1.8832497516117441</c:v>
                </c:pt>
                <c:pt idx="9108">
                  <c:v>1.8844845990021213</c:v>
                </c:pt>
                <c:pt idx="9109">
                  <c:v>1.8857393634353912</c:v>
                </c:pt>
                <c:pt idx="9110">
                  <c:v>1.8869742098981988</c:v>
                </c:pt>
                <c:pt idx="9111">
                  <c:v>1.8882289743314702</c:v>
                </c:pt>
                <c:pt idx="9112">
                  <c:v>1.8894837387647385</c:v>
                </c:pt>
                <c:pt idx="9113">
                  <c:v>1.8907385022705521</c:v>
                </c:pt>
                <c:pt idx="9114">
                  <c:v>1.8919932667038211</c:v>
                </c:pt>
                <c:pt idx="9115">
                  <c:v>1.8932281140940859</c:v>
                </c:pt>
                <c:pt idx="9116">
                  <c:v>1.8944828785273575</c:v>
                </c:pt>
                <c:pt idx="9117">
                  <c:v>1.8957177259176221</c:v>
                </c:pt>
                <c:pt idx="9118">
                  <c:v>1.896952572380544</c:v>
                </c:pt>
                <c:pt idx="9119">
                  <c:v>1.8982073368138148</c:v>
                </c:pt>
                <c:pt idx="9120">
                  <c:v>1.899462101247082</c:v>
                </c:pt>
                <c:pt idx="9121">
                  <c:v>1.9006969486373464</c:v>
                </c:pt>
                <c:pt idx="9122">
                  <c:v>1.9019716291861639</c:v>
                </c:pt>
                <c:pt idx="9123">
                  <c:v>1.9032064765764289</c:v>
                </c:pt>
                <c:pt idx="9124">
                  <c:v>1.9044612410096973</c:v>
                </c:pt>
                <c:pt idx="9125">
                  <c:v>1.9057160054429678</c:v>
                </c:pt>
                <c:pt idx="9126">
                  <c:v>1.9069508519057785</c:v>
                </c:pt>
                <c:pt idx="9127">
                  <c:v>1.9082056163390462</c:v>
                </c:pt>
                <c:pt idx="9128">
                  <c:v>1.9094603807723158</c:v>
                </c:pt>
                <c:pt idx="9129">
                  <c:v>1.9106952281625809</c:v>
                </c:pt>
                <c:pt idx="9130">
                  <c:v>1.9119499916683935</c:v>
                </c:pt>
                <c:pt idx="9131">
                  <c:v>1.9132047561016634</c:v>
                </c:pt>
                <c:pt idx="9132">
                  <c:v>1.9144396034920419</c:v>
                </c:pt>
                <c:pt idx="9133">
                  <c:v>1.9156943679253118</c:v>
                </c:pt>
                <c:pt idx="9134">
                  <c:v>1.9169491314311262</c:v>
                </c:pt>
                <c:pt idx="9135">
                  <c:v>1.9181839788213921</c:v>
                </c:pt>
                <c:pt idx="9136">
                  <c:v>1.9194387432546578</c:v>
                </c:pt>
                <c:pt idx="9137">
                  <c:v>1.9224262765154658</c:v>
                </c:pt>
                <c:pt idx="9138">
                  <c:v>1.9236810409487377</c:v>
                </c:pt>
                <c:pt idx="9139">
                  <c:v>1.924935805382006</c:v>
                </c:pt>
                <c:pt idx="9140">
                  <c:v>1.9261706527722708</c:v>
                </c:pt>
                <c:pt idx="9141">
                  <c:v>1.9274254162780835</c:v>
                </c:pt>
                <c:pt idx="9142">
                  <c:v>1.9286602636683483</c:v>
                </c:pt>
                <c:pt idx="9143">
                  <c:v>1.9299150281016197</c:v>
                </c:pt>
                <c:pt idx="9144">
                  <c:v>1.9311697925348859</c:v>
                </c:pt>
                <c:pt idx="9145">
                  <c:v>1.9324245560407007</c:v>
                </c:pt>
                <c:pt idx="9146">
                  <c:v>1.9336594034310801</c:v>
                </c:pt>
                <c:pt idx="9147">
                  <c:v>1.9349141678643491</c:v>
                </c:pt>
                <c:pt idx="9148">
                  <c:v>1.9361490152546139</c:v>
                </c:pt>
                <c:pt idx="9149">
                  <c:v>1.9374037787604266</c:v>
                </c:pt>
                <c:pt idx="9150">
                  <c:v>1.9386585431936982</c:v>
                </c:pt>
                <c:pt idx="9151">
                  <c:v>1.9399133076269659</c:v>
                </c:pt>
                <c:pt idx="9152">
                  <c:v>1.9411680711327801</c:v>
                </c:pt>
                <c:pt idx="9153">
                  <c:v>1.9424029185230458</c:v>
                </c:pt>
                <c:pt idx="9154">
                  <c:v>1.9436377659133102</c:v>
                </c:pt>
                <c:pt idx="9155">
                  <c:v>1.9448925303465805</c:v>
                </c:pt>
                <c:pt idx="9156">
                  <c:v>1.9461472947798499</c:v>
                </c:pt>
                <c:pt idx="9157">
                  <c:v>1.9473821412427721</c:v>
                </c:pt>
                <c:pt idx="9158">
                  <c:v>1.9486369056760413</c:v>
                </c:pt>
                <c:pt idx="9159">
                  <c:v>1.9498717530663039</c:v>
                </c:pt>
                <c:pt idx="9160">
                  <c:v>1.9511265174995738</c:v>
                </c:pt>
                <c:pt idx="9161">
                  <c:v>1.9523613648898401</c:v>
                </c:pt>
                <c:pt idx="9162">
                  <c:v>1.9536161283956521</c:v>
                </c:pt>
                <c:pt idx="9163">
                  <c:v>1.9539945494299218</c:v>
                </c:pt>
                <c:pt idx="9164">
                  <c:v>1.9548509757859185</c:v>
                </c:pt>
                <c:pt idx="9165">
                  <c:v>1.9559464048028303</c:v>
                </c:pt>
                <c:pt idx="9166">
                  <c:v>1.9561057402191864</c:v>
                </c:pt>
                <c:pt idx="9167">
                  <c:v>1.9573405876094512</c:v>
                </c:pt>
                <c:pt idx="9168">
                  <c:v>1.9578982601757389</c:v>
                </c:pt>
                <c:pt idx="9169">
                  <c:v>1.9585953511153775</c:v>
                </c:pt>
                <c:pt idx="9170">
                  <c:v>1.9598501155486481</c:v>
                </c:pt>
                <c:pt idx="9171">
                  <c:v>1.9615828853036421</c:v>
                </c:pt>
                <c:pt idx="9172">
                  <c:v>1.9618019709214423</c:v>
                </c:pt>
                <c:pt idx="9173">
                  <c:v>1.9628376497369135</c:v>
                </c:pt>
                <c:pt idx="9174">
                  <c:v>1.9637737433373559</c:v>
                </c:pt>
                <c:pt idx="9175">
                  <c:v>1.9640724961997214</c:v>
                </c:pt>
                <c:pt idx="9176">
                  <c:v>1.9653272606329892</c:v>
                </c:pt>
                <c:pt idx="9177">
                  <c:v>1.9657255987102644</c:v>
                </c:pt>
                <c:pt idx="9178">
                  <c:v>1.966562108023256</c:v>
                </c:pt>
                <c:pt idx="9179">
                  <c:v>1.9676575370401681</c:v>
                </c:pt>
                <c:pt idx="9180">
                  <c:v>1.9678168724565241</c:v>
                </c:pt>
                <c:pt idx="9181">
                  <c:v>1.9690716359623366</c:v>
                </c:pt>
                <c:pt idx="9182">
                  <c:v>1.9696293094559678</c:v>
                </c:pt>
                <c:pt idx="9183">
                  <c:v>1.9703064833526021</c:v>
                </c:pt>
                <c:pt idx="9184">
                  <c:v>1.9715612477858697</c:v>
                </c:pt>
                <c:pt idx="9185">
                  <c:v>1.9715811648288792</c:v>
                </c:pt>
                <c:pt idx="9186">
                  <c:v>1.9728160122191412</c:v>
                </c:pt>
                <c:pt idx="9187">
                  <c:v>1.9735131031587818</c:v>
                </c:pt>
                <c:pt idx="9188">
                  <c:v>1.9740508586820642</c:v>
                </c:pt>
                <c:pt idx="9189">
                  <c:v>1.9753255401582241</c:v>
                </c:pt>
                <c:pt idx="9190">
                  <c:v>1.9754450414886848</c:v>
                </c:pt>
                <c:pt idx="9191">
                  <c:v>1.9765603875486022</c:v>
                </c:pt>
                <c:pt idx="9192">
                  <c:v>1.9774168139045969</c:v>
                </c:pt>
                <c:pt idx="9193">
                  <c:v>1.9777952349388681</c:v>
                </c:pt>
                <c:pt idx="9194">
                  <c:v>1.9790499984446797</c:v>
                </c:pt>
                <c:pt idx="9195">
                  <c:v>1.9793686692773917</c:v>
                </c:pt>
                <c:pt idx="9196">
                  <c:v>1.9802848458349445</c:v>
                </c:pt>
                <c:pt idx="9197">
                  <c:v>1.9815595273112221</c:v>
                </c:pt>
                <c:pt idx="9198">
                  <c:v>1.9827943747014842</c:v>
                </c:pt>
                <c:pt idx="9199">
                  <c:v>1.9832524629802069</c:v>
                </c:pt>
                <c:pt idx="9200">
                  <c:v>1.9840491382072987</c:v>
                </c:pt>
                <c:pt idx="9201">
                  <c:v>1.9852043183531118</c:v>
                </c:pt>
                <c:pt idx="9202">
                  <c:v>1.9852839855975621</c:v>
                </c:pt>
                <c:pt idx="9203">
                  <c:v>1.986538750030832</c:v>
                </c:pt>
                <c:pt idx="9204">
                  <c:v>1.9871561737260239</c:v>
                </c:pt>
                <c:pt idx="9205">
                  <c:v>1.9877935144641015</c:v>
                </c:pt>
                <c:pt idx="9206">
                  <c:v>1.9890283618543663</c:v>
                </c:pt>
                <c:pt idx="9207">
                  <c:v>1.9891080290989314</c:v>
                </c:pt>
                <c:pt idx="9208">
                  <c:v>1.9902632083172875</c:v>
                </c:pt>
                <c:pt idx="9209">
                  <c:v>1.9910598844717273</c:v>
                </c:pt>
                <c:pt idx="9210">
                  <c:v>1.9915179727505601</c:v>
                </c:pt>
                <c:pt idx="9211">
                  <c:v>1.9927727371838289</c:v>
                </c:pt>
                <c:pt idx="9212">
                  <c:v>1.9930316568876378</c:v>
                </c:pt>
                <c:pt idx="9213">
                  <c:v>1.9940075845740945</c:v>
                </c:pt>
                <c:pt idx="9214">
                  <c:v>1.9952623480799048</c:v>
                </c:pt>
                <c:pt idx="9215">
                  <c:v>1.99649719547017</c:v>
                </c:pt>
                <c:pt idx="9216">
                  <c:v>1.9977519599034401</c:v>
                </c:pt>
                <c:pt idx="9217">
                  <c:v>1.000739493164245</c:v>
                </c:pt>
                <c:pt idx="9218">
                  <c:v>1.0019942575975125</c:v>
                </c:pt>
                <c:pt idx="9219">
                  <c:v>1.0032291049877813</c:v>
                </c:pt>
                <c:pt idx="9220">
                  <c:v>1.0044838694210532</c:v>
                </c:pt>
                <c:pt idx="9221">
                  <c:v>1.0057585499698689</c:v>
                </c:pt>
                <c:pt idx="9222">
                  <c:v>1.0069933973601306</c:v>
                </c:pt>
                <c:pt idx="9223">
                  <c:v>1.0082481617934056</c:v>
                </c:pt>
                <c:pt idx="9224">
                  <c:v>1.0094830091837821</c:v>
                </c:pt>
                <c:pt idx="9225">
                  <c:v>1.0107178556465901</c:v>
                </c:pt>
                <c:pt idx="9226">
                  <c:v>1.0119726200798596</c:v>
                </c:pt>
                <c:pt idx="9227">
                  <c:v>1.0132273845131294</c:v>
                </c:pt>
                <c:pt idx="9228">
                  <c:v>1.0144622319033942</c:v>
                </c:pt>
                <c:pt idx="9229">
                  <c:v>1.0157169954092058</c:v>
                </c:pt>
                <c:pt idx="9230">
                  <c:v>1.0169518427994702</c:v>
                </c:pt>
                <c:pt idx="9231">
                  <c:v>1.0182066072327416</c:v>
                </c:pt>
                <c:pt idx="9232">
                  <c:v>1.0194613716660115</c:v>
                </c:pt>
                <c:pt idx="9233">
                  <c:v>1.0206962190563884</c:v>
                </c:pt>
                <c:pt idx="9234">
                  <c:v>1.0219509825622026</c:v>
                </c:pt>
                <c:pt idx="9235">
                  <c:v>1.0231858299524681</c:v>
                </c:pt>
                <c:pt idx="9236">
                  <c:v>1.0244405943857391</c:v>
                </c:pt>
                <c:pt idx="9237">
                  <c:v>1.0256953578915498</c:v>
                </c:pt>
                <c:pt idx="9238">
                  <c:v>1.0269302052818148</c:v>
                </c:pt>
                <c:pt idx="9239">
                  <c:v>1.0281849697150864</c:v>
                </c:pt>
                <c:pt idx="9240">
                  <c:v>1.0294198171053477</c:v>
                </c:pt>
                <c:pt idx="9241">
                  <c:v>1.0306745815386193</c:v>
                </c:pt>
                <c:pt idx="9242">
                  <c:v>1.0319094280015406</c:v>
                </c:pt>
                <c:pt idx="9243">
                  <c:v>1.0331442753918054</c:v>
                </c:pt>
                <c:pt idx="9244">
                  <c:v>1.0343791227820702</c:v>
                </c:pt>
                <c:pt idx="9245">
                  <c:v>1.0356338872153383</c:v>
                </c:pt>
                <c:pt idx="9246">
                  <c:v>1.0368687346056049</c:v>
                </c:pt>
                <c:pt idx="9247">
                  <c:v>1.0398761849094158</c:v>
                </c:pt>
                <c:pt idx="9248">
                  <c:v>1.0411110322996804</c:v>
                </c:pt>
                <c:pt idx="9249">
                  <c:v>1.0423657967329518</c:v>
                </c:pt>
                <c:pt idx="9250">
                  <c:v>1.0436006431958718</c:v>
                </c:pt>
                <c:pt idx="9251">
                  <c:v>1.044857399797138</c:v>
                </c:pt>
                <c:pt idx="9252">
                  <c:v>1.0461121633029524</c:v>
                </c:pt>
                <c:pt idx="9253">
                  <c:v>1.0473470106932161</c:v>
                </c:pt>
                <c:pt idx="9254">
                  <c:v>1.0486017751264838</c:v>
                </c:pt>
                <c:pt idx="9255">
                  <c:v>1.0498366225167499</c:v>
                </c:pt>
                <c:pt idx="9256">
                  <c:v>1.0511113030655679</c:v>
                </c:pt>
                <c:pt idx="9257">
                  <c:v>1.0523461504558327</c:v>
                </c:pt>
                <c:pt idx="9258">
                  <c:v>1.0536009148891026</c:v>
                </c:pt>
                <c:pt idx="9259">
                  <c:v>1.0548357622794795</c:v>
                </c:pt>
                <c:pt idx="9260">
                  <c:v>1.0554531859745566</c:v>
                </c:pt>
                <c:pt idx="9261">
                  <c:v>1.0560905257852953</c:v>
                </c:pt>
                <c:pt idx="9262">
                  <c:v>1.0573253731755579</c:v>
                </c:pt>
                <c:pt idx="9263">
                  <c:v>1.0574050413474652</c:v>
                </c:pt>
                <c:pt idx="9264">
                  <c:v>1.05858013760883</c:v>
                </c:pt>
                <c:pt idx="9265">
                  <c:v>1.0593568967203737</c:v>
                </c:pt>
                <c:pt idx="9266">
                  <c:v>1.0598149849990932</c:v>
                </c:pt>
                <c:pt idx="9267">
                  <c:v>1.0610697494323618</c:v>
                </c:pt>
                <c:pt idx="9268">
                  <c:v>1.0613087520931668</c:v>
                </c:pt>
                <c:pt idx="9269">
                  <c:v>1.0623045958951698</c:v>
                </c:pt>
                <c:pt idx="9270">
                  <c:v>1.0632606074660758</c:v>
                </c:pt>
                <c:pt idx="9271">
                  <c:v>1.0635394432854337</c:v>
                </c:pt>
                <c:pt idx="9272">
                  <c:v>1.0647742906758138</c:v>
                </c:pt>
                <c:pt idx="9273">
                  <c:v>1.0652323789545335</c:v>
                </c:pt>
                <c:pt idx="9274">
                  <c:v>1.0660091380660801</c:v>
                </c:pt>
                <c:pt idx="9275">
                  <c:v>1.0671842343274418</c:v>
                </c:pt>
                <c:pt idx="9276">
                  <c:v>1.067243985456344</c:v>
                </c:pt>
                <c:pt idx="9277">
                  <c:v>1.0684987498896135</c:v>
                </c:pt>
                <c:pt idx="9278">
                  <c:v>1.0691560067432435</c:v>
                </c:pt>
                <c:pt idx="9279">
                  <c:v>1.0697335963524195</c:v>
                </c:pt>
                <c:pt idx="9280">
                  <c:v>1.0709684437427995</c:v>
                </c:pt>
                <c:pt idx="9281">
                  <c:v>1.0710879450731461</c:v>
                </c:pt>
                <c:pt idx="9282">
                  <c:v>1.0722032911330639</c:v>
                </c:pt>
                <c:pt idx="9283">
                  <c:v>1.073039800446054</c:v>
                </c:pt>
                <c:pt idx="9284">
                  <c:v>1.0734580555663342</c:v>
                </c:pt>
                <c:pt idx="9285">
                  <c:v>1.0746929029566001</c:v>
                </c:pt>
                <c:pt idx="9286">
                  <c:v>1.0749916558189601</c:v>
                </c:pt>
                <c:pt idx="9287">
                  <c:v>1.0759277503468638</c:v>
                </c:pt>
                <c:pt idx="9288">
                  <c:v>1.0769435111918721</c:v>
                </c:pt>
                <c:pt idx="9289">
                  <c:v>1.0788953665646659</c:v>
                </c:pt>
                <c:pt idx="9290">
                  <c:v>1.0788953665646659</c:v>
                </c:pt>
                <c:pt idx="9291">
                  <c:v>1.0801302139550444</c:v>
                </c:pt>
                <c:pt idx="9292">
                  <c:v>1.0808472219375762</c:v>
                </c:pt>
                <c:pt idx="9293">
                  <c:v>1.0813849783883143</c:v>
                </c:pt>
                <c:pt idx="9294">
                  <c:v>1.0826397418941258</c:v>
                </c:pt>
                <c:pt idx="9295">
                  <c:v>1.082799077310481</c:v>
                </c:pt>
                <c:pt idx="9296">
                  <c:v>1.083894506327395</c:v>
                </c:pt>
                <c:pt idx="9297">
                  <c:v>1.0847509326833931</c:v>
                </c:pt>
                <c:pt idx="9298">
                  <c:v>1.0851293537176594</c:v>
                </c:pt>
                <c:pt idx="9299">
                  <c:v>1.0863841181509315</c:v>
                </c:pt>
                <c:pt idx="9300">
                  <c:v>1.0867227050991897</c:v>
                </c:pt>
                <c:pt idx="9301">
                  <c:v>1.0876388816567457</c:v>
                </c:pt>
                <c:pt idx="9302">
                  <c:v>1.0886546434290938</c:v>
                </c:pt>
                <c:pt idx="9303">
                  <c:v>1.0888737290470101</c:v>
                </c:pt>
                <c:pt idx="9304">
                  <c:v>1.0901284934802788</c:v>
                </c:pt>
                <c:pt idx="9305">
                  <c:v>1.0906064988020034</c:v>
                </c:pt>
                <c:pt idx="9306">
                  <c:v>1.0913633408705437</c:v>
                </c:pt>
                <c:pt idx="9307">
                  <c:v>1.0926380214193621</c:v>
                </c:pt>
                <c:pt idx="9308">
                  <c:v>1.0938728688096262</c:v>
                </c:pt>
                <c:pt idx="9309">
                  <c:v>1.0951276332428959</c:v>
                </c:pt>
                <c:pt idx="9310">
                  <c:v>1.0954463031482646</c:v>
                </c:pt>
                <c:pt idx="9311">
                  <c:v>1.0963624806332761</c:v>
                </c:pt>
                <c:pt idx="9312">
                  <c:v>1.0973981585211732</c:v>
                </c:pt>
                <c:pt idx="9313">
                  <c:v>1.0976172441390872</c:v>
                </c:pt>
                <c:pt idx="9314">
                  <c:v>1.098852091529352</c:v>
                </c:pt>
                <c:pt idx="9315">
                  <c:v>1.0993500138940817</c:v>
                </c:pt>
                <c:pt idx="9316">
                  <c:v>1.1001068559626219</c:v>
                </c:pt>
                <c:pt idx="9317">
                  <c:v>1.1013018692669903</c:v>
                </c:pt>
                <c:pt idx="9318">
                  <c:v>1.1013417033528858</c:v>
                </c:pt>
                <c:pt idx="9319">
                  <c:v>1.1025964677861566</c:v>
                </c:pt>
                <c:pt idx="9320">
                  <c:v>1.1032736416827902</c:v>
                </c:pt>
                <c:pt idx="9321">
                  <c:v>1.1038313142489626</c:v>
                </c:pt>
                <c:pt idx="9322">
                  <c:v>1.1050860786822341</c:v>
                </c:pt>
                <c:pt idx="9323">
                  <c:v>1.1052254970556965</c:v>
                </c:pt>
                <c:pt idx="9324">
                  <c:v>1.1063209260726141</c:v>
                </c:pt>
                <c:pt idx="9325">
                  <c:v>1.1071773524286073</c:v>
                </c:pt>
                <c:pt idx="9326">
                  <c:v>1.1075756905058818</c:v>
                </c:pt>
                <c:pt idx="9327">
                  <c:v>1.1088105378961481</c:v>
                </c:pt>
                <c:pt idx="9328">
                  <c:v>1.1091491248444081</c:v>
                </c:pt>
                <c:pt idx="9329">
                  <c:v>1.1100653014019601</c:v>
                </c:pt>
                <c:pt idx="9330">
                  <c:v>1.1110810631743107</c:v>
                </c:pt>
                <c:pt idx="9331">
                  <c:v>1.11132006583523</c:v>
                </c:pt>
                <c:pt idx="9332">
                  <c:v>1.1125549132254946</c:v>
                </c:pt>
                <c:pt idx="9333">
                  <c:v>1.1130329185472201</c:v>
                </c:pt>
                <c:pt idx="9334">
                  <c:v>1.1138096776587638</c:v>
                </c:pt>
                <c:pt idx="9335">
                  <c:v>1.1149648568771218</c:v>
                </c:pt>
                <c:pt idx="9336">
                  <c:v>1.1150445241215743</c:v>
                </c:pt>
                <c:pt idx="9337">
                  <c:v>1.1169167122500312</c:v>
                </c:pt>
                <c:pt idx="9338">
                  <c:v>1.1180519753528431</c:v>
                </c:pt>
                <c:pt idx="9339">
                  <c:v>1.1188685676229397</c:v>
                </c:pt>
                <c:pt idx="9340">
                  <c:v>1.1193067388586542</c:v>
                </c:pt>
                <c:pt idx="9341">
                  <c:v>1.1205415862489201</c:v>
                </c:pt>
                <c:pt idx="9342">
                  <c:v>1.1207805889098381</c:v>
                </c:pt>
                <c:pt idx="9343">
                  <c:v>1.1217963506821858</c:v>
                </c:pt>
                <c:pt idx="9344">
                  <c:v>1.1227324442827484</c:v>
                </c:pt>
                <c:pt idx="9345">
                  <c:v>1.1230311980725658</c:v>
                </c:pt>
                <c:pt idx="9346">
                  <c:v>1.1242859625058399</c:v>
                </c:pt>
                <c:pt idx="9347">
                  <c:v>1.1248237180290046</c:v>
                </c:pt>
                <c:pt idx="9348">
                  <c:v>1.1255407260116501</c:v>
                </c:pt>
                <c:pt idx="9349">
                  <c:v>1.1267755734019167</c:v>
                </c:pt>
                <c:pt idx="9350">
                  <c:v>1.1267954904449198</c:v>
                </c:pt>
                <c:pt idx="9351">
                  <c:v>1.1280303378351846</c:v>
                </c:pt>
                <c:pt idx="9352">
                  <c:v>1.1287075117318213</c:v>
                </c:pt>
                <c:pt idx="9353">
                  <c:v>1.1292651852254494</c:v>
                </c:pt>
                <c:pt idx="9354">
                  <c:v>1.130519948731264</c:v>
                </c:pt>
                <c:pt idx="9355">
                  <c:v>1.1306792841476179</c:v>
                </c:pt>
                <c:pt idx="9356">
                  <c:v>1.1317547961215269</c:v>
                </c:pt>
                <c:pt idx="9357">
                  <c:v>1.1326311395205282</c:v>
                </c:pt>
                <c:pt idx="9358">
                  <c:v>1.1330095605547967</c:v>
                </c:pt>
                <c:pt idx="9359">
                  <c:v>1.1342643249880682</c:v>
                </c:pt>
                <c:pt idx="9360">
                  <c:v>1.1345630778504299</c:v>
                </c:pt>
                <c:pt idx="9361">
                  <c:v>1.1354991714509879</c:v>
                </c:pt>
                <c:pt idx="9362">
                  <c:v>1.1365149332233402</c:v>
                </c:pt>
                <c:pt idx="9363">
                  <c:v>1.1367340188412527</c:v>
                </c:pt>
                <c:pt idx="9364">
                  <c:v>1.1379887832745226</c:v>
                </c:pt>
                <c:pt idx="9365">
                  <c:v>1.1384667885962481</c:v>
                </c:pt>
                <c:pt idx="9366">
                  <c:v>1.1392435477077925</c:v>
                </c:pt>
                <c:pt idx="9367">
                  <c:v>1.1404385610120489</c:v>
                </c:pt>
                <c:pt idx="9368">
                  <c:v>1.1404783950980573</c:v>
                </c:pt>
                <c:pt idx="9369">
                  <c:v>1.1417132415608648</c:v>
                </c:pt>
                <c:pt idx="9370">
                  <c:v>1.1423704993419521</c:v>
                </c:pt>
                <c:pt idx="9371">
                  <c:v>1.1429680059941338</c:v>
                </c:pt>
                <c:pt idx="9372">
                  <c:v>1.1442227704274046</c:v>
                </c:pt>
                <c:pt idx="9373">
                  <c:v>1.1443223547148591</c:v>
                </c:pt>
                <c:pt idx="9374">
                  <c:v>1.1454576178176694</c:v>
                </c:pt>
                <c:pt idx="9375">
                  <c:v>1.1462742100877676</c:v>
                </c:pt>
                <c:pt idx="9376">
                  <c:v>1.1467123813234821</c:v>
                </c:pt>
                <c:pt idx="9377">
                  <c:v>1.1479671457567535</c:v>
                </c:pt>
                <c:pt idx="9378">
                  <c:v>1.1482260654606762</c:v>
                </c:pt>
                <c:pt idx="9379">
                  <c:v>1.1492019931471298</c:v>
                </c:pt>
                <c:pt idx="9380">
                  <c:v>1.1501978378764761</c:v>
                </c:pt>
                <c:pt idx="9381">
                  <c:v>1.1504567575803999</c:v>
                </c:pt>
                <c:pt idx="9382">
                  <c:v>1.1516916049706638</c:v>
                </c:pt>
                <c:pt idx="9383">
                  <c:v>1.1521696102923882</c:v>
                </c:pt>
                <c:pt idx="9384">
                  <c:v>1.152946368476478</c:v>
                </c:pt>
                <c:pt idx="9385">
                  <c:v>1.1541214656652983</c:v>
                </c:pt>
                <c:pt idx="9386">
                  <c:v>1.1542011329097481</c:v>
                </c:pt>
                <c:pt idx="9387">
                  <c:v>1.1560534039952048</c:v>
                </c:pt>
                <c:pt idx="9388">
                  <c:v>1.1571886661705564</c:v>
                </c:pt>
                <c:pt idx="9389">
                  <c:v>1.1579853423251052</c:v>
                </c:pt>
                <c:pt idx="9390">
                  <c:v>1.1584434306038267</c:v>
                </c:pt>
                <c:pt idx="9391">
                  <c:v>1.159678277994088</c:v>
                </c:pt>
                <c:pt idx="9392">
                  <c:v>1.1599371976980137</c:v>
                </c:pt>
                <c:pt idx="9393">
                  <c:v>1.1609330424273594</c:v>
                </c:pt>
                <c:pt idx="9394">
                  <c:v>1.1618691360279172</c:v>
                </c:pt>
                <c:pt idx="9395">
                  <c:v>1.1621878059331741</c:v>
                </c:pt>
                <c:pt idx="9396">
                  <c:v>1.1634226533234358</c:v>
                </c:pt>
                <c:pt idx="9397">
                  <c:v>1.163820991400712</c:v>
                </c:pt>
                <c:pt idx="9398">
                  <c:v>1.164677417756709</c:v>
                </c:pt>
                <c:pt idx="9399">
                  <c:v>1.1657728467736221</c:v>
                </c:pt>
                <c:pt idx="9400">
                  <c:v>1.1659122651470852</c:v>
                </c:pt>
                <c:pt idx="9401">
                  <c:v>1.1671670286528981</c:v>
                </c:pt>
                <c:pt idx="9402">
                  <c:v>1.1677446191895338</c:v>
                </c:pt>
                <c:pt idx="9403">
                  <c:v>1.1696566404764326</c:v>
                </c:pt>
                <c:pt idx="9404">
                  <c:v>1.1696964745623291</c:v>
                </c:pt>
                <c:pt idx="9405">
                  <c:v>1.1709114049097045</c:v>
                </c:pt>
                <c:pt idx="9406">
                  <c:v>1.1716483299352396</c:v>
                </c:pt>
                <c:pt idx="9407">
                  <c:v>1.1721462522999657</c:v>
                </c:pt>
                <c:pt idx="9408">
                  <c:v>1.1734010158057799</c:v>
                </c:pt>
                <c:pt idx="9409">
                  <c:v>1.1735802682651411</c:v>
                </c:pt>
                <c:pt idx="9410">
                  <c:v>1.17465578023905</c:v>
                </c:pt>
                <c:pt idx="9411">
                  <c:v>1.1755122065950445</c:v>
                </c:pt>
                <c:pt idx="9412">
                  <c:v>1.1758906276293131</c:v>
                </c:pt>
                <c:pt idx="9413">
                  <c:v>1.1771254750196918</c:v>
                </c:pt>
                <c:pt idx="9414">
                  <c:v>1.1774839790109581</c:v>
                </c:pt>
                <c:pt idx="9415">
                  <c:v>1.1783802385255076</c:v>
                </c:pt>
                <c:pt idx="9416">
                  <c:v>1.1794358343838685</c:v>
                </c:pt>
                <c:pt idx="9417">
                  <c:v>1.1796150859157721</c:v>
                </c:pt>
                <c:pt idx="9418">
                  <c:v>1.1808698503490398</c:v>
                </c:pt>
                <c:pt idx="9419">
                  <c:v>1.1814076067996666</c:v>
                </c:pt>
                <c:pt idx="9420">
                  <c:v>1.1821046977393037</c:v>
                </c:pt>
                <c:pt idx="9421">
                  <c:v>1.1833594621725751</c:v>
                </c:pt>
                <c:pt idx="9422">
                  <c:v>1.1833594621725751</c:v>
                </c:pt>
                <c:pt idx="9423">
                  <c:v>1.1845943086353818</c:v>
                </c:pt>
                <c:pt idx="9424">
                  <c:v>1.1853312336610315</c:v>
                </c:pt>
                <c:pt idx="9425">
                  <c:v>1.1858490730686526</c:v>
                </c:pt>
                <c:pt idx="9426">
                  <c:v>1.1871038375019225</c:v>
                </c:pt>
                <c:pt idx="9427">
                  <c:v>1.187283089033828</c:v>
                </c:pt>
                <c:pt idx="9428">
                  <c:v>1.1883386848921873</c:v>
                </c:pt>
                <c:pt idx="9429">
                  <c:v>1.1892349444067369</c:v>
                </c:pt>
                <c:pt idx="9430">
                  <c:v>1.1895934483981137</c:v>
                </c:pt>
                <c:pt idx="9431">
                  <c:v>1.1908282957883778</c:v>
                </c:pt>
                <c:pt idx="9432">
                  <c:v>1.1911867997796435</c:v>
                </c:pt>
                <c:pt idx="9433">
                  <c:v>1.192083060221651</c:v>
                </c:pt>
                <c:pt idx="9434">
                  <c:v>1.1931386551525518</c:v>
                </c:pt>
                <c:pt idx="9435">
                  <c:v>1.1933179076119151</c:v>
                </c:pt>
                <c:pt idx="9436">
                  <c:v>1.1950905105254606</c:v>
                </c:pt>
                <c:pt idx="9437">
                  <c:v>1.1963054408727223</c:v>
                </c:pt>
                <c:pt idx="9438">
                  <c:v>1.197022448855364</c:v>
                </c:pt>
                <c:pt idx="9439">
                  <c:v>1.1975602053059886</c:v>
                </c:pt>
                <c:pt idx="9440">
                  <c:v>1.1987950526962561</c:v>
                </c:pt>
                <c:pt idx="9441">
                  <c:v>1.1989743042281589</c:v>
                </c:pt>
                <c:pt idx="9442">
                  <c:v>1.2000498171295233</c:v>
                </c:pt>
                <c:pt idx="9443">
                  <c:v>1.2009460766440718</c:v>
                </c:pt>
                <c:pt idx="9444">
                  <c:v>1.201304580635336</c:v>
                </c:pt>
                <c:pt idx="9445">
                  <c:v>1.202539428025716</c:v>
                </c:pt>
                <c:pt idx="9446">
                  <c:v>1.202897932016981</c:v>
                </c:pt>
                <c:pt idx="9447">
                  <c:v>1.2037941924589826</c:v>
                </c:pt>
                <c:pt idx="9448">
                  <c:v>1.2048497873898871</c:v>
                </c:pt>
                <c:pt idx="9449">
                  <c:v>1.2050290398492498</c:v>
                </c:pt>
                <c:pt idx="9450">
                  <c:v>1.206283803355064</c:v>
                </c:pt>
                <c:pt idx="9451">
                  <c:v>1.2068016427626815</c:v>
                </c:pt>
                <c:pt idx="9452">
                  <c:v>1.2075385677883332</c:v>
                </c:pt>
                <c:pt idx="9453">
                  <c:v>1.208753498135593</c:v>
                </c:pt>
                <c:pt idx="9454">
                  <c:v>1.2087734151785978</c:v>
                </c:pt>
                <c:pt idx="9455">
                  <c:v>1.2100082625688628</c:v>
                </c:pt>
                <c:pt idx="9456">
                  <c:v>1.2106854364654964</c:v>
                </c:pt>
                <c:pt idx="9457">
                  <c:v>1.211263026074674</c:v>
                </c:pt>
                <c:pt idx="9458">
                  <c:v>1.2125177905079454</c:v>
                </c:pt>
                <c:pt idx="9459">
                  <c:v>1.212637291838405</c:v>
                </c:pt>
                <c:pt idx="9460">
                  <c:v>1.2137526378982102</c:v>
                </c:pt>
                <c:pt idx="9461">
                  <c:v>1.2145891472113135</c:v>
                </c:pt>
                <c:pt idx="9462">
                  <c:v>1.2149874852885887</c:v>
                </c:pt>
                <c:pt idx="9463">
                  <c:v>1.2162422497218601</c:v>
                </c:pt>
                <c:pt idx="9464">
                  <c:v>1.2165609196271134</c:v>
                </c:pt>
                <c:pt idx="9465">
                  <c:v>1.2174970132276695</c:v>
                </c:pt>
                <c:pt idx="9466">
                  <c:v>1.218512775000022</c:v>
                </c:pt>
                <c:pt idx="9467">
                  <c:v>1.2187318606179358</c:v>
                </c:pt>
                <c:pt idx="9468">
                  <c:v>1.2204447133299234</c:v>
                </c:pt>
                <c:pt idx="9469">
                  <c:v>1.2212015553984636</c:v>
                </c:pt>
                <c:pt idx="9470">
                  <c:v>1.2224164857458391</c:v>
                </c:pt>
                <c:pt idx="9471">
                  <c:v>1.2224563198317371</c:v>
                </c:pt>
                <c:pt idx="9472">
                  <c:v>1.2237110833375466</c:v>
                </c:pt>
                <c:pt idx="9473">
                  <c:v>1.224368341118748</c:v>
                </c:pt>
                <c:pt idx="9474">
                  <c:v>1.2249658477708179</c:v>
                </c:pt>
                <c:pt idx="9475">
                  <c:v>1.2262206122040848</c:v>
                </c:pt>
                <c:pt idx="9476">
                  <c:v>1.2263201964915424</c:v>
                </c:pt>
                <c:pt idx="9477">
                  <c:v>1.2274554595944658</c:v>
                </c:pt>
                <c:pt idx="9478">
                  <c:v>1.2282521348214486</c:v>
                </c:pt>
                <c:pt idx="9479">
                  <c:v>1.2287102231002791</c:v>
                </c:pt>
                <c:pt idx="9480">
                  <c:v>1.2299450704905439</c:v>
                </c:pt>
                <c:pt idx="9481">
                  <c:v>1.2311799178808078</c:v>
                </c:pt>
                <c:pt idx="9482">
                  <c:v>1.2324346823140755</c:v>
                </c:pt>
                <c:pt idx="9483">
                  <c:v>1.2354421326178908</c:v>
                </c:pt>
                <c:pt idx="9484">
                  <c:v>1.2366968970511583</c:v>
                </c:pt>
                <c:pt idx="9485">
                  <c:v>1.2379516605569734</c:v>
                </c:pt>
                <c:pt idx="9486">
                  <c:v>1.2391885001152341</c:v>
                </c:pt>
                <c:pt idx="9487">
                  <c:v>1.2404432636210461</c:v>
                </c:pt>
                <c:pt idx="9488">
                  <c:v>1.2416781110114239</c:v>
                </c:pt>
                <c:pt idx="9489">
                  <c:v>1.2429328754446938</c:v>
                </c:pt>
                <c:pt idx="9490">
                  <c:v>1.244167722834959</c:v>
                </c:pt>
                <c:pt idx="9491">
                  <c:v>1.2454224863407717</c:v>
                </c:pt>
                <c:pt idx="9492">
                  <c:v>1.2466573337310385</c:v>
                </c:pt>
                <c:pt idx="9493">
                  <c:v>1.2479120981643046</c:v>
                </c:pt>
                <c:pt idx="9494">
                  <c:v>1.2491668625975758</c:v>
                </c:pt>
                <c:pt idx="9495">
                  <c:v>1.2504017099878411</c:v>
                </c:pt>
                <c:pt idx="9496">
                  <c:v>1.2516365564507619</c:v>
                </c:pt>
                <c:pt idx="9497">
                  <c:v>1.5576986560012074</c:v>
                </c:pt>
                <c:pt idx="9498">
                  <c:v>1.55895341950702</c:v>
                </c:pt>
                <c:pt idx="9499">
                  <c:v>1.5601882668972864</c:v>
                </c:pt>
                <c:pt idx="9500">
                  <c:v>1.5614430313305547</c:v>
                </c:pt>
                <c:pt idx="9501">
                  <c:v>1.5626778787209341</c:v>
                </c:pt>
                <c:pt idx="9502">
                  <c:v>1.5639326422267459</c:v>
                </c:pt>
                <c:pt idx="9503">
                  <c:v>1.5651674896170107</c:v>
                </c:pt>
                <c:pt idx="9504">
                  <c:v>1.5664023370072755</c:v>
                </c:pt>
                <c:pt idx="9505">
                  <c:v>1.5676571014405476</c:v>
                </c:pt>
                <c:pt idx="9506">
                  <c:v>1.5688919488308102</c:v>
                </c:pt>
                <c:pt idx="9507">
                  <c:v>1.570126796221075</c:v>
                </c:pt>
                <c:pt idx="9508">
                  <c:v>1.5713815597268881</c:v>
                </c:pt>
                <c:pt idx="9509">
                  <c:v>1.5726164071172659</c:v>
                </c:pt>
                <c:pt idx="9510">
                  <c:v>1.573871171550536</c:v>
                </c:pt>
                <c:pt idx="9511">
                  <c:v>1.5751259350563487</c:v>
                </c:pt>
                <c:pt idx="9512">
                  <c:v>1.5763806994896186</c:v>
                </c:pt>
                <c:pt idx="9513">
                  <c:v>1.577615546879884</c:v>
                </c:pt>
                <c:pt idx="9514">
                  <c:v>1.5788703113131533</c:v>
                </c:pt>
                <c:pt idx="9515">
                  <c:v>1.5801250748189661</c:v>
                </c:pt>
                <c:pt idx="9516">
                  <c:v>1.5813599222092307</c:v>
                </c:pt>
                <c:pt idx="9517">
                  <c:v>1.582594769599494</c:v>
                </c:pt>
                <c:pt idx="9518">
                  <c:v>1.5838495340327661</c:v>
                </c:pt>
                <c:pt idx="9519">
                  <c:v>1.5850843814231439</c:v>
                </c:pt>
                <c:pt idx="9520">
                  <c:v>1.5863192288134087</c:v>
                </c:pt>
                <c:pt idx="9521">
                  <c:v>1.5875540752762163</c:v>
                </c:pt>
                <c:pt idx="9522">
                  <c:v>1.5888088397094862</c:v>
                </c:pt>
                <c:pt idx="9523">
                  <c:v>1.590043687099751</c:v>
                </c:pt>
                <c:pt idx="9524">
                  <c:v>1.5912785344900175</c:v>
                </c:pt>
                <c:pt idx="9525">
                  <c:v>1.5925133818803943</c:v>
                </c:pt>
                <c:pt idx="9526">
                  <c:v>1.5937681453862069</c:v>
                </c:pt>
                <c:pt idx="9527">
                  <c:v>1.596795513660368</c:v>
                </c:pt>
                <c:pt idx="9528">
                  <c:v>1.5980502771661804</c:v>
                </c:pt>
                <c:pt idx="9529">
                  <c:v>1.5993050415994499</c:v>
                </c:pt>
                <c:pt idx="9530">
                  <c:v>1.6005598060327217</c:v>
                </c:pt>
                <c:pt idx="9531">
                  <c:v>1.601794653423096</c:v>
                </c:pt>
                <c:pt idx="9532">
                  <c:v>1.6030494169289113</c:v>
                </c:pt>
                <c:pt idx="9533">
                  <c:v>1.6042842643191759</c:v>
                </c:pt>
                <c:pt idx="9534">
                  <c:v>1.6055390287524458</c:v>
                </c:pt>
                <c:pt idx="9535">
                  <c:v>1.6067738761427124</c:v>
                </c:pt>
                <c:pt idx="9536">
                  <c:v>1.6080485566915317</c:v>
                </c:pt>
                <c:pt idx="9537">
                  <c:v>1.6092834040817956</c:v>
                </c:pt>
                <c:pt idx="9538">
                  <c:v>1.6105381685150648</c:v>
                </c:pt>
                <c:pt idx="9539">
                  <c:v>1.6117730159053278</c:v>
                </c:pt>
                <c:pt idx="9540">
                  <c:v>1.6130277794111407</c:v>
                </c:pt>
                <c:pt idx="9541">
                  <c:v>1.6142825438444122</c:v>
                </c:pt>
                <c:pt idx="9542">
                  <c:v>1.6155173912347891</c:v>
                </c:pt>
                <c:pt idx="9543">
                  <c:v>1.616792071783494</c:v>
                </c:pt>
                <c:pt idx="9544">
                  <c:v>1.6180269191738721</c:v>
                </c:pt>
                <c:pt idx="9545">
                  <c:v>1.6192617665641358</c:v>
                </c:pt>
                <c:pt idx="9546">
                  <c:v>1.6205165309974063</c:v>
                </c:pt>
                <c:pt idx="9547">
                  <c:v>1.6217513783876698</c:v>
                </c:pt>
                <c:pt idx="9548">
                  <c:v>1.623006141893484</c:v>
                </c:pt>
                <c:pt idx="9549">
                  <c:v>1.6242609063267563</c:v>
                </c:pt>
                <c:pt idx="9550">
                  <c:v>1.6254957537170178</c:v>
                </c:pt>
                <c:pt idx="9551">
                  <c:v>1.6267306011072833</c:v>
                </c:pt>
                <c:pt idx="9552">
                  <c:v>1.6279853646132121</c:v>
                </c:pt>
                <c:pt idx="9553">
                  <c:v>1.6292401290464811</c:v>
                </c:pt>
                <c:pt idx="9554">
                  <c:v>1.6304749764367465</c:v>
                </c:pt>
                <c:pt idx="9555">
                  <c:v>1.6317098238270091</c:v>
                </c:pt>
                <c:pt idx="9556">
                  <c:v>1.632964588260279</c:v>
                </c:pt>
                <c:pt idx="9557">
                  <c:v>1.6371670518683461</c:v>
                </c:pt>
                <c:pt idx="9558">
                  <c:v>1.6384018992587259</c:v>
                </c:pt>
                <c:pt idx="9559">
                  <c:v>1.6396765807348856</c:v>
                </c:pt>
                <c:pt idx="9560">
                  <c:v>1.6409114271978069</c:v>
                </c:pt>
                <c:pt idx="9561">
                  <c:v>1.6421661916310781</c:v>
                </c:pt>
                <c:pt idx="9562">
                  <c:v>1.643401039021342</c:v>
                </c:pt>
                <c:pt idx="9563">
                  <c:v>1.644655803454613</c:v>
                </c:pt>
                <c:pt idx="9564">
                  <c:v>1.6458906499174175</c:v>
                </c:pt>
                <c:pt idx="9565">
                  <c:v>1.6471254973076821</c:v>
                </c:pt>
                <c:pt idx="9566">
                  <c:v>1.6483603446980639</c:v>
                </c:pt>
                <c:pt idx="9567">
                  <c:v>1.6496350261742241</c:v>
                </c:pt>
                <c:pt idx="9568">
                  <c:v>1.6508698735646019</c:v>
                </c:pt>
                <c:pt idx="9569">
                  <c:v>1.6521047200274097</c:v>
                </c:pt>
                <c:pt idx="9570">
                  <c:v>1.6533395674176738</c:v>
                </c:pt>
                <c:pt idx="9571">
                  <c:v>1.6545943318509444</c:v>
                </c:pt>
                <c:pt idx="9572">
                  <c:v>1.6558291792412101</c:v>
                </c:pt>
                <c:pt idx="9573">
                  <c:v>1.6570839436744791</c:v>
                </c:pt>
                <c:pt idx="9574">
                  <c:v>1.6583387071802917</c:v>
                </c:pt>
                <c:pt idx="9575">
                  <c:v>1.6595735545705581</c:v>
                </c:pt>
                <c:pt idx="9576">
                  <c:v>1.6608482360468331</c:v>
                </c:pt>
                <c:pt idx="9577">
                  <c:v>1.6621029995526457</c:v>
                </c:pt>
                <c:pt idx="9578">
                  <c:v>1.6633378469430244</c:v>
                </c:pt>
                <c:pt idx="9579">
                  <c:v>1.6645926113762941</c:v>
                </c:pt>
                <c:pt idx="9580">
                  <c:v>1.6658473758095624</c:v>
                </c:pt>
                <c:pt idx="9581">
                  <c:v>1.66708222227237</c:v>
                </c:pt>
                <c:pt idx="9582">
                  <c:v>1.6683170696626379</c:v>
                </c:pt>
                <c:pt idx="9583">
                  <c:v>1.6695718340959047</c:v>
                </c:pt>
                <c:pt idx="9584">
                  <c:v>1.6708265985291728</c:v>
                </c:pt>
                <c:pt idx="9585">
                  <c:v>1.6720614459194394</c:v>
                </c:pt>
                <c:pt idx="9586">
                  <c:v>1.6750489791802488</c:v>
                </c:pt>
                <c:pt idx="9587">
                  <c:v>1.676303743613518</c:v>
                </c:pt>
                <c:pt idx="9588">
                  <c:v>1.67751867396089</c:v>
                </c:pt>
                <c:pt idx="9589">
                  <c:v>1.6787734383941597</c:v>
                </c:pt>
                <c:pt idx="9590">
                  <c:v>1.6800282018999724</c:v>
                </c:pt>
                <c:pt idx="9591">
                  <c:v>1.6812630492902381</c:v>
                </c:pt>
                <c:pt idx="9592">
                  <c:v>1.6825178137235102</c:v>
                </c:pt>
                <c:pt idx="9593">
                  <c:v>1.6837526611137743</c:v>
                </c:pt>
                <c:pt idx="9594">
                  <c:v>1.6850074246195867</c:v>
                </c:pt>
                <c:pt idx="9595">
                  <c:v>1.686262189052856</c:v>
                </c:pt>
                <c:pt idx="9596">
                  <c:v>1.6874970364431201</c:v>
                </c:pt>
                <c:pt idx="9597">
                  <c:v>1.6887518008763909</c:v>
                </c:pt>
                <c:pt idx="9598">
                  <c:v>1.6899866473393086</c:v>
                </c:pt>
                <c:pt idx="9599">
                  <c:v>1.6912414117725802</c:v>
                </c:pt>
                <c:pt idx="9600">
                  <c:v>1.6924762591628451</c:v>
                </c:pt>
                <c:pt idx="9601">
                  <c:v>1.6937310235961149</c:v>
                </c:pt>
                <c:pt idx="9602">
                  <c:v>1.6949658709863813</c:v>
                </c:pt>
                <c:pt idx="9603">
                  <c:v>1.6962206344921924</c:v>
                </c:pt>
                <c:pt idx="9604">
                  <c:v>1.6974554818824581</c:v>
                </c:pt>
                <c:pt idx="9605">
                  <c:v>1.6987301633587353</c:v>
                </c:pt>
                <c:pt idx="9606">
                  <c:v>1.6999670019896485</c:v>
                </c:pt>
                <c:pt idx="9607">
                  <c:v>1.7012217664229166</c:v>
                </c:pt>
                <c:pt idx="9608">
                  <c:v>1.7024765299287339</c:v>
                </c:pt>
                <c:pt idx="9609">
                  <c:v>1.7037312943619978</c:v>
                </c:pt>
                <c:pt idx="9610">
                  <c:v>1.7049661417522657</c:v>
                </c:pt>
                <c:pt idx="9611">
                  <c:v>1.706220906185536</c:v>
                </c:pt>
                <c:pt idx="9612">
                  <c:v>1.7074756696913482</c:v>
                </c:pt>
                <c:pt idx="9613">
                  <c:v>1.708710517081613</c:v>
                </c:pt>
                <c:pt idx="9614">
                  <c:v>1.7099652815148803</c:v>
                </c:pt>
                <c:pt idx="9615">
                  <c:v>1.7111802118622559</c:v>
                </c:pt>
                <c:pt idx="9616">
                  <c:v>1.7141677451230635</c:v>
                </c:pt>
                <c:pt idx="9617">
                  <c:v>1.7154025925133278</c:v>
                </c:pt>
                <c:pt idx="9618">
                  <c:v>1.7166374399035946</c:v>
                </c:pt>
                <c:pt idx="9619">
                  <c:v>1.7178722872938561</c:v>
                </c:pt>
                <c:pt idx="9620">
                  <c:v>1.7191071346842379</c:v>
                </c:pt>
                <c:pt idx="9621">
                  <c:v>1.7203618991173908</c:v>
                </c:pt>
                <c:pt idx="9622">
                  <c:v>1.7216166626233178</c:v>
                </c:pt>
                <c:pt idx="9623">
                  <c:v>1.7228515100135837</c:v>
                </c:pt>
                <c:pt idx="9624">
                  <c:v>1.724106274446854</c:v>
                </c:pt>
                <c:pt idx="9625">
                  <c:v>1.7253411218371184</c:v>
                </c:pt>
                <c:pt idx="9626">
                  <c:v>1.7265759692273841</c:v>
                </c:pt>
                <c:pt idx="9627">
                  <c:v>1.7278307327331941</c:v>
                </c:pt>
                <c:pt idx="9628">
                  <c:v>1.7290655801234598</c:v>
                </c:pt>
                <c:pt idx="9629">
                  <c:v>1.7303004275138401</c:v>
                </c:pt>
                <c:pt idx="9630">
                  <c:v>1.7315551919471091</c:v>
                </c:pt>
                <c:pt idx="9631">
                  <c:v>1.7327900393373739</c:v>
                </c:pt>
                <c:pt idx="9632">
                  <c:v>1.7340448028431859</c:v>
                </c:pt>
                <c:pt idx="9633">
                  <c:v>1.7352796502334482</c:v>
                </c:pt>
                <c:pt idx="9634">
                  <c:v>1.7365344146667221</c:v>
                </c:pt>
                <c:pt idx="9635">
                  <c:v>1.7377692620569833</c:v>
                </c:pt>
                <c:pt idx="9636">
                  <c:v>1.7390041094473638</c:v>
                </c:pt>
                <c:pt idx="9637">
                  <c:v>1.740258872953178</c:v>
                </c:pt>
                <c:pt idx="9638">
                  <c:v>1.7414937203434404</c:v>
                </c:pt>
                <c:pt idx="9639">
                  <c:v>1.7427484847767143</c:v>
                </c:pt>
                <c:pt idx="9640">
                  <c:v>1.7440032482825238</c:v>
                </c:pt>
                <c:pt idx="9641">
                  <c:v>1.7452380956727878</c:v>
                </c:pt>
                <c:pt idx="9642">
                  <c:v>1.7464928601060601</c:v>
                </c:pt>
                <c:pt idx="9643">
                  <c:v>1.7477476245393291</c:v>
                </c:pt>
                <c:pt idx="9644">
                  <c:v>1.7490023880451402</c:v>
                </c:pt>
                <c:pt idx="9645">
                  <c:v>1.7502571524784121</c:v>
                </c:pt>
                <c:pt idx="9646">
                  <c:v>1.7532446866666758</c:v>
                </c:pt>
                <c:pt idx="9647">
                  <c:v>1.7544795331294836</c:v>
                </c:pt>
                <c:pt idx="9648">
                  <c:v>1.7557342975627501</c:v>
                </c:pt>
                <c:pt idx="9649">
                  <c:v>1.7569890619960251</c:v>
                </c:pt>
                <c:pt idx="9650">
                  <c:v>1.7582239093864021</c:v>
                </c:pt>
                <c:pt idx="9651">
                  <c:v>1.7594786728922138</c:v>
                </c:pt>
                <c:pt idx="9652">
                  <c:v>1.7607334373254828</c:v>
                </c:pt>
                <c:pt idx="9653">
                  <c:v>1.7619682847157492</c:v>
                </c:pt>
                <c:pt idx="9654">
                  <c:v>1.7632230491490175</c:v>
                </c:pt>
                <c:pt idx="9655">
                  <c:v>1.7644578965392841</c:v>
                </c:pt>
                <c:pt idx="9656">
                  <c:v>1.7657126600450959</c:v>
                </c:pt>
                <c:pt idx="9657">
                  <c:v>1.7669475074353613</c:v>
                </c:pt>
                <c:pt idx="9658">
                  <c:v>1.7682022718686321</c:v>
                </c:pt>
                <c:pt idx="9659">
                  <c:v>1.7694570353744439</c:v>
                </c:pt>
                <c:pt idx="9660">
                  <c:v>1.7706918827648206</c:v>
                </c:pt>
                <c:pt idx="9661">
                  <c:v>1.7719665642409836</c:v>
                </c:pt>
                <c:pt idx="9662">
                  <c:v>1.7732014116313619</c:v>
                </c:pt>
                <c:pt idx="9663">
                  <c:v>1.7744561751371748</c:v>
                </c:pt>
                <c:pt idx="9664">
                  <c:v>1.7756910225274374</c:v>
                </c:pt>
                <c:pt idx="9665">
                  <c:v>1.776925869917706</c:v>
                </c:pt>
                <c:pt idx="9666">
                  <c:v>1.7781806343509743</c:v>
                </c:pt>
                <c:pt idx="9667">
                  <c:v>1.7794154817412409</c:v>
                </c:pt>
                <c:pt idx="9668">
                  <c:v>1.7806503291315066</c:v>
                </c:pt>
                <c:pt idx="9669">
                  <c:v>1.7819050926373148</c:v>
                </c:pt>
                <c:pt idx="9670">
                  <c:v>1.7831598570705858</c:v>
                </c:pt>
                <c:pt idx="9671">
                  <c:v>1.7844146215038563</c:v>
                </c:pt>
                <c:pt idx="9672">
                  <c:v>1.7856494688942348</c:v>
                </c:pt>
                <c:pt idx="9673">
                  <c:v>1.7868843153570408</c:v>
                </c:pt>
                <c:pt idx="9674">
                  <c:v>1.7881191627473081</c:v>
                </c:pt>
                <c:pt idx="9675">
                  <c:v>1.7893739271805771</c:v>
                </c:pt>
                <c:pt idx="9676">
                  <c:v>1.7923614604413842</c:v>
                </c:pt>
                <c:pt idx="9677">
                  <c:v>1.7935963078316473</c:v>
                </c:pt>
                <c:pt idx="9678">
                  <c:v>1.7948510722649178</c:v>
                </c:pt>
                <c:pt idx="9679">
                  <c:v>1.7960859196552998</c:v>
                </c:pt>
                <c:pt idx="9680">
                  <c:v>1.7973207670455618</c:v>
                </c:pt>
                <c:pt idx="9681">
                  <c:v>1.7985755305513766</c:v>
                </c:pt>
                <c:pt idx="9682">
                  <c:v>1.7998103779416397</c:v>
                </c:pt>
                <c:pt idx="9683">
                  <c:v>1.8010651423749096</c:v>
                </c:pt>
                <c:pt idx="9684">
                  <c:v>1.8023199068081801</c:v>
                </c:pt>
                <c:pt idx="9685">
                  <c:v>1.8035547541984438</c:v>
                </c:pt>
                <c:pt idx="9686">
                  <c:v>1.804829434747262</c:v>
                </c:pt>
                <c:pt idx="9687">
                  <c:v>1.806064282137525</c:v>
                </c:pt>
                <c:pt idx="9688">
                  <c:v>1.8073190465707967</c:v>
                </c:pt>
                <c:pt idx="9689">
                  <c:v>1.8085538939611761</c:v>
                </c:pt>
                <c:pt idx="9690">
                  <c:v>1.8098086574669856</c:v>
                </c:pt>
                <c:pt idx="9691">
                  <c:v>1.8110634219002593</c:v>
                </c:pt>
                <c:pt idx="9692">
                  <c:v>1.8123181863335294</c:v>
                </c:pt>
                <c:pt idx="9693">
                  <c:v>1.8135729498393403</c:v>
                </c:pt>
                <c:pt idx="9694">
                  <c:v>1.8148077972296035</c:v>
                </c:pt>
                <c:pt idx="9695">
                  <c:v>1.8160426446198701</c:v>
                </c:pt>
                <c:pt idx="9696">
                  <c:v>1.8172974090531397</c:v>
                </c:pt>
                <c:pt idx="9697">
                  <c:v>1.818552172558954</c:v>
                </c:pt>
                <c:pt idx="9698">
                  <c:v>1.8197870199492181</c:v>
                </c:pt>
                <c:pt idx="9699">
                  <c:v>1.8210417843824858</c:v>
                </c:pt>
                <c:pt idx="9700">
                  <c:v>1.8222766317727521</c:v>
                </c:pt>
                <c:pt idx="9701">
                  <c:v>1.8235313962060218</c:v>
                </c:pt>
                <c:pt idx="9702">
                  <c:v>1.8247662426689415</c:v>
                </c:pt>
                <c:pt idx="9703">
                  <c:v>1.8260409241452213</c:v>
                </c:pt>
                <c:pt idx="9704">
                  <c:v>1.8272757715354828</c:v>
                </c:pt>
                <c:pt idx="9705">
                  <c:v>1.8285106189257481</c:v>
                </c:pt>
                <c:pt idx="9706">
                  <c:v>1.8314583181005446</c:v>
                </c:pt>
                <c:pt idx="9707">
                  <c:v>1.8327130825338145</c:v>
                </c:pt>
                <c:pt idx="9708">
                  <c:v>1.8339678469670844</c:v>
                </c:pt>
                <c:pt idx="9709">
                  <c:v>1.8352026943574618</c:v>
                </c:pt>
                <c:pt idx="9710">
                  <c:v>1.8364574578632771</c:v>
                </c:pt>
                <c:pt idx="9711">
                  <c:v>1.8376923052535399</c:v>
                </c:pt>
                <c:pt idx="9712">
                  <c:v>1.8389271526438051</c:v>
                </c:pt>
                <c:pt idx="9713">
                  <c:v>1.8401620000340699</c:v>
                </c:pt>
                <c:pt idx="9714">
                  <c:v>1.84141676446734</c:v>
                </c:pt>
                <c:pt idx="9715">
                  <c:v>1.8426516118577183</c:v>
                </c:pt>
                <c:pt idx="9716">
                  <c:v>1.843906375363531</c:v>
                </c:pt>
                <c:pt idx="9717">
                  <c:v>1.845141222753796</c:v>
                </c:pt>
                <c:pt idx="9718">
                  <c:v>1.8463760701440606</c:v>
                </c:pt>
                <c:pt idx="9719">
                  <c:v>1.8476308345773305</c:v>
                </c:pt>
                <c:pt idx="9720">
                  <c:v>1.8488855980831431</c:v>
                </c:pt>
                <c:pt idx="9721">
                  <c:v>1.8501204454734079</c:v>
                </c:pt>
                <c:pt idx="9722">
                  <c:v>1.851375209906678</c:v>
                </c:pt>
                <c:pt idx="9723">
                  <c:v>1.8526100572969426</c:v>
                </c:pt>
                <c:pt idx="9724">
                  <c:v>1.853864820802869</c:v>
                </c:pt>
                <c:pt idx="9725">
                  <c:v>1.8551195852361388</c:v>
                </c:pt>
                <c:pt idx="9726">
                  <c:v>1.8563743496694078</c:v>
                </c:pt>
                <c:pt idx="9727">
                  <c:v>1.8576291141026771</c:v>
                </c:pt>
                <c:pt idx="9728">
                  <c:v>1.8588838776084913</c:v>
                </c:pt>
                <c:pt idx="9729">
                  <c:v>1.8601187249987599</c:v>
                </c:pt>
                <c:pt idx="9730">
                  <c:v>1.861373489432026</c:v>
                </c:pt>
                <c:pt idx="9731">
                  <c:v>1.8626282538652958</c:v>
                </c:pt>
                <c:pt idx="9732">
                  <c:v>1.8638631003281034</c:v>
                </c:pt>
                <c:pt idx="9733">
                  <c:v>1.8651178647613769</c:v>
                </c:pt>
                <c:pt idx="9734">
                  <c:v>1.8663726291946441</c:v>
                </c:pt>
                <c:pt idx="9735">
                  <c:v>1.867607476584908</c:v>
                </c:pt>
                <c:pt idx="9736">
                  <c:v>1.8706348439317269</c:v>
                </c:pt>
                <c:pt idx="9737">
                  <c:v>1.8718896083649932</c:v>
                </c:pt>
                <c:pt idx="9738">
                  <c:v>1.8731244548278028</c:v>
                </c:pt>
                <c:pt idx="9739">
                  <c:v>1.8743792192610726</c:v>
                </c:pt>
                <c:pt idx="9740">
                  <c:v>1.8756140666513381</c:v>
                </c:pt>
                <c:pt idx="9741">
                  <c:v>1.8768688310846073</c:v>
                </c:pt>
                <c:pt idx="9742">
                  <c:v>1.87812359459042</c:v>
                </c:pt>
                <c:pt idx="9743">
                  <c:v>1.8793783590236899</c:v>
                </c:pt>
                <c:pt idx="9744">
                  <c:v>1.8806132064140684</c:v>
                </c:pt>
                <c:pt idx="9745">
                  <c:v>1.8818679708473383</c:v>
                </c:pt>
                <c:pt idx="9746">
                  <c:v>1.8831028173101458</c:v>
                </c:pt>
                <c:pt idx="9747">
                  <c:v>1.8843575817434188</c:v>
                </c:pt>
                <c:pt idx="9748">
                  <c:v>1.885612346176686</c:v>
                </c:pt>
                <c:pt idx="9749">
                  <c:v>1.8868671106099555</c:v>
                </c:pt>
                <c:pt idx="9750">
                  <c:v>1.8881019570727631</c:v>
                </c:pt>
                <c:pt idx="9751">
                  <c:v>1.8893368044630281</c:v>
                </c:pt>
                <c:pt idx="9752">
                  <c:v>1.8905915688962995</c:v>
                </c:pt>
                <c:pt idx="9753">
                  <c:v>1.8918463333295676</c:v>
                </c:pt>
                <c:pt idx="9754">
                  <c:v>1.8931010968353799</c:v>
                </c:pt>
                <c:pt idx="9755">
                  <c:v>1.8943359442257615</c:v>
                </c:pt>
                <c:pt idx="9756">
                  <c:v>1.8955907086590278</c:v>
                </c:pt>
                <c:pt idx="9757">
                  <c:v>1.8968255560492935</c:v>
                </c:pt>
                <c:pt idx="9758">
                  <c:v>1.8980803195551061</c:v>
                </c:pt>
                <c:pt idx="9759">
                  <c:v>1.8993151669453729</c:v>
                </c:pt>
                <c:pt idx="9760">
                  <c:v>1.9005699313786424</c:v>
                </c:pt>
                <c:pt idx="9761">
                  <c:v>1.9018047787689056</c:v>
                </c:pt>
                <c:pt idx="9762">
                  <c:v>1.9030595432021755</c:v>
                </c:pt>
                <c:pt idx="9763">
                  <c:v>1.9043143067079882</c:v>
                </c:pt>
                <c:pt idx="9764">
                  <c:v>1.9055690711412581</c:v>
                </c:pt>
                <c:pt idx="9765">
                  <c:v>1.9068039185315246</c:v>
                </c:pt>
                <c:pt idx="9766">
                  <c:v>1.9097715347494386</c:v>
                </c:pt>
                <c:pt idx="9767">
                  <c:v>1.9110262991827078</c:v>
                </c:pt>
                <c:pt idx="9768">
                  <c:v>1.9122611465729733</c:v>
                </c:pt>
                <c:pt idx="9769">
                  <c:v>1.9134959939632381</c:v>
                </c:pt>
                <c:pt idx="9770">
                  <c:v>1.9147507583965095</c:v>
                </c:pt>
                <c:pt idx="9771">
                  <c:v>1.9160055219023238</c:v>
                </c:pt>
                <c:pt idx="9772">
                  <c:v>1.9172403692925861</c:v>
                </c:pt>
                <c:pt idx="9773">
                  <c:v>1.9185150507688622</c:v>
                </c:pt>
                <c:pt idx="9774">
                  <c:v>1.9197498981591234</c:v>
                </c:pt>
                <c:pt idx="9775">
                  <c:v>1.9210046616649379</c:v>
                </c:pt>
                <c:pt idx="9776">
                  <c:v>1.9222395090553179</c:v>
                </c:pt>
                <c:pt idx="9777">
                  <c:v>1.9234942734885858</c:v>
                </c:pt>
                <c:pt idx="9778">
                  <c:v>1.9247291208788526</c:v>
                </c:pt>
                <c:pt idx="9779">
                  <c:v>1.9259858765526587</c:v>
                </c:pt>
                <c:pt idx="9780">
                  <c:v>1.9272207239429235</c:v>
                </c:pt>
                <c:pt idx="9781">
                  <c:v>1.9284754874487378</c:v>
                </c:pt>
                <c:pt idx="9782">
                  <c:v>1.9297103348391147</c:v>
                </c:pt>
                <c:pt idx="9783">
                  <c:v>1.9309650992723846</c:v>
                </c:pt>
                <c:pt idx="9784">
                  <c:v>1.9322198637056562</c:v>
                </c:pt>
                <c:pt idx="9785">
                  <c:v>1.9334547110959193</c:v>
                </c:pt>
                <c:pt idx="9786">
                  <c:v>1.9347094746017348</c:v>
                </c:pt>
                <c:pt idx="9787">
                  <c:v>1.9359443219919967</c:v>
                </c:pt>
                <c:pt idx="9788">
                  <c:v>1.9371990864252666</c:v>
                </c:pt>
                <c:pt idx="9789">
                  <c:v>1.9384339338155341</c:v>
                </c:pt>
                <c:pt idx="9790">
                  <c:v>1.9396886973213439</c:v>
                </c:pt>
                <c:pt idx="9791">
                  <c:v>1.9409235447117255</c:v>
                </c:pt>
                <c:pt idx="9792">
                  <c:v>1.9421783091449925</c:v>
                </c:pt>
                <c:pt idx="9793">
                  <c:v>1.9434330735782623</c:v>
                </c:pt>
                <c:pt idx="9794">
                  <c:v>1.9446679200410728</c:v>
                </c:pt>
                <c:pt idx="9795">
                  <c:v>1.9459226844743398</c:v>
                </c:pt>
                <c:pt idx="9796">
                  <c:v>1.9489301347781538</c:v>
                </c:pt>
                <c:pt idx="9797">
                  <c:v>1.9501649821684168</c:v>
                </c:pt>
                <c:pt idx="9798">
                  <c:v>1.9514197466016867</c:v>
                </c:pt>
                <c:pt idx="9799">
                  <c:v>1.9526545939919531</c:v>
                </c:pt>
                <c:pt idx="9800">
                  <c:v>1.9539093584252214</c:v>
                </c:pt>
                <c:pt idx="9801">
                  <c:v>1.9551442048880301</c:v>
                </c:pt>
                <c:pt idx="9802">
                  <c:v>1.9563989693213024</c:v>
                </c:pt>
                <c:pt idx="9803">
                  <c:v>1.9576537337545687</c:v>
                </c:pt>
                <c:pt idx="9804">
                  <c:v>1.9588885811449481</c:v>
                </c:pt>
                <c:pt idx="9805">
                  <c:v>1.960123428535214</c:v>
                </c:pt>
                <c:pt idx="9806">
                  <c:v>1.9613781920410247</c:v>
                </c:pt>
                <c:pt idx="9807">
                  <c:v>1.9625931223882862</c:v>
                </c:pt>
                <c:pt idx="9808">
                  <c:v>1.9638478868215565</c:v>
                </c:pt>
                <c:pt idx="9809">
                  <c:v>1.9650827342118227</c:v>
                </c:pt>
                <c:pt idx="9810">
                  <c:v>1.9663175816021996</c:v>
                </c:pt>
                <c:pt idx="9811">
                  <c:v>1.9675723451080103</c:v>
                </c:pt>
                <c:pt idx="9812">
                  <c:v>1.9688271095412833</c:v>
                </c:pt>
                <c:pt idx="9813">
                  <c:v>1.9700818739745518</c:v>
                </c:pt>
                <c:pt idx="9814">
                  <c:v>1.9713167213648164</c:v>
                </c:pt>
                <c:pt idx="9815">
                  <c:v>1.9725714848706291</c:v>
                </c:pt>
                <c:pt idx="9816">
                  <c:v>1.9738262493038974</c:v>
                </c:pt>
                <c:pt idx="9817">
                  <c:v>1.9750810137371673</c:v>
                </c:pt>
                <c:pt idx="9818">
                  <c:v>1.9763158611274343</c:v>
                </c:pt>
                <c:pt idx="9819">
                  <c:v>1.977570624633247</c:v>
                </c:pt>
                <c:pt idx="9820">
                  <c:v>1.9788054720235113</c:v>
                </c:pt>
                <c:pt idx="9821">
                  <c:v>1.9800403194138898</c:v>
                </c:pt>
                <c:pt idx="9822">
                  <c:v>1.9812950838471579</c:v>
                </c:pt>
                <c:pt idx="9823">
                  <c:v>1.9825498473529706</c:v>
                </c:pt>
                <c:pt idx="9824">
                  <c:v>1.9837647777002299</c:v>
                </c:pt>
                <c:pt idx="9825">
                  <c:v>1.9850195421335017</c:v>
                </c:pt>
                <c:pt idx="9826">
                  <c:v>1.9880070763217685</c:v>
                </c:pt>
                <c:pt idx="9827">
                  <c:v>1.9892618398275781</c:v>
                </c:pt>
                <c:pt idx="9828">
                  <c:v>1.9905166042608489</c:v>
                </c:pt>
                <c:pt idx="9829">
                  <c:v>1.991771368694117</c:v>
                </c:pt>
                <c:pt idx="9830">
                  <c:v>1.9930062160843818</c:v>
                </c:pt>
                <c:pt idx="9831">
                  <c:v>1.9942609795901962</c:v>
                </c:pt>
                <c:pt idx="9832">
                  <c:v>1.9954958269805749</c:v>
                </c:pt>
                <c:pt idx="9833">
                  <c:v>1.9967505914138457</c:v>
                </c:pt>
                <c:pt idx="9834">
                  <c:v>1.9980053558471127</c:v>
                </c:pt>
                <c:pt idx="9835">
                  <c:v>1.9992402023099198</c:v>
                </c:pt>
                <c:pt idx="9836">
                  <c:v>1.0005148837861952</c:v>
                </c:pt>
                <c:pt idx="9837">
                  <c:v>1.0017497311764598</c:v>
                </c:pt>
                <c:pt idx="9838">
                  <c:v>1.0030044956097284</c:v>
                </c:pt>
                <c:pt idx="9839">
                  <c:v>1.0042592591155426</c:v>
                </c:pt>
                <c:pt idx="9840">
                  <c:v>1.0054941065058074</c:v>
                </c:pt>
                <c:pt idx="9841">
                  <c:v>1.0067488709390773</c:v>
                </c:pt>
                <c:pt idx="9842">
                  <c:v>1.0079837183293399</c:v>
                </c:pt>
                <c:pt idx="9843">
                  <c:v>1.0092185657197221</c:v>
                </c:pt>
                <c:pt idx="9844">
                  <c:v>1.0104733292255341</c:v>
                </c:pt>
                <c:pt idx="9845">
                  <c:v>1.0117280936588018</c:v>
                </c:pt>
                <c:pt idx="9846">
                  <c:v>1.0129629410490679</c:v>
                </c:pt>
                <c:pt idx="9847">
                  <c:v>1.0141977884393318</c:v>
                </c:pt>
                <c:pt idx="9848">
                  <c:v>1.0154525519451461</c:v>
                </c:pt>
                <c:pt idx="9849">
                  <c:v>1.0166873993354102</c:v>
                </c:pt>
                <c:pt idx="9850">
                  <c:v>1.0179421637686801</c:v>
                </c:pt>
                <c:pt idx="9851">
                  <c:v>1.01919692820195</c:v>
                </c:pt>
                <c:pt idx="9852">
                  <c:v>1.0204317746648712</c:v>
                </c:pt>
                <c:pt idx="9853">
                  <c:v>1.0216865390981411</c:v>
                </c:pt>
                <c:pt idx="9854">
                  <c:v>1.0229213864884044</c:v>
                </c:pt>
                <c:pt idx="9855">
                  <c:v>1.024176150921676</c:v>
                </c:pt>
                <c:pt idx="9856">
                  <c:v>1.0271636841824805</c:v>
                </c:pt>
                <c:pt idx="9857">
                  <c:v>1.0283985315727493</c:v>
                </c:pt>
                <c:pt idx="9858">
                  <c:v>1.0296532960060176</c:v>
                </c:pt>
                <c:pt idx="9859">
                  <c:v>1.0308881433962842</c:v>
                </c:pt>
                <c:pt idx="9860">
                  <c:v>1.0321429069020969</c:v>
                </c:pt>
                <c:pt idx="9861">
                  <c:v>1.0333777542924736</c:v>
                </c:pt>
                <c:pt idx="9862">
                  <c:v>1.0346126016827399</c:v>
                </c:pt>
                <c:pt idx="9863">
                  <c:v>1.0358474490730041</c:v>
                </c:pt>
                <c:pt idx="9864">
                  <c:v>1.0371022135062731</c:v>
                </c:pt>
                <c:pt idx="9865">
                  <c:v>1.0383569770120857</c:v>
                </c:pt>
                <c:pt idx="9866">
                  <c:v>1.0396117414453556</c:v>
                </c:pt>
                <c:pt idx="9867">
                  <c:v>1.0408465888356204</c:v>
                </c:pt>
                <c:pt idx="9868">
                  <c:v>1.0421013532688899</c:v>
                </c:pt>
                <c:pt idx="9869">
                  <c:v>1.043376033817708</c:v>
                </c:pt>
                <c:pt idx="9870">
                  <c:v>1.0446108812079729</c:v>
                </c:pt>
                <c:pt idx="9871">
                  <c:v>1.0458656456412418</c:v>
                </c:pt>
                <c:pt idx="9872">
                  <c:v>1.0471204091470554</c:v>
                </c:pt>
                <c:pt idx="9873">
                  <c:v>1.0483552565373202</c:v>
                </c:pt>
                <c:pt idx="9874">
                  <c:v>1.0495901039276978</c:v>
                </c:pt>
                <c:pt idx="9875">
                  <c:v>1.0508448683609686</c:v>
                </c:pt>
                <c:pt idx="9876">
                  <c:v>1.052079715751234</c:v>
                </c:pt>
                <c:pt idx="9877">
                  <c:v>1.0533344792570458</c:v>
                </c:pt>
                <c:pt idx="9878">
                  <c:v>1.0545892436903159</c:v>
                </c:pt>
                <c:pt idx="9879">
                  <c:v>1.0558440081235858</c:v>
                </c:pt>
                <c:pt idx="9880">
                  <c:v>1.0570788555138506</c:v>
                </c:pt>
                <c:pt idx="9881">
                  <c:v>1.0583336190196617</c:v>
                </c:pt>
                <c:pt idx="9882">
                  <c:v>1.0595684664099279</c:v>
                </c:pt>
                <c:pt idx="9883">
                  <c:v>1.0608232308431964</c:v>
                </c:pt>
                <c:pt idx="9884">
                  <c:v>1.0620779952764681</c:v>
                </c:pt>
                <c:pt idx="9885">
                  <c:v>1.0633327587822798</c:v>
                </c:pt>
                <c:pt idx="9886">
                  <c:v>1.0663202929705438</c:v>
                </c:pt>
                <c:pt idx="9887">
                  <c:v>1.0675750564764712</c:v>
                </c:pt>
                <c:pt idx="9888">
                  <c:v>1.0688298209097411</c:v>
                </c:pt>
                <c:pt idx="9889">
                  <c:v>1.0700845853430121</c:v>
                </c:pt>
                <c:pt idx="9890">
                  <c:v>1.071319432733276</c:v>
                </c:pt>
                <c:pt idx="9891">
                  <c:v>1.0725741962390878</c:v>
                </c:pt>
                <c:pt idx="9892">
                  <c:v>1.0738090436293515</c:v>
                </c:pt>
                <c:pt idx="9893">
                  <c:v>1.0750638080626218</c:v>
                </c:pt>
                <c:pt idx="9894">
                  <c:v>1.0762986554528864</c:v>
                </c:pt>
                <c:pt idx="9895">
                  <c:v>1.0775534189587022</c:v>
                </c:pt>
                <c:pt idx="9896">
                  <c:v>1.0788081833919705</c:v>
                </c:pt>
                <c:pt idx="9897">
                  <c:v>1.0800629478252419</c:v>
                </c:pt>
                <c:pt idx="9898">
                  <c:v>1.0812977952155052</c:v>
                </c:pt>
                <c:pt idx="9899">
                  <c:v>1.0825326426058837</c:v>
                </c:pt>
                <c:pt idx="9900">
                  <c:v>1.0837674890686912</c:v>
                </c:pt>
                <c:pt idx="9901">
                  <c:v>1.0850222535019598</c:v>
                </c:pt>
                <c:pt idx="9902">
                  <c:v>1.086257100892229</c:v>
                </c:pt>
                <c:pt idx="9903">
                  <c:v>1.0874919482824887</c:v>
                </c:pt>
                <c:pt idx="9904">
                  <c:v>1.0887467127157606</c:v>
                </c:pt>
                <c:pt idx="9905">
                  <c:v>1.0900014762215748</c:v>
                </c:pt>
                <c:pt idx="9906">
                  <c:v>1.091236323611952</c:v>
                </c:pt>
                <c:pt idx="9907">
                  <c:v>1.0924711710022181</c:v>
                </c:pt>
                <c:pt idx="9908">
                  <c:v>1.0937259354354858</c:v>
                </c:pt>
                <c:pt idx="9909">
                  <c:v>1.0949607828257513</c:v>
                </c:pt>
                <c:pt idx="9910">
                  <c:v>1.0961956292885604</c:v>
                </c:pt>
                <c:pt idx="9911">
                  <c:v>1.0974503937218287</c:v>
                </c:pt>
                <c:pt idx="9912">
                  <c:v>1.0986852411120935</c:v>
                </c:pt>
                <c:pt idx="9913">
                  <c:v>1.0999200885024696</c:v>
                </c:pt>
                <c:pt idx="9914">
                  <c:v>1.1011748529357419</c:v>
                </c:pt>
                <c:pt idx="9915">
                  <c:v>1.1024096993985495</c:v>
                </c:pt>
                <c:pt idx="9916">
                  <c:v>1.1053573995008041</c:v>
                </c:pt>
                <c:pt idx="9917">
                  <c:v>1.1065922468911822</c:v>
                </c:pt>
                <c:pt idx="9918">
                  <c:v>1.1078470113244518</c:v>
                </c:pt>
                <c:pt idx="9919">
                  <c:v>1.1091017748302647</c:v>
                </c:pt>
                <c:pt idx="9920">
                  <c:v>1.1103366222205295</c:v>
                </c:pt>
                <c:pt idx="9921">
                  <c:v>1.1115913866537994</c:v>
                </c:pt>
                <c:pt idx="9922">
                  <c:v>1.1128262340440638</c:v>
                </c:pt>
                <c:pt idx="9923">
                  <c:v>1.114061081434329</c:v>
                </c:pt>
                <c:pt idx="9924">
                  <c:v>1.1152959288245941</c:v>
                </c:pt>
                <c:pt idx="9925">
                  <c:v>1.1165307752875151</c:v>
                </c:pt>
                <c:pt idx="9926">
                  <c:v>1.1177855397207876</c:v>
                </c:pt>
                <c:pt idx="9927">
                  <c:v>1.1190203871110498</c:v>
                </c:pt>
                <c:pt idx="9928">
                  <c:v>1.1202552345013177</c:v>
                </c:pt>
                <c:pt idx="9929">
                  <c:v>1.1215099989345838</c:v>
                </c:pt>
                <c:pt idx="9930">
                  <c:v>1.1227448453973918</c:v>
                </c:pt>
                <c:pt idx="9931">
                  <c:v>1.1239996098306604</c:v>
                </c:pt>
                <c:pt idx="9932">
                  <c:v>1.1252344572210398</c:v>
                </c:pt>
                <c:pt idx="9933">
                  <c:v>1.1264892216543103</c:v>
                </c:pt>
                <c:pt idx="9934">
                  <c:v>1.1277240690445738</c:v>
                </c:pt>
                <c:pt idx="9935">
                  <c:v>1.128978832550388</c:v>
                </c:pt>
                <c:pt idx="9936">
                  <c:v>1.1302335969836581</c:v>
                </c:pt>
                <c:pt idx="9937">
                  <c:v>1.1314684443739225</c:v>
                </c:pt>
                <c:pt idx="9938">
                  <c:v>1.1327232088071906</c:v>
                </c:pt>
                <c:pt idx="9939">
                  <c:v>1.1339779723130061</c:v>
                </c:pt>
                <c:pt idx="9940">
                  <c:v>1.1352327367462767</c:v>
                </c:pt>
                <c:pt idx="9941">
                  <c:v>1.1364675841365424</c:v>
                </c:pt>
                <c:pt idx="9942">
                  <c:v>1.1377024315269197</c:v>
                </c:pt>
                <c:pt idx="9943">
                  <c:v>1.1389571950327324</c:v>
                </c:pt>
                <c:pt idx="9944">
                  <c:v>1.1401920424229957</c:v>
                </c:pt>
                <c:pt idx="9945">
                  <c:v>1.1414268898132605</c:v>
                </c:pt>
                <c:pt idx="9946">
                  <c:v>1.1443745899155164</c:v>
                </c:pt>
                <c:pt idx="9947">
                  <c:v>1.1456094373058932</c:v>
                </c:pt>
                <c:pt idx="9948">
                  <c:v>1.146864200811706</c:v>
                </c:pt>
                <c:pt idx="9949">
                  <c:v>1.1480990482019706</c:v>
                </c:pt>
                <c:pt idx="9950">
                  <c:v>1.1493538126352405</c:v>
                </c:pt>
                <c:pt idx="9951">
                  <c:v>1.1506085770685119</c:v>
                </c:pt>
                <c:pt idx="9952">
                  <c:v>1.1518633405743215</c:v>
                </c:pt>
                <c:pt idx="9953">
                  <c:v>1.1531181050075929</c:v>
                </c:pt>
                <c:pt idx="9954">
                  <c:v>1.1543728694408657</c:v>
                </c:pt>
                <c:pt idx="9955">
                  <c:v>1.1556077168311281</c:v>
                </c:pt>
                <c:pt idx="9956">
                  <c:v>1.1568644725049337</c:v>
                </c:pt>
                <c:pt idx="9957">
                  <c:v>1.1581192369382074</c:v>
                </c:pt>
                <c:pt idx="9958">
                  <c:v>1.1593540834011264</c:v>
                </c:pt>
                <c:pt idx="9959">
                  <c:v>1.1606287648774021</c:v>
                </c:pt>
                <c:pt idx="9960">
                  <c:v>1.1618636122676635</c:v>
                </c:pt>
                <c:pt idx="9961">
                  <c:v>1.1631183757734789</c:v>
                </c:pt>
                <c:pt idx="9962">
                  <c:v>1.1643731402067512</c:v>
                </c:pt>
                <c:pt idx="9963">
                  <c:v>1.165607987597014</c:v>
                </c:pt>
                <c:pt idx="9964">
                  <c:v>1.1668428349872813</c:v>
                </c:pt>
                <c:pt idx="9965">
                  <c:v>1.1680975994205502</c:v>
                </c:pt>
                <c:pt idx="9966">
                  <c:v>1.1693324458833561</c:v>
                </c:pt>
                <c:pt idx="9967">
                  <c:v>1.1705872103166273</c:v>
                </c:pt>
                <c:pt idx="9968">
                  <c:v>1.1718618917928998</c:v>
                </c:pt>
                <c:pt idx="9969">
                  <c:v>1.1730967391831655</c:v>
                </c:pt>
                <c:pt idx="9970">
                  <c:v>1.1743315856460881</c:v>
                </c:pt>
                <c:pt idx="9971">
                  <c:v>1.1755863500793551</c:v>
                </c:pt>
                <c:pt idx="9972">
                  <c:v>1.1768211974696197</c:v>
                </c:pt>
                <c:pt idx="9973">
                  <c:v>1.1780560448598882</c:v>
                </c:pt>
                <c:pt idx="9974">
                  <c:v>1.1792908922501495</c:v>
                </c:pt>
                <c:pt idx="9975">
                  <c:v>1.1805456557559637</c:v>
                </c:pt>
                <c:pt idx="9976">
                  <c:v>1.1835531069872351</c:v>
                </c:pt>
                <c:pt idx="9977">
                  <c:v>1.1848078704930478</c:v>
                </c:pt>
                <c:pt idx="9978">
                  <c:v>1.1860427178833122</c:v>
                </c:pt>
                <c:pt idx="9979">
                  <c:v>1.1872974823165805</c:v>
                </c:pt>
                <c:pt idx="9980">
                  <c:v>1.1885323297069617</c:v>
                </c:pt>
                <c:pt idx="9981">
                  <c:v>1.1897870941402306</c:v>
                </c:pt>
                <c:pt idx="9982">
                  <c:v>1.1910219406030365</c:v>
                </c:pt>
                <c:pt idx="9983">
                  <c:v>1.1922966220793114</c:v>
                </c:pt>
                <c:pt idx="9984">
                  <c:v>1.1935314694695762</c:v>
                </c:pt>
                <c:pt idx="9985">
                  <c:v>1.1947862329753889</c:v>
                </c:pt>
                <c:pt idx="9986">
                  <c:v>1.1960210803656537</c:v>
                </c:pt>
                <c:pt idx="9987">
                  <c:v>1.1972758447989253</c:v>
                </c:pt>
                <c:pt idx="9988">
                  <c:v>1.1985306092321935</c:v>
                </c:pt>
                <c:pt idx="9989">
                  <c:v>1.1997853727380061</c:v>
                </c:pt>
                <c:pt idx="9990">
                  <c:v>1.2010202201282698</c:v>
                </c:pt>
                <c:pt idx="9991">
                  <c:v>1.2022550675186501</c:v>
                </c:pt>
                <c:pt idx="9992">
                  <c:v>1.2035098319519193</c:v>
                </c:pt>
                <c:pt idx="9993">
                  <c:v>1.2047446793421821</c:v>
                </c:pt>
                <c:pt idx="9994">
                  <c:v>1.2059795267324478</c:v>
                </c:pt>
                <c:pt idx="9995">
                  <c:v>1.2072342902382589</c:v>
                </c:pt>
                <c:pt idx="9996">
                  <c:v>1.2084691376285264</c:v>
                </c:pt>
                <c:pt idx="9997">
                  <c:v>1.2097239020617958</c:v>
                </c:pt>
                <c:pt idx="9998">
                  <c:v>1.2109587494520611</c:v>
                </c:pt>
              </c:numCache>
            </c:numRef>
          </c:xVal>
          <c:yVal>
            <c:numRef>
              <c:f>group5!$B$2:$B$10000</c:f>
              <c:numCache>
                <c:formatCode>0.000</c:formatCode>
                <c:ptCount val="9999"/>
                <c:pt idx="0">
                  <c:v>12.406000000000002</c:v>
                </c:pt>
                <c:pt idx="1">
                  <c:v>12.4</c:v>
                </c:pt>
                <c:pt idx="2">
                  <c:v>12.386000000000006</c:v>
                </c:pt>
                <c:pt idx="3">
                  <c:v>12.384</c:v>
                </c:pt>
                <c:pt idx="4">
                  <c:v>12.378</c:v>
                </c:pt>
                <c:pt idx="5">
                  <c:v>12.356000000000014</c:v>
                </c:pt>
                <c:pt idx="6">
                  <c:v>12.370000000000006</c:v>
                </c:pt>
                <c:pt idx="7">
                  <c:v>12.362000000000014</c:v>
                </c:pt>
                <c:pt idx="8">
                  <c:v>12.355000000000018</c:v>
                </c:pt>
                <c:pt idx="9">
                  <c:v>12.353000000000012</c:v>
                </c:pt>
                <c:pt idx="10">
                  <c:v>12.350000000000012</c:v>
                </c:pt>
                <c:pt idx="11">
                  <c:v>12.352000000000015</c:v>
                </c:pt>
                <c:pt idx="12">
                  <c:v>12.344000000000001</c:v>
                </c:pt>
                <c:pt idx="13">
                  <c:v>12.327</c:v>
                </c:pt>
                <c:pt idx="14">
                  <c:v>12.342000000000002</c:v>
                </c:pt>
                <c:pt idx="15">
                  <c:v>12.324</c:v>
                </c:pt>
                <c:pt idx="16">
                  <c:v>12.322000000000006</c:v>
                </c:pt>
                <c:pt idx="17">
                  <c:v>12.32</c:v>
                </c:pt>
                <c:pt idx="18">
                  <c:v>12.311</c:v>
                </c:pt>
                <c:pt idx="19">
                  <c:v>12.306000000000004</c:v>
                </c:pt>
                <c:pt idx="20">
                  <c:v>12.307</c:v>
                </c:pt>
                <c:pt idx="21">
                  <c:v>12.297999999999998</c:v>
                </c:pt>
                <c:pt idx="22">
                  <c:v>12.305000000000012</c:v>
                </c:pt>
                <c:pt idx="23">
                  <c:v>12.293000000000001</c:v>
                </c:pt>
                <c:pt idx="24">
                  <c:v>12.293999999999999</c:v>
                </c:pt>
                <c:pt idx="25">
                  <c:v>12.287000000000001</c:v>
                </c:pt>
                <c:pt idx="26">
                  <c:v>12.28</c:v>
                </c:pt>
                <c:pt idx="27">
                  <c:v>12.287999999999998</c:v>
                </c:pt>
                <c:pt idx="28">
                  <c:v>12.277000000000001</c:v>
                </c:pt>
                <c:pt idx="29">
                  <c:v>12.272</c:v>
                </c:pt>
                <c:pt idx="30">
                  <c:v>12.265000000000002</c:v>
                </c:pt>
                <c:pt idx="31">
                  <c:v>12.272</c:v>
                </c:pt>
                <c:pt idx="32">
                  <c:v>12.264000000000001</c:v>
                </c:pt>
                <c:pt idx="33">
                  <c:v>12.256</c:v>
                </c:pt>
                <c:pt idx="34">
                  <c:v>12.266</c:v>
                </c:pt>
                <c:pt idx="35">
                  <c:v>12.258000000000001</c:v>
                </c:pt>
                <c:pt idx="36">
                  <c:v>12.255000000000004</c:v>
                </c:pt>
                <c:pt idx="37">
                  <c:v>12.26</c:v>
                </c:pt>
                <c:pt idx="38">
                  <c:v>12.25</c:v>
                </c:pt>
                <c:pt idx="39">
                  <c:v>12.259</c:v>
                </c:pt>
                <c:pt idx="40">
                  <c:v>12.257</c:v>
                </c:pt>
                <c:pt idx="41">
                  <c:v>12.249000000000001</c:v>
                </c:pt>
                <c:pt idx="42">
                  <c:v>12.254</c:v>
                </c:pt>
                <c:pt idx="43">
                  <c:v>12.249000000000001</c:v>
                </c:pt>
                <c:pt idx="44">
                  <c:v>12.246999999999998</c:v>
                </c:pt>
                <c:pt idx="45">
                  <c:v>12.247999999999999</c:v>
                </c:pt>
                <c:pt idx="46">
                  <c:v>12.249000000000001</c:v>
                </c:pt>
                <c:pt idx="47">
                  <c:v>12.249000000000001</c:v>
                </c:pt>
                <c:pt idx="48">
                  <c:v>12.251000000000001</c:v>
                </c:pt>
                <c:pt idx="49">
                  <c:v>12.246999999999998</c:v>
                </c:pt>
                <c:pt idx="50">
                  <c:v>12.240999999999998</c:v>
                </c:pt>
                <c:pt idx="51">
                  <c:v>12.244999999999999</c:v>
                </c:pt>
                <c:pt idx="52">
                  <c:v>12.253</c:v>
                </c:pt>
                <c:pt idx="53">
                  <c:v>12.244999999999999</c:v>
                </c:pt>
                <c:pt idx="54">
                  <c:v>12.262</c:v>
                </c:pt>
                <c:pt idx="55">
                  <c:v>12.26</c:v>
                </c:pt>
                <c:pt idx="56">
                  <c:v>12.242000000000001</c:v>
                </c:pt>
                <c:pt idx="57">
                  <c:v>12.258000000000001</c:v>
                </c:pt>
                <c:pt idx="58">
                  <c:v>12.252000000000002</c:v>
                </c:pt>
                <c:pt idx="59">
                  <c:v>12.257</c:v>
                </c:pt>
                <c:pt idx="60">
                  <c:v>12.262</c:v>
                </c:pt>
                <c:pt idx="61">
                  <c:v>12.253</c:v>
                </c:pt>
                <c:pt idx="62">
                  <c:v>12.261000000000001</c:v>
                </c:pt>
                <c:pt idx="63">
                  <c:v>12.262</c:v>
                </c:pt>
                <c:pt idx="64">
                  <c:v>12.265000000000002</c:v>
                </c:pt>
                <c:pt idx="65">
                  <c:v>12.263</c:v>
                </c:pt>
                <c:pt idx="66">
                  <c:v>12.422000000000002</c:v>
                </c:pt>
                <c:pt idx="67">
                  <c:v>12.364000000000004</c:v>
                </c:pt>
                <c:pt idx="68">
                  <c:v>12.363000000000012</c:v>
                </c:pt>
                <c:pt idx="69">
                  <c:v>12.341000000000001</c:v>
                </c:pt>
                <c:pt idx="70">
                  <c:v>12.335000000000004</c:v>
                </c:pt>
                <c:pt idx="71">
                  <c:v>12.321</c:v>
                </c:pt>
                <c:pt idx="72">
                  <c:v>12.31</c:v>
                </c:pt>
                <c:pt idx="73">
                  <c:v>12.305000000000012</c:v>
                </c:pt>
                <c:pt idx="74">
                  <c:v>12.306000000000004</c:v>
                </c:pt>
                <c:pt idx="75">
                  <c:v>12.292</c:v>
                </c:pt>
                <c:pt idx="76">
                  <c:v>12.3</c:v>
                </c:pt>
                <c:pt idx="77">
                  <c:v>12.285</c:v>
                </c:pt>
                <c:pt idx="78">
                  <c:v>12.287000000000001</c:v>
                </c:pt>
                <c:pt idx="79">
                  <c:v>12.284000000000001</c:v>
                </c:pt>
                <c:pt idx="80">
                  <c:v>12.277999999999999</c:v>
                </c:pt>
                <c:pt idx="81">
                  <c:v>12.297000000000001</c:v>
                </c:pt>
                <c:pt idx="82">
                  <c:v>12.287999999999998</c:v>
                </c:pt>
                <c:pt idx="83">
                  <c:v>12.281000000000001</c:v>
                </c:pt>
                <c:pt idx="84">
                  <c:v>12.293000000000001</c:v>
                </c:pt>
                <c:pt idx="85">
                  <c:v>12.290999999999999</c:v>
                </c:pt>
                <c:pt idx="86">
                  <c:v>12.301</c:v>
                </c:pt>
                <c:pt idx="87">
                  <c:v>12.297000000000001</c:v>
                </c:pt>
                <c:pt idx="88">
                  <c:v>12.326000000000002</c:v>
                </c:pt>
                <c:pt idx="89">
                  <c:v>12.322000000000006</c:v>
                </c:pt>
                <c:pt idx="90">
                  <c:v>12.325000000000006</c:v>
                </c:pt>
                <c:pt idx="91">
                  <c:v>12.338000000000001</c:v>
                </c:pt>
                <c:pt idx="92">
                  <c:v>12.333</c:v>
                </c:pt>
                <c:pt idx="93">
                  <c:v>12.365000000000014</c:v>
                </c:pt>
                <c:pt idx="94">
                  <c:v>12.361000000000002</c:v>
                </c:pt>
                <c:pt idx="95">
                  <c:v>12.375000000000014</c:v>
                </c:pt>
                <c:pt idx="96">
                  <c:v>12.379000000000012</c:v>
                </c:pt>
                <c:pt idx="97">
                  <c:v>12.38</c:v>
                </c:pt>
                <c:pt idx="98">
                  <c:v>12.397</c:v>
                </c:pt>
                <c:pt idx="99">
                  <c:v>12.392000000000012</c:v>
                </c:pt>
                <c:pt idx="100">
                  <c:v>12.406000000000002</c:v>
                </c:pt>
                <c:pt idx="101">
                  <c:v>12.413</c:v>
                </c:pt>
                <c:pt idx="102">
                  <c:v>12.425000000000002</c:v>
                </c:pt>
                <c:pt idx="103">
                  <c:v>12.434000000000001</c:v>
                </c:pt>
                <c:pt idx="104">
                  <c:v>12.424000000000001</c:v>
                </c:pt>
                <c:pt idx="105">
                  <c:v>12.458</c:v>
                </c:pt>
                <c:pt idx="106">
                  <c:v>12.452000000000014</c:v>
                </c:pt>
                <c:pt idx="107">
                  <c:v>12.466000000000006</c:v>
                </c:pt>
                <c:pt idx="108">
                  <c:v>12.471</c:v>
                </c:pt>
                <c:pt idx="109">
                  <c:v>12.481</c:v>
                </c:pt>
                <c:pt idx="110">
                  <c:v>12.478</c:v>
                </c:pt>
                <c:pt idx="111">
                  <c:v>12.48</c:v>
                </c:pt>
                <c:pt idx="112">
                  <c:v>12.49</c:v>
                </c:pt>
                <c:pt idx="113">
                  <c:v>12.49</c:v>
                </c:pt>
                <c:pt idx="114">
                  <c:v>12.5</c:v>
                </c:pt>
                <c:pt idx="115">
                  <c:v>12.525</c:v>
                </c:pt>
                <c:pt idx="116">
                  <c:v>12.537999999999998</c:v>
                </c:pt>
                <c:pt idx="117">
                  <c:v>12.526</c:v>
                </c:pt>
                <c:pt idx="118">
                  <c:v>12.543000000000001</c:v>
                </c:pt>
                <c:pt idx="119">
                  <c:v>12.537999999999998</c:v>
                </c:pt>
                <c:pt idx="120">
                  <c:v>12.55</c:v>
                </c:pt>
                <c:pt idx="121">
                  <c:v>12.571</c:v>
                </c:pt>
                <c:pt idx="122">
                  <c:v>12.547999999999998</c:v>
                </c:pt>
                <c:pt idx="123">
                  <c:v>12.564</c:v>
                </c:pt>
                <c:pt idx="124">
                  <c:v>12.559000000000006</c:v>
                </c:pt>
                <c:pt idx="125">
                  <c:v>12.577</c:v>
                </c:pt>
                <c:pt idx="126">
                  <c:v>12.602</c:v>
                </c:pt>
                <c:pt idx="127">
                  <c:v>12.601000000000001</c:v>
                </c:pt>
                <c:pt idx="128">
                  <c:v>12.611000000000001</c:v>
                </c:pt>
                <c:pt idx="129">
                  <c:v>12.633000000000001</c:v>
                </c:pt>
                <c:pt idx="130">
                  <c:v>12.629</c:v>
                </c:pt>
                <c:pt idx="131">
                  <c:v>12.638999999999999</c:v>
                </c:pt>
                <c:pt idx="132">
                  <c:v>12.636000000000001</c:v>
                </c:pt>
                <c:pt idx="133">
                  <c:v>12.66</c:v>
                </c:pt>
                <c:pt idx="134">
                  <c:v>12.661</c:v>
                </c:pt>
                <c:pt idx="135">
                  <c:v>12.686</c:v>
                </c:pt>
                <c:pt idx="136">
                  <c:v>12.678000000000001</c:v>
                </c:pt>
                <c:pt idx="137">
                  <c:v>12.676</c:v>
                </c:pt>
                <c:pt idx="138">
                  <c:v>12.691000000000001</c:v>
                </c:pt>
                <c:pt idx="139">
                  <c:v>12.684000000000001</c:v>
                </c:pt>
                <c:pt idx="140">
                  <c:v>12.687000000000001</c:v>
                </c:pt>
                <c:pt idx="141">
                  <c:v>12.681000000000001</c:v>
                </c:pt>
                <c:pt idx="142">
                  <c:v>12.707000000000001</c:v>
                </c:pt>
                <c:pt idx="143">
                  <c:v>12.697000000000001</c:v>
                </c:pt>
                <c:pt idx="144">
                  <c:v>12.729999999999999</c:v>
                </c:pt>
                <c:pt idx="145">
                  <c:v>12.718999999999999</c:v>
                </c:pt>
                <c:pt idx="146">
                  <c:v>12.710999999999999</c:v>
                </c:pt>
                <c:pt idx="147">
                  <c:v>12.543000000000001</c:v>
                </c:pt>
                <c:pt idx="148">
                  <c:v>12.559000000000006</c:v>
                </c:pt>
                <c:pt idx="149">
                  <c:v>12.561</c:v>
                </c:pt>
                <c:pt idx="150">
                  <c:v>12.546000000000001</c:v>
                </c:pt>
                <c:pt idx="151">
                  <c:v>12.515000000000002</c:v>
                </c:pt>
                <c:pt idx="152">
                  <c:v>12.508000000000001</c:v>
                </c:pt>
                <c:pt idx="153">
                  <c:v>12.465000000000014</c:v>
                </c:pt>
                <c:pt idx="154">
                  <c:v>12.416</c:v>
                </c:pt>
                <c:pt idx="155">
                  <c:v>12.382000000000012</c:v>
                </c:pt>
                <c:pt idx="156">
                  <c:v>12.366000000000012</c:v>
                </c:pt>
                <c:pt idx="157">
                  <c:v>12.360000000000012</c:v>
                </c:pt>
                <c:pt idx="158">
                  <c:v>12.336</c:v>
                </c:pt>
                <c:pt idx="159">
                  <c:v>12.328000000000001</c:v>
                </c:pt>
                <c:pt idx="160">
                  <c:v>12.32</c:v>
                </c:pt>
                <c:pt idx="161">
                  <c:v>12.301</c:v>
                </c:pt>
                <c:pt idx="162">
                  <c:v>12.298999999999999</c:v>
                </c:pt>
                <c:pt idx="163">
                  <c:v>12.287000000000001</c:v>
                </c:pt>
                <c:pt idx="164">
                  <c:v>12.273</c:v>
                </c:pt>
                <c:pt idx="165">
                  <c:v>12.29</c:v>
                </c:pt>
                <c:pt idx="166">
                  <c:v>12.258000000000001</c:v>
                </c:pt>
                <c:pt idx="167">
                  <c:v>12.263</c:v>
                </c:pt>
                <c:pt idx="168">
                  <c:v>12.252000000000002</c:v>
                </c:pt>
                <c:pt idx="169">
                  <c:v>12.249000000000001</c:v>
                </c:pt>
                <c:pt idx="170">
                  <c:v>12.263</c:v>
                </c:pt>
                <c:pt idx="171">
                  <c:v>12.264000000000001</c:v>
                </c:pt>
                <c:pt idx="172">
                  <c:v>12.252000000000002</c:v>
                </c:pt>
                <c:pt idx="173">
                  <c:v>12.251000000000001</c:v>
                </c:pt>
                <c:pt idx="174">
                  <c:v>12.255000000000004</c:v>
                </c:pt>
                <c:pt idx="175">
                  <c:v>12.335000000000004</c:v>
                </c:pt>
                <c:pt idx="176">
                  <c:v>12.319000000000004</c:v>
                </c:pt>
                <c:pt idx="177">
                  <c:v>12.339</c:v>
                </c:pt>
                <c:pt idx="178">
                  <c:v>12.363000000000012</c:v>
                </c:pt>
                <c:pt idx="179">
                  <c:v>12.373000000000006</c:v>
                </c:pt>
                <c:pt idx="180">
                  <c:v>12.38</c:v>
                </c:pt>
                <c:pt idx="181">
                  <c:v>12.389000000000006</c:v>
                </c:pt>
                <c:pt idx="182">
                  <c:v>12.394</c:v>
                </c:pt>
                <c:pt idx="183">
                  <c:v>12.417</c:v>
                </c:pt>
                <c:pt idx="184">
                  <c:v>12.426</c:v>
                </c:pt>
                <c:pt idx="185">
                  <c:v>12.421000000000001</c:v>
                </c:pt>
                <c:pt idx="186">
                  <c:v>12.432</c:v>
                </c:pt>
                <c:pt idx="187">
                  <c:v>12.446</c:v>
                </c:pt>
                <c:pt idx="188">
                  <c:v>12.47</c:v>
                </c:pt>
                <c:pt idx="189">
                  <c:v>12.48</c:v>
                </c:pt>
                <c:pt idx="190">
                  <c:v>12.48</c:v>
                </c:pt>
                <c:pt idx="191">
                  <c:v>12.501000000000001</c:v>
                </c:pt>
                <c:pt idx="192">
                  <c:v>12.492000000000004</c:v>
                </c:pt>
                <c:pt idx="193">
                  <c:v>12.52</c:v>
                </c:pt>
                <c:pt idx="194">
                  <c:v>12.521000000000001</c:v>
                </c:pt>
                <c:pt idx="195">
                  <c:v>12.52</c:v>
                </c:pt>
                <c:pt idx="196">
                  <c:v>12.532</c:v>
                </c:pt>
                <c:pt idx="197">
                  <c:v>12.537000000000001</c:v>
                </c:pt>
                <c:pt idx="198">
                  <c:v>12.535</c:v>
                </c:pt>
                <c:pt idx="199">
                  <c:v>12.543000000000001</c:v>
                </c:pt>
                <c:pt idx="200">
                  <c:v>12.565000000000012</c:v>
                </c:pt>
                <c:pt idx="201">
                  <c:v>12.576000000000002</c:v>
                </c:pt>
                <c:pt idx="202">
                  <c:v>12.59</c:v>
                </c:pt>
                <c:pt idx="203">
                  <c:v>12.572000000000006</c:v>
                </c:pt>
                <c:pt idx="204">
                  <c:v>12.595000000000002</c:v>
                </c:pt>
                <c:pt idx="205">
                  <c:v>12.603</c:v>
                </c:pt>
                <c:pt idx="206">
                  <c:v>12.617999999999999</c:v>
                </c:pt>
                <c:pt idx="207">
                  <c:v>12.602</c:v>
                </c:pt>
                <c:pt idx="208">
                  <c:v>12.632</c:v>
                </c:pt>
                <c:pt idx="209">
                  <c:v>12.636999999999999</c:v>
                </c:pt>
                <c:pt idx="210">
                  <c:v>12.646999999999998</c:v>
                </c:pt>
                <c:pt idx="211">
                  <c:v>12.658000000000001</c:v>
                </c:pt>
                <c:pt idx="212">
                  <c:v>12.668000000000001</c:v>
                </c:pt>
                <c:pt idx="213">
                  <c:v>12.662000000000004</c:v>
                </c:pt>
                <c:pt idx="214">
                  <c:v>12.689</c:v>
                </c:pt>
                <c:pt idx="215">
                  <c:v>12.688000000000001</c:v>
                </c:pt>
                <c:pt idx="216">
                  <c:v>12.697000000000001</c:v>
                </c:pt>
                <c:pt idx="217">
                  <c:v>12.696</c:v>
                </c:pt>
                <c:pt idx="218">
                  <c:v>12.697999999999999</c:v>
                </c:pt>
                <c:pt idx="219">
                  <c:v>12.717999999999998</c:v>
                </c:pt>
                <c:pt idx="220">
                  <c:v>12.702</c:v>
                </c:pt>
                <c:pt idx="221">
                  <c:v>12.447000000000001</c:v>
                </c:pt>
                <c:pt idx="222">
                  <c:v>12.441000000000001</c:v>
                </c:pt>
                <c:pt idx="223">
                  <c:v>12.489000000000004</c:v>
                </c:pt>
                <c:pt idx="224">
                  <c:v>12.488</c:v>
                </c:pt>
                <c:pt idx="225">
                  <c:v>12.453000000000014</c:v>
                </c:pt>
                <c:pt idx="226">
                  <c:v>12.467000000000002</c:v>
                </c:pt>
                <c:pt idx="227">
                  <c:v>12.474</c:v>
                </c:pt>
                <c:pt idx="228">
                  <c:v>12.505000000000004</c:v>
                </c:pt>
                <c:pt idx="229">
                  <c:v>12.531000000000001</c:v>
                </c:pt>
                <c:pt idx="230">
                  <c:v>12.508000000000001</c:v>
                </c:pt>
                <c:pt idx="231">
                  <c:v>12.512</c:v>
                </c:pt>
                <c:pt idx="232">
                  <c:v>12.505000000000004</c:v>
                </c:pt>
                <c:pt idx="233">
                  <c:v>12.503</c:v>
                </c:pt>
                <c:pt idx="234">
                  <c:v>12.54</c:v>
                </c:pt>
                <c:pt idx="235">
                  <c:v>12.502000000000002</c:v>
                </c:pt>
                <c:pt idx="236">
                  <c:v>12.504</c:v>
                </c:pt>
                <c:pt idx="237">
                  <c:v>12.536</c:v>
                </c:pt>
                <c:pt idx="238">
                  <c:v>12.527000000000001</c:v>
                </c:pt>
                <c:pt idx="239">
                  <c:v>12.539</c:v>
                </c:pt>
                <c:pt idx="240">
                  <c:v>12.568</c:v>
                </c:pt>
                <c:pt idx="241">
                  <c:v>12.534000000000001</c:v>
                </c:pt>
                <c:pt idx="242">
                  <c:v>12.54</c:v>
                </c:pt>
                <c:pt idx="243">
                  <c:v>12.56</c:v>
                </c:pt>
                <c:pt idx="244">
                  <c:v>12.537000000000001</c:v>
                </c:pt>
                <c:pt idx="245">
                  <c:v>12.552000000000012</c:v>
                </c:pt>
                <c:pt idx="246">
                  <c:v>12.565000000000012</c:v>
                </c:pt>
                <c:pt idx="247">
                  <c:v>12.574</c:v>
                </c:pt>
                <c:pt idx="248">
                  <c:v>12.552000000000012</c:v>
                </c:pt>
                <c:pt idx="249">
                  <c:v>12.566000000000004</c:v>
                </c:pt>
                <c:pt idx="250">
                  <c:v>12.55</c:v>
                </c:pt>
                <c:pt idx="251">
                  <c:v>12.58</c:v>
                </c:pt>
                <c:pt idx="252">
                  <c:v>12.577</c:v>
                </c:pt>
                <c:pt idx="253">
                  <c:v>12.594000000000001</c:v>
                </c:pt>
                <c:pt idx="254">
                  <c:v>12.598000000000001</c:v>
                </c:pt>
                <c:pt idx="255">
                  <c:v>12.601000000000001</c:v>
                </c:pt>
                <c:pt idx="256">
                  <c:v>12.584</c:v>
                </c:pt>
                <c:pt idx="257">
                  <c:v>12.647999999999998</c:v>
                </c:pt>
                <c:pt idx="258">
                  <c:v>12.604000000000001</c:v>
                </c:pt>
                <c:pt idx="259">
                  <c:v>12.609</c:v>
                </c:pt>
                <c:pt idx="260">
                  <c:v>12.633000000000001</c:v>
                </c:pt>
                <c:pt idx="261">
                  <c:v>12.627999999999998</c:v>
                </c:pt>
                <c:pt idx="262">
                  <c:v>12.639999999999999</c:v>
                </c:pt>
                <c:pt idx="263">
                  <c:v>12.633999999999999</c:v>
                </c:pt>
                <c:pt idx="264">
                  <c:v>12.629999999999999</c:v>
                </c:pt>
                <c:pt idx="265">
                  <c:v>12.633999999999999</c:v>
                </c:pt>
                <c:pt idx="266">
                  <c:v>12.627999999999998</c:v>
                </c:pt>
                <c:pt idx="267">
                  <c:v>12.633000000000001</c:v>
                </c:pt>
                <c:pt idx="268">
                  <c:v>12.629999999999999</c:v>
                </c:pt>
                <c:pt idx="269">
                  <c:v>12.643000000000001</c:v>
                </c:pt>
                <c:pt idx="270">
                  <c:v>12.65</c:v>
                </c:pt>
                <c:pt idx="271">
                  <c:v>12.640999999999998</c:v>
                </c:pt>
                <c:pt idx="272">
                  <c:v>12.637999999999998</c:v>
                </c:pt>
                <c:pt idx="273">
                  <c:v>12.641999999999999</c:v>
                </c:pt>
                <c:pt idx="274">
                  <c:v>12.664</c:v>
                </c:pt>
                <c:pt idx="275">
                  <c:v>12.676</c:v>
                </c:pt>
                <c:pt idx="276">
                  <c:v>12.667</c:v>
                </c:pt>
                <c:pt idx="277">
                  <c:v>12.672000000000002</c:v>
                </c:pt>
                <c:pt idx="278">
                  <c:v>12.688000000000001</c:v>
                </c:pt>
                <c:pt idx="279">
                  <c:v>12.664</c:v>
                </c:pt>
                <c:pt idx="280">
                  <c:v>12.709999999999999</c:v>
                </c:pt>
                <c:pt idx="281">
                  <c:v>12.679</c:v>
                </c:pt>
                <c:pt idx="282">
                  <c:v>12.674000000000001</c:v>
                </c:pt>
                <c:pt idx="283">
                  <c:v>12.697000000000001</c:v>
                </c:pt>
                <c:pt idx="284">
                  <c:v>12.709999999999999</c:v>
                </c:pt>
                <c:pt idx="285">
                  <c:v>12.692</c:v>
                </c:pt>
                <c:pt idx="286">
                  <c:v>12.681000000000001</c:v>
                </c:pt>
                <c:pt idx="287">
                  <c:v>12.679</c:v>
                </c:pt>
                <c:pt idx="288">
                  <c:v>12.688000000000001</c:v>
                </c:pt>
                <c:pt idx="289">
                  <c:v>12.707999999999998</c:v>
                </c:pt>
                <c:pt idx="290">
                  <c:v>12.704000000000001</c:v>
                </c:pt>
                <c:pt idx="291">
                  <c:v>12.707000000000001</c:v>
                </c:pt>
                <c:pt idx="292">
                  <c:v>12.709</c:v>
                </c:pt>
                <c:pt idx="293">
                  <c:v>12.686</c:v>
                </c:pt>
                <c:pt idx="294">
                  <c:v>12.697999999999999</c:v>
                </c:pt>
                <c:pt idx="295">
                  <c:v>12.69</c:v>
                </c:pt>
                <c:pt idx="296">
                  <c:v>12.697999999999999</c:v>
                </c:pt>
                <c:pt idx="297">
                  <c:v>12.693</c:v>
                </c:pt>
                <c:pt idx="298">
                  <c:v>12.713000000000001</c:v>
                </c:pt>
                <c:pt idx="299">
                  <c:v>12.712</c:v>
                </c:pt>
                <c:pt idx="300">
                  <c:v>12.69</c:v>
                </c:pt>
                <c:pt idx="301">
                  <c:v>12.687000000000001</c:v>
                </c:pt>
                <c:pt idx="302">
                  <c:v>12.697000000000001</c:v>
                </c:pt>
                <c:pt idx="303">
                  <c:v>12.691000000000001</c:v>
                </c:pt>
                <c:pt idx="304">
                  <c:v>12.699</c:v>
                </c:pt>
                <c:pt idx="305">
                  <c:v>12.693</c:v>
                </c:pt>
                <c:pt idx="306">
                  <c:v>12.697000000000001</c:v>
                </c:pt>
                <c:pt idx="307">
                  <c:v>12.719999999999999</c:v>
                </c:pt>
                <c:pt idx="308">
                  <c:v>12.729999999999999</c:v>
                </c:pt>
                <c:pt idx="309">
                  <c:v>12.701000000000001</c:v>
                </c:pt>
                <c:pt idx="310">
                  <c:v>12.697000000000001</c:v>
                </c:pt>
                <c:pt idx="311">
                  <c:v>12.697999999999999</c:v>
                </c:pt>
                <c:pt idx="312">
                  <c:v>12.722</c:v>
                </c:pt>
                <c:pt idx="313">
                  <c:v>12.697999999999999</c:v>
                </c:pt>
                <c:pt idx="314">
                  <c:v>12.703000000000001</c:v>
                </c:pt>
                <c:pt idx="315">
                  <c:v>12.717000000000001</c:v>
                </c:pt>
                <c:pt idx="316">
                  <c:v>12.722</c:v>
                </c:pt>
                <c:pt idx="317">
                  <c:v>12.695</c:v>
                </c:pt>
                <c:pt idx="318">
                  <c:v>12.685</c:v>
                </c:pt>
                <c:pt idx="319">
                  <c:v>12.695</c:v>
                </c:pt>
                <c:pt idx="320">
                  <c:v>12.706</c:v>
                </c:pt>
                <c:pt idx="321">
                  <c:v>12.697999999999999</c:v>
                </c:pt>
                <c:pt idx="322">
                  <c:v>12.706</c:v>
                </c:pt>
                <c:pt idx="323">
                  <c:v>12.703000000000001</c:v>
                </c:pt>
                <c:pt idx="324">
                  <c:v>12.696</c:v>
                </c:pt>
                <c:pt idx="325">
                  <c:v>12.701000000000001</c:v>
                </c:pt>
                <c:pt idx="326">
                  <c:v>12.697000000000001</c:v>
                </c:pt>
                <c:pt idx="327">
                  <c:v>12.688000000000001</c:v>
                </c:pt>
                <c:pt idx="328">
                  <c:v>12.677</c:v>
                </c:pt>
                <c:pt idx="329">
                  <c:v>12.668000000000001</c:v>
                </c:pt>
                <c:pt idx="330">
                  <c:v>12.655000000000006</c:v>
                </c:pt>
                <c:pt idx="331">
                  <c:v>12.653</c:v>
                </c:pt>
                <c:pt idx="332">
                  <c:v>12.686</c:v>
                </c:pt>
                <c:pt idx="333">
                  <c:v>12.682</c:v>
                </c:pt>
                <c:pt idx="334">
                  <c:v>12.664</c:v>
                </c:pt>
                <c:pt idx="335">
                  <c:v>12.697999999999999</c:v>
                </c:pt>
                <c:pt idx="336">
                  <c:v>12.717000000000001</c:v>
                </c:pt>
                <c:pt idx="337">
                  <c:v>12.695</c:v>
                </c:pt>
                <c:pt idx="338">
                  <c:v>12.705</c:v>
                </c:pt>
                <c:pt idx="339">
                  <c:v>12.686</c:v>
                </c:pt>
                <c:pt idx="340">
                  <c:v>12.678000000000001</c:v>
                </c:pt>
                <c:pt idx="341">
                  <c:v>12.696</c:v>
                </c:pt>
                <c:pt idx="342">
                  <c:v>12.694000000000001</c:v>
                </c:pt>
                <c:pt idx="343">
                  <c:v>12.712</c:v>
                </c:pt>
                <c:pt idx="344">
                  <c:v>12.702</c:v>
                </c:pt>
                <c:pt idx="345">
                  <c:v>12.701000000000001</c:v>
                </c:pt>
                <c:pt idx="346">
                  <c:v>12.681000000000001</c:v>
                </c:pt>
                <c:pt idx="347">
                  <c:v>12.694000000000001</c:v>
                </c:pt>
                <c:pt idx="348">
                  <c:v>12.673</c:v>
                </c:pt>
                <c:pt idx="349">
                  <c:v>12.675000000000002</c:v>
                </c:pt>
                <c:pt idx="350">
                  <c:v>12.671000000000001</c:v>
                </c:pt>
                <c:pt idx="351">
                  <c:v>12.692</c:v>
                </c:pt>
                <c:pt idx="352">
                  <c:v>12.687000000000001</c:v>
                </c:pt>
                <c:pt idx="353">
                  <c:v>12.733999999999998</c:v>
                </c:pt>
                <c:pt idx="354">
                  <c:v>12.713999999999999</c:v>
                </c:pt>
                <c:pt idx="355">
                  <c:v>12.69</c:v>
                </c:pt>
                <c:pt idx="356">
                  <c:v>12.67</c:v>
                </c:pt>
                <c:pt idx="357">
                  <c:v>12.676</c:v>
                </c:pt>
                <c:pt idx="358">
                  <c:v>12.695</c:v>
                </c:pt>
                <c:pt idx="359">
                  <c:v>12.704000000000001</c:v>
                </c:pt>
                <c:pt idx="360">
                  <c:v>12.668000000000001</c:v>
                </c:pt>
                <c:pt idx="361">
                  <c:v>12.694000000000001</c:v>
                </c:pt>
                <c:pt idx="362">
                  <c:v>12.710999999999999</c:v>
                </c:pt>
                <c:pt idx="363">
                  <c:v>12.710999999999999</c:v>
                </c:pt>
                <c:pt idx="364">
                  <c:v>12.699</c:v>
                </c:pt>
                <c:pt idx="365">
                  <c:v>12.7</c:v>
                </c:pt>
                <c:pt idx="366">
                  <c:v>12.686</c:v>
                </c:pt>
                <c:pt idx="367">
                  <c:v>12.717999999999998</c:v>
                </c:pt>
                <c:pt idx="368">
                  <c:v>12.716000000000001</c:v>
                </c:pt>
                <c:pt idx="369">
                  <c:v>12.710999999999999</c:v>
                </c:pt>
                <c:pt idx="370">
                  <c:v>12.703000000000001</c:v>
                </c:pt>
                <c:pt idx="371">
                  <c:v>12.733000000000001</c:v>
                </c:pt>
                <c:pt idx="372">
                  <c:v>12.734999999999999</c:v>
                </c:pt>
                <c:pt idx="373">
                  <c:v>12.718999999999999</c:v>
                </c:pt>
                <c:pt idx="374">
                  <c:v>12.744999999999999</c:v>
                </c:pt>
                <c:pt idx="375">
                  <c:v>12.707999999999998</c:v>
                </c:pt>
                <c:pt idx="376">
                  <c:v>12.733000000000001</c:v>
                </c:pt>
                <c:pt idx="377">
                  <c:v>12.726999999999999</c:v>
                </c:pt>
                <c:pt idx="378">
                  <c:v>12.725</c:v>
                </c:pt>
                <c:pt idx="379">
                  <c:v>12.709</c:v>
                </c:pt>
                <c:pt idx="380">
                  <c:v>12.737999999999998</c:v>
                </c:pt>
                <c:pt idx="381">
                  <c:v>12.726999999999999</c:v>
                </c:pt>
                <c:pt idx="382">
                  <c:v>12.717000000000001</c:v>
                </c:pt>
                <c:pt idx="383">
                  <c:v>12.723999999999998</c:v>
                </c:pt>
                <c:pt idx="384">
                  <c:v>12.720999999999998</c:v>
                </c:pt>
                <c:pt idx="385">
                  <c:v>12.749000000000001</c:v>
                </c:pt>
                <c:pt idx="386">
                  <c:v>12.709999999999999</c:v>
                </c:pt>
                <c:pt idx="387">
                  <c:v>12.719999999999999</c:v>
                </c:pt>
                <c:pt idx="388">
                  <c:v>12.736999999999998</c:v>
                </c:pt>
                <c:pt idx="389">
                  <c:v>12.710999999999999</c:v>
                </c:pt>
                <c:pt idx="390">
                  <c:v>12.746999999999998</c:v>
                </c:pt>
                <c:pt idx="391">
                  <c:v>12.706</c:v>
                </c:pt>
                <c:pt idx="392">
                  <c:v>12.69</c:v>
                </c:pt>
                <c:pt idx="393">
                  <c:v>12.747999999999999</c:v>
                </c:pt>
                <c:pt idx="394">
                  <c:v>12.688000000000001</c:v>
                </c:pt>
                <c:pt idx="395">
                  <c:v>12.754</c:v>
                </c:pt>
                <c:pt idx="396">
                  <c:v>12.739000000000001</c:v>
                </c:pt>
                <c:pt idx="397">
                  <c:v>12.752000000000002</c:v>
                </c:pt>
                <c:pt idx="398">
                  <c:v>12.740999999999998</c:v>
                </c:pt>
                <c:pt idx="399">
                  <c:v>12.736999999999998</c:v>
                </c:pt>
                <c:pt idx="400">
                  <c:v>12.766</c:v>
                </c:pt>
                <c:pt idx="401">
                  <c:v>12.733999999999998</c:v>
                </c:pt>
                <c:pt idx="402">
                  <c:v>12.677</c:v>
                </c:pt>
                <c:pt idx="403">
                  <c:v>12.694000000000001</c:v>
                </c:pt>
                <c:pt idx="404">
                  <c:v>12.65</c:v>
                </c:pt>
                <c:pt idx="405">
                  <c:v>12.673</c:v>
                </c:pt>
                <c:pt idx="406">
                  <c:v>12.712</c:v>
                </c:pt>
                <c:pt idx="407">
                  <c:v>12.652000000000006</c:v>
                </c:pt>
                <c:pt idx="408">
                  <c:v>12.653</c:v>
                </c:pt>
                <c:pt idx="409">
                  <c:v>12.675000000000002</c:v>
                </c:pt>
                <c:pt idx="410">
                  <c:v>12.604000000000001</c:v>
                </c:pt>
                <c:pt idx="411">
                  <c:v>12.635</c:v>
                </c:pt>
                <c:pt idx="412">
                  <c:v>12.623000000000001</c:v>
                </c:pt>
                <c:pt idx="413">
                  <c:v>12.616</c:v>
                </c:pt>
                <c:pt idx="414">
                  <c:v>12.573</c:v>
                </c:pt>
                <c:pt idx="415">
                  <c:v>12.534000000000001</c:v>
                </c:pt>
                <c:pt idx="416">
                  <c:v>12.546000000000001</c:v>
                </c:pt>
                <c:pt idx="417">
                  <c:v>12.491</c:v>
                </c:pt>
                <c:pt idx="418">
                  <c:v>12.519</c:v>
                </c:pt>
                <c:pt idx="419">
                  <c:v>12.488</c:v>
                </c:pt>
                <c:pt idx="420">
                  <c:v>12.464</c:v>
                </c:pt>
                <c:pt idx="421">
                  <c:v>12.489000000000004</c:v>
                </c:pt>
                <c:pt idx="422">
                  <c:v>12.456000000000012</c:v>
                </c:pt>
                <c:pt idx="423">
                  <c:v>12.457000000000004</c:v>
                </c:pt>
                <c:pt idx="424">
                  <c:v>12.414</c:v>
                </c:pt>
                <c:pt idx="425">
                  <c:v>12.363000000000012</c:v>
                </c:pt>
                <c:pt idx="426">
                  <c:v>12.364000000000004</c:v>
                </c:pt>
                <c:pt idx="427">
                  <c:v>12.370000000000006</c:v>
                </c:pt>
                <c:pt idx="428">
                  <c:v>12.395000000000012</c:v>
                </c:pt>
                <c:pt idx="429">
                  <c:v>12.318</c:v>
                </c:pt>
                <c:pt idx="430">
                  <c:v>12.344000000000001</c:v>
                </c:pt>
                <c:pt idx="431">
                  <c:v>12.349</c:v>
                </c:pt>
                <c:pt idx="432">
                  <c:v>12.348000000000001</c:v>
                </c:pt>
                <c:pt idx="433">
                  <c:v>12.335000000000004</c:v>
                </c:pt>
                <c:pt idx="434">
                  <c:v>12.295</c:v>
                </c:pt>
                <c:pt idx="435">
                  <c:v>12.323</c:v>
                </c:pt>
                <c:pt idx="436">
                  <c:v>12.317</c:v>
                </c:pt>
                <c:pt idx="437">
                  <c:v>12.195</c:v>
                </c:pt>
                <c:pt idx="438">
                  <c:v>12.450000000000006</c:v>
                </c:pt>
                <c:pt idx="439">
                  <c:v>12.115</c:v>
                </c:pt>
                <c:pt idx="440">
                  <c:v>12.078000000000001</c:v>
                </c:pt>
                <c:pt idx="441">
                  <c:v>12.567</c:v>
                </c:pt>
                <c:pt idx="442">
                  <c:v>12.581</c:v>
                </c:pt>
                <c:pt idx="443">
                  <c:v>12.59</c:v>
                </c:pt>
                <c:pt idx="444">
                  <c:v>12.603</c:v>
                </c:pt>
                <c:pt idx="445">
                  <c:v>12.592000000000002</c:v>
                </c:pt>
                <c:pt idx="446">
                  <c:v>12.611000000000001</c:v>
                </c:pt>
                <c:pt idx="447">
                  <c:v>12.633000000000001</c:v>
                </c:pt>
                <c:pt idx="448">
                  <c:v>12.645</c:v>
                </c:pt>
                <c:pt idx="449">
                  <c:v>12.623000000000001</c:v>
                </c:pt>
                <c:pt idx="450">
                  <c:v>12.638999999999999</c:v>
                </c:pt>
                <c:pt idx="451">
                  <c:v>12.675000000000002</c:v>
                </c:pt>
                <c:pt idx="452">
                  <c:v>12.686</c:v>
                </c:pt>
                <c:pt idx="453">
                  <c:v>12.69</c:v>
                </c:pt>
                <c:pt idx="454">
                  <c:v>12.709</c:v>
                </c:pt>
                <c:pt idx="455">
                  <c:v>12.707999999999998</c:v>
                </c:pt>
                <c:pt idx="456">
                  <c:v>12.707000000000001</c:v>
                </c:pt>
                <c:pt idx="457">
                  <c:v>12.712</c:v>
                </c:pt>
                <c:pt idx="458">
                  <c:v>12.734999999999999</c:v>
                </c:pt>
                <c:pt idx="459">
                  <c:v>12.723000000000001</c:v>
                </c:pt>
                <c:pt idx="460">
                  <c:v>12.694000000000001</c:v>
                </c:pt>
                <c:pt idx="461">
                  <c:v>12.709999999999999</c:v>
                </c:pt>
                <c:pt idx="462">
                  <c:v>12.734999999999999</c:v>
                </c:pt>
                <c:pt idx="463">
                  <c:v>12.734999999999999</c:v>
                </c:pt>
                <c:pt idx="464">
                  <c:v>12.743999999999998</c:v>
                </c:pt>
                <c:pt idx="465">
                  <c:v>12.739999999999998</c:v>
                </c:pt>
                <c:pt idx="466">
                  <c:v>12.754</c:v>
                </c:pt>
                <c:pt idx="467">
                  <c:v>12.752000000000002</c:v>
                </c:pt>
                <c:pt idx="468">
                  <c:v>12.767000000000001</c:v>
                </c:pt>
                <c:pt idx="469">
                  <c:v>12.765000000000002</c:v>
                </c:pt>
                <c:pt idx="470">
                  <c:v>12.763</c:v>
                </c:pt>
                <c:pt idx="471">
                  <c:v>12.762</c:v>
                </c:pt>
                <c:pt idx="472">
                  <c:v>12.772</c:v>
                </c:pt>
                <c:pt idx="473">
                  <c:v>12.76</c:v>
                </c:pt>
                <c:pt idx="474">
                  <c:v>12.764000000000001</c:v>
                </c:pt>
                <c:pt idx="475">
                  <c:v>12.763</c:v>
                </c:pt>
                <c:pt idx="476">
                  <c:v>12.765000000000002</c:v>
                </c:pt>
                <c:pt idx="477">
                  <c:v>12.763</c:v>
                </c:pt>
                <c:pt idx="478">
                  <c:v>12.745999999999999</c:v>
                </c:pt>
                <c:pt idx="479">
                  <c:v>12.755000000000004</c:v>
                </c:pt>
                <c:pt idx="480">
                  <c:v>12.747999999999999</c:v>
                </c:pt>
                <c:pt idx="481">
                  <c:v>12.731999999999999</c:v>
                </c:pt>
                <c:pt idx="482">
                  <c:v>12.726999999999999</c:v>
                </c:pt>
                <c:pt idx="483">
                  <c:v>12.723000000000001</c:v>
                </c:pt>
                <c:pt idx="484">
                  <c:v>12.704000000000001</c:v>
                </c:pt>
                <c:pt idx="485">
                  <c:v>12.694000000000001</c:v>
                </c:pt>
                <c:pt idx="486">
                  <c:v>12.673</c:v>
                </c:pt>
                <c:pt idx="487">
                  <c:v>12.659000000000002</c:v>
                </c:pt>
                <c:pt idx="488">
                  <c:v>12.616</c:v>
                </c:pt>
                <c:pt idx="489">
                  <c:v>12.611000000000001</c:v>
                </c:pt>
                <c:pt idx="490">
                  <c:v>12.58</c:v>
                </c:pt>
                <c:pt idx="491">
                  <c:v>12.553000000000004</c:v>
                </c:pt>
                <c:pt idx="492">
                  <c:v>12.52</c:v>
                </c:pt>
                <c:pt idx="493">
                  <c:v>12.496</c:v>
                </c:pt>
                <c:pt idx="494">
                  <c:v>12.81</c:v>
                </c:pt>
                <c:pt idx="495">
                  <c:v>12.737999999999998</c:v>
                </c:pt>
                <c:pt idx="496">
                  <c:v>12.691000000000001</c:v>
                </c:pt>
                <c:pt idx="497">
                  <c:v>12.667</c:v>
                </c:pt>
                <c:pt idx="498">
                  <c:v>12.718999999999999</c:v>
                </c:pt>
                <c:pt idx="499">
                  <c:v>12.61</c:v>
                </c:pt>
                <c:pt idx="500">
                  <c:v>12.709999999999999</c:v>
                </c:pt>
                <c:pt idx="501">
                  <c:v>12.68</c:v>
                </c:pt>
                <c:pt idx="502">
                  <c:v>12.719999999999999</c:v>
                </c:pt>
                <c:pt idx="503">
                  <c:v>12.703000000000001</c:v>
                </c:pt>
                <c:pt idx="504">
                  <c:v>12.665000000000004</c:v>
                </c:pt>
                <c:pt idx="505">
                  <c:v>12.740999999999998</c:v>
                </c:pt>
                <c:pt idx="506">
                  <c:v>12.674000000000001</c:v>
                </c:pt>
                <c:pt idx="507">
                  <c:v>12.677</c:v>
                </c:pt>
                <c:pt idx="508">
                  <c:v>12.69</c:v>
                </c:pt>
                <c:pt idx="509">
                  <c:v>12.671000000000001</c:v>
                </c:pt>
                <c:pt idx="510">
                  <c:v>12.730999999999998</c:v>
                </c:pt>
                <c:pt idx="511">
                  <c:v>12.673</c:v>
                </c:pt>
                <c:pt idx="512">
                  <c:v>12.623000000000001</c:v>
                </c:pt>
                <c:pt idx="513">
                  <c:v>12.712</c:v>
                </c:pt>
                <c:pt idx="514">
                  <c:v>12.76</c:v>
                </c:pt>
                <c:pt idx="515">
                  <c:v>12.658000000000001</c:v>
                </c:pt>
                <c:pt idx="516">
                  <c:v>12.777000000000001</c:v>
                </c:pt>
                <c:pt idx="517">
                  <c:v>12.718999999999999</c:v>
                </c:pt>
                <c:pt idx="518">
                  <c:v>12.675000000000002</c:v>
                </c:pt>
                <c:pt idx="519">
                  <c:v>12.666</c:v>
                </c:pt>
                <c:pt idx="520">
                  <c:v>12.766</c:v>
                </c:pt>
                <c:pt idx="521">
                  <c:v>12.671000000000001</c:v>
                </c:pt>
                <c:pt idx="522">
                  <c:v>12.717000000000001</c:v>
                </c:pt>
                <c:pt idx="523">
                  <c:v>12.659000000000002</c:v>
                </c:pt>
                <c:pt idx="524">
                  <c:v>12.68</c:v>
                </c:pt>
                <c:pt idx="525">
                  <c:v>12.668000000000001</c:v>
                </c:pt>
                <c:pt idx="526">
                  <c:v>12.684000000000001</c:v>
                </c:pt>
                <c:pt idx="527">
                  <c:v>12.722</c:v>
                </c:pt>
                <c:pt idx="528">
                  <c:v>12.725</c:v>
                </c:pt>
                <c:pt idx="529">
                  <c:v>12.743999999999998</c:v>
                </c:pt>
                <c:pt idx="530">
                  <c:v>12.718999999999999</c:v>
                </c:pt>
                <c:pt idx="531">
                  <c:v>12.646000000000001</c:v>
                </c:pt>
                <c:pt idx="532">
                  <c:v>12.694000000000001</c:v>
                </c:pt>
                <c:pt idx="533">
                  <c:v>12.710999999999999</c:v>
                </c:pt>
                <c:pt idx="534">
                  <c:v>12.701000000000001</c:v>
                </c:pt>
                <c:pt idx="535">
                  <c:v>12.672000000000002</c:v>
                </c:pt>
                <c:pt idx="536">
                  <c:v>12.689</c:v>
                </c:pt>
                <c:pt idx="537">
                  <c:v>12.707999999999998</c:v>
                </c:pt>
                <c:pt idx="538">
                  <c:v>12.646999999999998</c:v>
                </c:pt>
                <c:pt idx="539">
                  <c:v>12.709999999999999</c:v>
                </c:pt>
                <c:pt idx="540">
                  <c:v>12.684000000000001</c:v>
                </c:pt>
                <c:pt idx="541">
                  <c:v>12.67</c:v>
                </c:pt>
                <c:pt idx="542">
                  <c:v>12.689</c:v>
                </c:pt>
                <c:pt idx="543">
                  <c:v>12.715</c:v>
                </c:pt>
                <c:pt idx="544">
                  <c:v>12.702</c:v>
                </c:pt>
                <c:pt idx="545">
                  <c:v>12.701000000000001</c:v>
                </c:pt>
                <c:pt idx="546">
                  <c:v>12.7</c:v>
                </c:pt>
                <c:pt idx="547">
                  <c:v>12.689</c:v>
                </c:pt>
                <c:pt idx="548">
                  <c:v>12.709999999999999</c:v>
                </c:pt>
                <c:pt idx="549">
                  <c:v>12.685</c:v>
                </c:pt>
                <c:pt idx="550">
                  <c:v>12.689</c:v>
                </c:pt>
                <c:pt idx="551">
                  <c:v>12.688000000000001</c:v>
                </c:pt>
                <c:pt idx="552">
                  <c:v>12.707999999999998</c:v>
                </c:pt>
                <c:pt idx="553">
                  <c:v>12.662000000000004</c:v>
                </c:pt>
                <c:pt idx="554">
                  <c:v>12.688000000000001</c:v>
                </c:pt>
                <c:pt idx="555">
                  <c:v>12.707999999999998</c:v>
                </c:pt>
                <c:pt idx="556">
                  <c:v>12.679</c:v>
                </c:pt>
                <c:pt idx="557">
                  <c:v>12.682</c:v>
                </c:pt>
                <c:pt idx="558">
                  <c:v>12.668000000000001</c:v>
                </c:pt>
                <c:pt idx="559">
                  <c:v>12.69</c:v>
                </c:pt>
                <c:pt idx="560">
                  <c:v>12.743999999999998</c:v>
                </c:pt>
                <c:pt idx="561">
                  <c:v>12.710999999999999</c:v>
                </c:pt>
                <c:pt idx="562">
                  <c:v>12.726000000000001</c:v>
                </c:pt>
                <c:pt idx="563">
                  <c:v>12.697000000000001</c:v>
                </c:pt>
                <c:pt idx="564">
                  <c:v>12.723999999999998</c:v>
                </c:pt>
                <c:pt idx="565">
                  <c:v>12.736999999999998</c:v>
                </c:pt>
                <c:pt idx="566">
                  <c:v>12.697999999999999</c:v>
                </c:pt>
                <c:pt idx="567">
                  <c:v>12.667</c:v>
                </c:pt>
                <c:pt idx="568">
                  <c:v>12.654</c:v>
                </c:pt>
                <c:pt idx="569">
                  <c:v>12.653</c:v>
                </c:pt>
                <c:pt idx="570">
                  <c:v>12.668000000000001</c:v>
                </c:pt>
                <c:pt idx="571">
                  <c:v>12.710999999999999</c:v>
                </c:pt>
                <c:pt idx="572">
                  <c:v>12.678000000000001</c:v>
                </c:pt>
                <c:pt idx="573">
                  <c:v>12.734999999999999</c:v>
                </c:pt>
                <c:pt idx="574">
                  <c:v>12.739999999999998</c:v>
                </c:pt>
                <c:pt idx="575">
                  <c:v>12.69</c:v>
                </c:pt>
                <c:pt idx="576">
                  <c:v>12.713000000000001</c:v>
                </c:pt>
                <c:pt idx="577">
                  <c:v>12.689</c:v>
                </c:pt>
                <c:pt idx="578">
                  <c:v>12.673</c:v>
                </c:pt>
                <c:pt idx="579">
                  <c:v>12.756</c:v>
                </c:pt>
                <c:pt idx="580">
                  <c:v>12.726999999999999</c:v>
                </c:pt>
                <c:pt idx="581">
                  <c:v>12.723999999999998</c:v>
                </c:pt>
                <c:pt idx="582">
                  <c:v>12.755000000000004</c:v>
                </c:pt>
                <c:pt idx="583">
                  <c:v>12.725</c:v>
                </c:pt>
                <c:pt idx="584">
                  <c:v>12.753</c:v>
                </c:pt>
                <c:pt idx="585">
                  <c:v>12.703000000000001</c:v>
                </c:pt>
                <c:pt idx="586">
                  <c:v>12.749000000000001</c:v>
                </c:pt>
                <c:pt idx="587">
                  <c:v>12.685</c:v>
                </c:pt>
                <c:pt idx="588">
                  <c:v>12.689</c:v>
                </c:pt>
                <c:pt idx="589">
                  <c:v>12.752000000000002</c:v>
                </c:pt>
                <c:pt idx="590">
                  <c:v>12.733999999999998</c:v>
                </c:pt>
                <c:pt idx="591">
                  <c:v>12.733000000000001</c:v>
                </c:pt>
                <c:pt idx="592">
                  <c:v>12.718999999999999</c:v>
                </c:pt>
                <c:pt idx="593">
                  <c:v>12.726999999999999</c:v>
                </c:pt>
                <c:pt idx="594">
                  <c:v>12.743999999999998</c:v>
                </c:pt>
                <c:pt idx="595">
                  <c:v>12.727999999999998</c:v>
                </c:pt>
                <c:pt idx="596">
                  <c:v>12.76</c:v>
                </c:pt>
                <c:pt idx="597">
                  <c:v>12.751000000000001</c:v>
                </c:pt>
                <c:pt idx="598">
                  <c:v>12.7</c:v>
                </c:pt>
                <c:pt idx="599">
                  <c:v>12.777000000000001</c:v>
                </c:pt>
                <c:pt idx="600">
                  <c:v>12.774000000000001</c:v>
                </c:pt>
                <c:pt idx="601">
                  <c:v>12.746999999999998</c:v>
                </c:pt>
                <c:pt idx="602">
                  <c:v>12.805000000000012</c:v>
                </c:pt>
                <c:pt idx="603">
                  <c:v>12.777999999999999</c:v>
                </c:pt>
                <c:pt idx="604">
                  <c:v>12.785</c:v>
                </c:pt>
                <c:pt idx="605">
                  <c:v>12.787999999999998</c:v>
                </c:pt>
                <c:pt idx="606">
                  <c:v>12.829000000000002</c:v>
                </c:pt>
                <c:pt idx="607">
                  <c:v>12.795</c:v>
                </c:pt>
                <c:pt idx="608">
                  <c:v>12.781000000000001</c:v>
                </c:pt>
                <c:pt idx="609">
                  <c:v>12.763</c:v>
                </c:pt>
                <c:pt idx="610">
                  <c:v>12.725</c:v>
                </c:pt>
                <c:pt idx="611">
                  <c:v>12.766</c:v>
                </c:pt>
                <c:pt idx="612">
                  <c:v>12.775</c:v>
                </c:pt>
                <c:pt idx="613">
                  <c:v>12.776</c:v>
                </c:pt>
                <c:pt idx="614">
                  <c:v>12.775</c:v>
                </c:pt>
                <c:pt idx="615">
                  <c:v>12.776</c:v>
                </c:pt>
                <c:pt idx="616">
                  <c:v>12.771000000000001</c:v>
                </c:pt>
                <c:pt idx="617">
                  <c:v>12.77</c:v>
                </c:pt>
                <c:pt idx="618">
                  <c:v>12.777000000000001</c:v>
                </c:pt>
                <c:pt idx="619">
                  <c:v>12.758000000000001</c:v>
                </c:pt>
                <c:pt idx="620">
                  <c:v>12.737999999999998</c:v>
                </c:pt>
                <c:pt idx="621">
                  <c:v>12.771000000000001</c:v>
                </c:pt>
                <c:pt idx="622">
                  <c:v>12.773</c:v>
                </c:pt>
                <c:pt idx="623">
                  <c:v>12.796000000000001</c:v>
                </c:pt>
                <c:pt idx="624">
                  <c:v>12.782</c:v>
                </c:pt>
                <c:pt idx="625">
                  <c:v>12.772</c:v>
                </c:pt>
                <c:pt idx="626">
                  <c:v>12.764000000000001</c:v>
                </c:pt>
                <c:pt idx="627">
                  <c:v>12.775</c:v>
                </c:pt>
                <c:pt idx="628">
                  <c:v>12.777999999999999</c:v>
                </c:pt>
                <c:pt idx="629">
                  <c:v>12.832000000000004</c:v>
                </c:pt>
                <c:pt idx="630">
                  <c:v>12.774000000000001</c:v>
                </c:pt>
                <c:pt idx="631">
                  <c:v>12.789</c:v>
                </c:pt>
                <c:pt idx="632">
                  <c:v>12.759</c:v>
                </c:pt>
                <c:pt idx="633">
                  <c:v>12.779</c:v>
                </c:pt>
                <c:pt idx="634">
                  <c:v>12.742000000000001</c:v>
                </c:pt>
                <c:pt idx="635">
                  <c:v>12.733999999999998</c:v>
                </c:pt>
                <c:pt idx="636">
                  <c:v>12.793000000000001</c:v>
                </c:pt>
                <c:pt idx="637">
                  <c:v>12.783000000000001</c:v>
                </c:pt>
                <c:pt idx="638">
                  <c:v>12.798999999999999</c:v>
                </c:pt>
                <c:pt idx="639">
                  <c:v>12.766</c:v>
                </c:pt>
                <c:pt idx="640">
                  <c:v>12.764000000000001</c:v>
                </c:pt>
                <c:pt idx="641">
                  <c:v>12.797000000000001</c:v>
                </c:pt>
                <c:pt idx="642">
                  <c:v>12.785</c:v>
                </c:pt>
                <c:pt idx="643">
                  <c:v>12.785</c:v>
                </c:pt>
                <c:pt idx="644">
                  <c:v>12.742999999999999</c:v>
                </c:pt>
                <c:pt idx="645">
                  <c:v>12.756</c:v>
                </c:pt>
                <c:pt idx="646">
                  <c:v>12.77</c:v>
                </c:pt>
                <c:pt idx="647">
                  <c:v>12.796000000000001</c:v>
                </c:pt>
                <c:pt idx="648">
                  <c:v>12.797999999999998</c:v>
                </c:pt>
                <c:pt idx="649">
                  <c:v>12.78</c:v>
                </c:pt>
                <c:pt idx="650">
                  <c:v>12.775</c:v>
                </c:pt>
                <c:pt idx="651">
                  <c:v>12.777000000000001</c:v>
                </c:pt>
                <c:pt idx="652">
                  <c:v>12.809000000000006</c:v>
                </c:pt>
                <c:pt idx="653">
                  <c:v>12.795</c:v>
                </c:pt>
                <c:pt idx="654">
                  <c:v>12.807</c:v>
                </c:pt>
                <c:pt idx="655">
                  <c:v>12.772</c:v>
                </c:pt>
                <c:pt idx="656">
                  <c:v>12.739999999999998</c:v>
                </c:pt>
                <c:pt idx="657">
                  <c:v>12.797999999999998</c:v>
                </c:pt>
                <c:pt idx="658">
                  <c:v>12.726000000000001</c:v>
                </c:pt>
                <c:pt idx="659">
                  <c:v>12.805000000000012</c:v>
                </c:pt>
                <c:pt idx="660">
                  <c:v>12.814</c:v>
                </c:pt>
                <c:pt idx="661">
                  <c:v>12.793999999999999</c:v>
                </c:pt>
                <c:pt idx="662">
                  <c:v>12.797999999999998</c:v>
                </c:pt>
                <c:pt idx="663">
                  <c:v>12.776</c:v>
                </c:pt>
                <c:pt idx="664">
                  <c:v>12.802000000000012</c:v>
                </c:pt>
                <c:pt idx="665">
                  <c:v>12.802000000000012</c:v>
                </c:pt>
                <c:pt idx="666">
                  <c:v>12.793000000000001</c:v>
                </c:pt>
                <c:pt idx="667">
                  <c:v>12.797000000000001</c:v>
                </c:pt>
                <c:pt idx="668">
                  <c:v>12.805000000000012</c:v>
                </c:pt>
                <c:pt idx="669">
                  <c:v>12.792</c:v>
                </c:pt>
                <c:pt idx="670">
                  <c:v>12.825000000000006</c:v>
                </c:pt>
                <c:pt idx="671">
                  <c:v>12.795</c:v>
                </c:pt>
                <c:pt idx="672">
                  <c:v>12.815000000000012</c:v>
                </c:pt>
                <c:pt idx="673">
                  <c:v>12.795</c:v>
                </c:pt>
                <c:pt idx="674">
                  <c:v>12.825000000000006</c:v>
                </c:pt>
                <c:pt idx="675">
                  <c:v>12.850000000000012</c:v>
                </c:pt>
                <c:pt idx="676">
                  <c:v>12.824</c:v>
                </c:pt>
                <c:pt idx="677">
                  <c:v>12.804</c:v>
                </c:pt>
                <c:pt idx="678">
                  <c:v>12.826000000000002</c:v>
                </c:pt>
                <c:pt idx="679">
                  <c:v>12.8</c:v>
                </c:pt>
                <c:pt idx="680">
                  <c:v>12.855000000000018</c:v>
                </c:pt>
                <c:pt idx="681">
                  <c:v>12.819000000000004</c:v>
                </c:pt>
                <c:pt idx="682">
                  <c:v>12.834</c:v>
                </c:pt>
                <c:pt idx="683">
                  <c:v>12.839</c:v>
                </c:pt>
                <c:pt idx="684">
                  <c:v>12.81</c:v>
                </c:pt>
                <c:pt idx="685">
                  <c:v>12.817</c:v>
                </c:pt>
                <c:pt idx="686">
                  <c:v>12.855000000000018</c:v>
                </c:pt>
                <c:pt idx="687">
                  <c:v>12.827</c:v>
                </c:pt>
                <c:pt idx="688">
                  <c:v>12.861000000000002</c:v>
                </c:pt>
                <c:pt idx="689">
                  <c:v>12.846</c:v>
                </c:pt>
                <c:pt idx="690">
                  <c:v>12.825000000000006</c:v>
                </c:pt>
                <c:pt idx="691">
                  <c:v>12.836</c:v>
                </c:pt>
                <c:pt idx="692">
                  <c:v>12.835000000000004</c:v>
                </c:pt>
                <c:pt idx="693">
                  <c:v>12.823</c:v>
                </c:pt>
                <c:pt idx="694">
                  <c:v>12.863000000000012</c:v>
                </c:pt>
                <c:pt idx="695">
                  <c:v>12.833</c:v>
                </c:pt>
                <c:pt idx="696">
                  <c:v>12.848000000000001</c:v>
                </c:pt>
                <c:pt idx="697">
                  <c:v>12.847</c:v>
                </c:pt>
                <c:pt idx="698">
                  <c:v>12.853000000000012</c:v>
                </c:pt>
                <c:pt idx="699">
                  <c:v>12.826000000000002</c:v>
                </c:pt>
                <c:pt idx="700">
                  <c:v>12.837</c:v>
                </c:pt>
                <c:pt idx="701">
                  <c:v>12.823</c:v>
                </c:pt>
                <c:pt idx="702">
                  <c:v>12.863000000000012</c:v>
                </c:pt>
                <c:pt idx="703">
                  <c:v>12.838000000000001</c:v>
                </c:pt>
                <c:pt idx="704">
                  <c:v>12.841000000000001</c:v>
                </c:pt>
                <c:pt idx="705">
                  <c:v>12.84</c:v>
                </c:pt>
                <c:pt idx="706">
                  <c:v>12.868</c:v>
                </c:pt>
                <c:pt idx="707">
                  <c:v>12.850000000000012</c:v>
                </c:pt>
                <c:pt idx="708">
                  <c:v>12.845000000000002</c:v>
                </c:pt>
                <c:pt idx="709">
                  <c:v>12.826000000000002</c:v>
                </c:pt>
                <c:pt idx="710">
                  <c:v>12.843</c:v>
                </c:pt>
                <c:pt idx="711">
                  <c:v>12.873000000000006</c:v>
                </c:pt>
                <c:pt idx="712">
                  <c:v>12.837</c:v>
                </c:pt>
                <c:pt idx="713">
                  <c:v>12.842000000000002</c:v>
                </c:pt>
                <c:pt idx="714">
                  <c:v>12.857000000000006</c:v>
                </c:pt>
                <c:pt idx="715">
                  <c:v>12.853000000000012</c:v>
                </c:pt>
                <c:pt idx="716">
                  <c:v>12.841000000000001</c:v>
                </c:pt>
                <c:pt idx="717">
                  <c:v>12.831</c:v>
                </c:pt>
                <c:pt idx="718">
                  <c:v>12.893000000000002</c:v>
                </c:pt>
                <c:pt idx="719">
                  <c:v>12.873000000000006</c:v>
                </c:pt>
                <c:pt idx="720">
                  <c:v>12.864000000000004</c:v>
                </c:pt>
                <c:pt idx="721">
                  <c:v>12.846</c:v>
                </c:pt>
                <c:pt idx="722">
                  <c:v>12.854000000000006</c:v>
                </c:pt>
                <c:pt idx="723">
                  <c:v>12.832000000000004</c:v>
                </c:pt>
                <c:pt idx="724">
                  <c:v>12.797999999999998</c:v>
                </c:pt>
                <c:pt idx="725">
                  <c:v>12.783000000000001</c:v>
                </c:pt>
                <c:pt idx="726">
                  <c:v>12.713000000000001</c:v>
                </c:pt>
                <c:pt idx="727">
                  <c:v>12.81</c:v>
                </c:pt>
                <c:pt idx="728">
                  <c:v>12.801</c:v>
                </c:pt>
                <c:pt idx="729">
                  <c:v>12.693</c:v>
                </c:pt>
                <c:pt idx="730">
                  <c:v>12.739000000000001</c:v>
                </c:pt>
                <c:pt idx="731">
                  <c:v>12.752000000000002</c:v>
                </c:pt>
                <c:pt idx="732">
                  <c:v>12.812000000000006</c:v>
                </c:pt>
                <c:pt idx="733">
                  <c:v>12.684000000000001</c:v>
                </c:pt>
                <c:pt idx="734">
                  <c:v>12.766</c:v>
                </c:pt>
                <c:pt idx="735">
                  <c:v>12.742999999999999</c:v>
                </c:pt>
                <c:pt idx="736">
                  <c:v>12.768000000000001</c:v>
                </c:pt>
                <c:pt idx="737">
                  <c:v>12.713000000000001</c:v>
                </c:pt>
                <c:pt idx="738">
                  <c:v>12.765000000000002</c:v>
                </c:pt>
                <c:pt idx="739">
                  <c:v>12.683</c:v>
                </c:pt>
                <c:pt idx="740">
                  <c:v>12.678000000000001</c:v>
                </c:pt>
                <c:pt idx="741">
                  <c:v>12.75</c:v>
                </c:pt>
                <c:pt idx="742">
                  <c:v>12.785</c:v>
                </c:pt>
                <c:pt idx="743">
                  <c:v>12.675000000000002</c:v>
                </c:pt>
                <c:pt idx="744">
                  <c:v>12.742000000000001</c:v>
                </c:pt>
                <c:pt idx="745">
                  <c:v>12.829000000000002</c:v>
                </c:pt>
                <c:pt idx="746">
                  <c:v>12.702</c:v>
                </c:pt>
                <c:pt idx="747">
                  <c:v>12.720999999999998</c:v>
                </c:pt>
                <c:pt idx="748">
                  <c:v>12.730999999999998</c:v>
                </c:pt>
                <c:pt idx="749">
                  <c:v>12.705</c:v>
                </c:pt>
                <c:pt idx="750">
                  <c:v>12.675000000000002</c:v>
                </c:pt>
                <c:pt idx="751">
                  <c:v>12.682</c:v>
                </c:pt>
                <c:pt idx="752">
                  <c:v>12.643000000000001</c:v>
                </c:pt>
                <c:pt idx="753">
                  <c:v>12.747999999999999</c:v>
                </c:pt>
                <c:pt idx="754">
                  <c:v>12.753</c:v>
                </c:pt>
                <c:pt idx="755">
                  <c:v>12.691000000000001</c:v>
                </c:pt>
                <c:pt idx="756">
                  <c:v>12.730999999999998</c:v>
                </c:pt>
                <c:pt idx="757">
                  <c:v>12.720999999999998</c:v>
                </c:pt>
                <c:pt idx="758">
                  <c:v>12.728999999999999</c:v>
                </c:pt>
                <c:pt idx="759">
                  <c:v>12.730999999999998</c:v>
                </c:pt>
                <c:pt idx="760">
                  <c:v>12.83</c:v>
                </c:pt>
                <c:pt idx="761">
                  <c:v>12.687000000000001</c:v>
                </c:pt>
                <c:pt idx="762">
                  <c:v>12.758000000000001</c:v>
                </c:pt>
                <c:pt idx="763">
                  <c:v>12.761000000000001</c:v>
                </c:pt>
                <c:pt idx="764">
                  <c:v>12.733000000000001</c:v>
                </c:pt>
                <c:pt idx="765">
                  <c:v>12.759</c:v>
                </c:pt>
                <c:pt idx="766">
                  <c:v>12.806000000000004</c:v>
                </c:pt>
                <c:pt idx="767">
                  <c:v>12.772</c:v>
                </c:pt>
                <c:pt idx="768">
                  <c:v>12.655000000000006</c:v>
                </c:pt>
                <c:pt idx="769">
                  <c:v>12.821</c:v>
                </c:pt>
                <c:pt idx="770">
                  <c:v>12.737999999999998</c:v>
                </c:pt>
                <c:pt idx="771">
                  <c:v>12.716000000000001</c:v>
                </c:pt>
                <c:pt idx="772">
                  <c:v>12.736000000000001</c:v>
                </c:pt>
                <c:pt idx="773">
                  <c:v>12.699</c:v>
                </c:pt>
                <c:pt idx="774">
                  <c:v>12.697999999999999</c:v>
                </c:pt>
                <c:pt idx="775">
                  <c:v>12.686</c:v>
                </c:pt>
                <c:pt idx="776">
                  <c:v>12.687000000000001</c:v>
                </c:pt>
                <c:pt idx="777">
                  <c:v>12.687000000000001</c:v>
                </c:pt>
                <c:pt idx="778">
                  <c:v>12.704000000000001</c:v>
                </c:pt>
                <c:pt idx="779">
                  <c:v>12.695</c:v>
                </c:pt>
                <c:pt idx="780">
                  <c:v>12.636000000000001</c:v>
                </c:pt>
                <c:pt idx="781">
                  <c:v>12.703000000000001</c:v>
                </c:pt>
                <c:pt idx="782">
                  <c:v>12.739999999999998</c:v>
                </c:pt>
                <c:pt idx="783">
                  <c:v>12.691000000000001</c:v>
                </c:pt>
                <c:pt idx="784">
                  <c:v>12.766</c:v>
                </c:pt>
                <c:pt idx="785">
                  <c:v>12.733999999999998</c:v>
                </c:pt>
                <c:pt idx="786">
                  <c:v>12.747999999999999</c:v>
                </c:pt>
                <c:pt idx="787">
                  <c:v>12.706</c:v>
                </c:pt>
                <c:pt idx="788">
                  <c:v>12.730999999999998</c:v>
                </c:pt>
                <c:pt idx="789">
                  <c:v>12.767000000000001</c:v>
                </c:pt>
                <c:pt idx="790">
                  <c:v>12.69</c:v>
                </c:pt>
                <c:pt idx="791">
                  <c:v>12.672000000000002</c:v>
                </c:pt>
                <c:pt idx="792">
                  <c:v>12.719999999999999</c:v>
                </c:pt>
                <c:pt idx="793">
                  <c:v>12.720999999999998</c:v>
                </c:pt>
                <c:pt idx="794">
                  <c:v>12.685</c:v>
                </c:pt>
                <c:pt idx="795">
                  <c:v>12.716000000000001</c:v>
                </c:pt>
                <c:pt idx="796">
                  <c:v>12.7</c:v>
                </c:pt>
                <c:pt idx="797">
                  <c:v>12.742999999999999</c:v>
                </c:pt>
                <c:pt idx="798">
                  <c:v>12.69</c:v>
                </c:pt>
                <c:pt idx="799">
                  <c:v>12.736999999999998</c:v>
                </c:pt>
                <c:pt idx="800">
                  <c:v>12.608000000000001</c:v>
                </c:pt>
                <c:pt idx="801">
                  <c:v>12.601000000000001</c:v>
                </c:pt>
                <c:pt idx="802">
                  <c:v>12.696</c:v>
                </c:pt>
                <c:pt idx="803">
                  <c:v>12.825000000000006</c:v>
                </c:pt>
                <c:pt idx="804">
                  <c:v>12.713000000000001</c:v>
                </c:pt>
                <c:pt idx="805">
                  <c:v>12.705</c:v>
                </c:pt>
                <c:pt idx="806">
                  <c:v>12.697999999999999</c:v>
                </c:pt>
                <c:pt idx="807">
                  <c:v>12.736999999999998</c:v>
                </c:pt>
                <c:pt idx="808">
                  <c:v>12.733999999999998</c:v>
                </c:pt>
                <c:pt idx="809">
                  <c:v>12.726999999999999</c:v>
                </c:pt>
                <c:pt idx="810">
                  <c:v>12.678000000000001</c:v>
                </c:pt>
                <c:pt idx="811">
                  <c:v>12.783000000000001</c:v>
                </c:pt>
                <c:pt idx="812">
                  <c:v>12.744999999999999</c:v>
                </c:pt>
                <c:pt idx="813">
                  <c:v>12.785</c:v>
                </c:pt>
                <c:pt idx="814">
                  <c:v>12.739000000000001</c:v>
                </c:pt>
                <c:pt idx="815">
                  <c:v>12.743999999999998</c:v>
                </c:pt>
                <c:pt idx="816">
                  <c:v>12.739000000000001</c:v>
                </c:pt>
                <c:pt idx="817">
                  <c:v>12.771000000000001</c:v>
                </c:pt>
                <c:pt idx="818">
                  <c:v>12.787000000000001</c:v>
                </c:pt>
                <c:pt idx="819">
                  <c:v>12.824</c:v>
                </c:pt>
                <c:pt idx="820">
                  <c:v>12.790999999999999</c:v>
                </c:pt>
                <c:pt idx="821">
                  <c:v>12.689</c:v>
                </c:pt>
                <c:pt idx="822">
                  <c:v>12.759</c:v>
                </c:pt>
                <c:pt idx="823">
                  <c:v>12.899000000000004</c:v>
                </c:pt>
                <c:pt idx="824">
                  <c:v>12.709</c:v>
                </c:pt>
                <c:pt idx="825">
                  <c:v>12.835000000000004</c:v>
                </c:pt>
                <c:pt idx="826">
                  <c:v>12.758000000000001</c:v>
                </c:pt>
                <c:pt idx="827">
                  <c:v>12.704000000000001</c:v>
                </c:pt>
                <c:pt idx="828">
                  <c:v>12.727999999999998</c:v>
                </c:pt>
                <c:pt idx="829">
                  <c:v>12.771000000000001</c:v>
                </c:pt>
                <c:pt idx="830">
                  <c:v>12.776</c:v>
                </c:pt>
                <c:pt idx="831">
                  <c:v>12.687000000000001</c:v>
                </c:pt>
                <c:pt idx="832">
                  <c:v>12.745999999999999</c:v>
                </c:pt>
                <c:pt idx="833">
                  <c:v>12.782</c:v>
                </c:pt>
                <c:pt idx="834">
                  <c:v>12.713000000000001</c:v>
                </c:pt>
                <c:pt idx="835">
                  <c:v>12.710999999999999</c:v>
                </c:pt>
                <c:pt idx="836">
                  <c:v>12.746999999999998</c:v>
                </c:pt>
                <c:pt idx="837">
                  <c:v>12.723000000000001</c:v>
                </c:pt>
                <c:pt idx="838">
                  <c:v>12.719999999999999</c:v>
                </c:pt>
                <c:pt idx="839">
                  <c:v>12.809000000000006</c:v>
                </c:pt>
                <c:pt idx="840">
                  <c:v>12.805000000000012</c:v>
                </c:pt>
                <c:pt idx="841">
                  <c:v>12.839</c:v>
                </c:pt>
                <c:pt idx="842">
                  <c:v>12.726999999999999</c:v>
                </c:pt>
                <c:pt idx="843">
                  <c:v>12.809000000000006</c:v>
                </c:pt>
                <c:pt idx="844">
                  <c:v>12.755000000000004</c:v>
                </c:pt>
                <c:pt idx="845">
                  <c:v>12.816000000000004</c:v>
                </c:pt>
                <c:pt idx="846">
                  <c:v>12.772</c:v>
                </c:pt>
                <c:pt idx="847">
                  <c:v>12.767000000000001</c:v>
                </c:pt>
                <c:pt idx="848">
                  <c:v>12.739999999999998</c:v>
                </c:pt>
                <c:pt idx="849">
                  <c:v>12.736999999999998</c:v>
                </c:pt>
                <c:pt idx="850">
                  <c:v>12.8</c:v>
                </c:pt>
                <c:pt idx="851">
                  <c:v>12.733999999999998</c:v>
                </c:pt>
                <c:pt idx="852">
                  <c:v>12.804</c:v>
                </c:pt>
                <c:pt idx="853">
                  <c:v>12.879000000000012</c:v>
                </c:pt>
                <c:pt idx="854">
                  <c:v>12.789</c:v>
                </c:pt>
                <c:pt idx="855">
                  <c:v>12.827</c:v>
                </c:pt>
                <c:pt idx="856">
                  <c:v>12.736999999999998</c:v>
                </c:pt>
                <c:pt idx="857">
                  <c:v>12.844000000000001</c:v>
                </c:pt>
                <c:pt idx="858">
                  <c:v>12.785</c:v>
                </c:pt>
                <c:pt idx="859">
                  <c:v>12.821</c:v>
                </c:pt>
                <c:pt idx="860">
                  <c:v>12.777999999999999</c:v>
                </c:pt>
                <c:pt idx="861">
                  <c:v>12.816000000000004</c:v>
                </c:pt>
                <c:pt idx="862">
                  <c:v>12.814</c:v>
                </c:pt>
                <c:pt idx="863">
                  <c:v>12.825000000000006</c:v>
                </c:pt>
                <c:pt idx="864">
                  <c:v>12.855000000000018</c:v>
                </c:pt>
                <c:pt idx="865">
                  <c:v>12.772</c:v>
                </c:pt>
                <c:pt idx="866">
                  <c:v>12.765000000000002</c:v>
                </c:pt>
                <c:pt idx="867">
                  <c:v>12.701000000000001</c:v>
                </c:pt>
                <c:pt idx="868">
                  <c:v>12.796000000000001</c:v>
                </c:pt>
                <c:pt idx="869">
                  <c:v>12.796000000000001</c:v>
                </c:pt>
                <c:pt idx="870">
                  <c:v>12.766</c:v>
                </c:pt>
                <c:pt idx="871">
                  <c:v>12.756</c:v>
                </c:pt>
                <c:pt idx="872">
                  <c:v>12.949</c:v>
                </c:pt>
                <c:pt idx="873">
                  <c:v>12.763</c:v>
                </c:pt>
                <c:pt idx="874">
                  <c:v>12.728999999999999</c:v>
                </c:pt>
                <c:pt idx="875">
                  <c:v>12.825000000000006</c:v>
                </c:pt>
                <c:pt idx="876">
                  <c:v>12.839</c:v>
                </c:pt>
                <c:pt idx="877">
                  <c:v>12.754</c:v>
                </c:pt>
                <c:pt idx="878">
                  <c:v>12.737999999999998</c:v>
                </c:pt>
                <c:pt idx="879">
                  <c:v>12.77</c:v>
                </c:pt>
                <c:pt idx="880">
                  <c:v>12.83</c:v>
                </c:pt>
                <c:pt idx="881">
                  <c:v>12.746999999999998</c:v>
                </c:pt>
                <c:pt idx="882">
                  <c:v>12.777000000000001</c:v>
                </c:pt>
                <c:pt idx="883">
                  <c:v>12.787999999999998</c:v>
                </c:pt>
                <c:pt idx="884">
                  <c:v>12.78</c:v>
                </c:pt>
                <c:pt idx="885">
                  <c:v>12.667</c:v>
                </c:pt>
                <c:pt idx="886">
                  <c:v>12.746999999999998</c:v>
                </c:pt>
                <c:pt idx="887">
                  <c:v>12.774000000000001</c:v>
                </c:pt>
                <c:pt idx="888">
                  <c:v>12.809000000000006</c:v>
                </c:pt>
                <c:pt idx="889">
                  <c:v>12.81</c:v>
                </c:pt>
                <c:pt idx="890">
                  <c:v>12.847</c:v>
                </c:pt>
                <c:pt idx="891">
                  <c:v>12.789</c:v>
                </c:pt>
                <c:pt idx="892">
                  <c:v>12.826000000000002</c:v>
                </c:pt>
                <c:pt idx="893">
                  <c:v>12.784000000000001</c:v>
                </c:pt>
                <c:pt idx="894">
                  <c:v>12.803000000000004</c:v>
                </c:pt>
                <c:pt idx="895">
                  <c:v>12.790999999999999</c:v>
                </c:pt>
                <c:pt idx="896">
                  <c:v>12.802000000000012</c:v>
                </c:pt>
                <c:pt idx="897">
                  <c:v>12.797000000000001</c:v>
                </c:pt>
                <c:pt idx="898">
                  <c:v>12.793000000000001</c:v>
                </c:pt>
                <c:pt idx="899">
                  <c:v>12.79</c:v>
                </c:pt>
                <c:pt idx="900">
                  <c:v>12.762</c:v>
                </c:pt>
                <c:pt idx="901">
                  <c:v>12.819000000000004</c:v>
                </c:pt>
                <c:pt idx="902">
                  <c:v>12.826000000000002</c:v>
                </c:pt>
                <c:pt idx="903">
                  <c:v>12.803000000000004</c:v>
                </c:pt>
                <c:pt idx="904">
                  <c:v>12.863000000000012</c:v>
                </c:pt>
                <c:pt idx="905">
                  <c:v>12.805000000000012</c:v>
                </c:pt>
                <c:pt idx="906">
                  <c:v>12.764000000000001</c:v>
                </c:pt>
                <c:pt idx="907">
                  <c:v>12.773</c:v>
                </c:pt>
                <c:pt idx="908">
                  <c:v>12.817</c:v>
                </c:pt>
                <c:pt idx="909">
                  <c:v>12.838000000000001</c:v>
                </c:pt>
                <c:pt idx="910">
                  <c:v>12.806000000000004</c:v>
                </c:pt>
                <c:pt idx="911">
                  <c:v>12.804</c:v>
                </c:pt>
                <c:pt idx="912">
                  <c:v>12.747999999999999</c:v>
                </c:pt>
                <c:pt idx="913">
                  <c:v>12.796000000000001</c:v>
                </c:pt>
                <c:pt idx="914">
                  <c:v>12.766</c:v>
                </c:pt>
                <c:pt idx="915">
                  <c:v>12.781000000000001</c:v>
                </c:pt>
                <c:pt idx="916">
                  <c:v>12.793000000000001</c:v>
                </c:pt>
                <c:pt idx="917">
                  <c:v>12.781000000000001</c:v>
                </c:pt>
                <c:pt idx="918">
                  <c:v>12.801</c:v>
                </c:pt>
                <c:pt idx="919">
                  <c:v>12.822000000000006</c:v>
                </c:pt>
                <c:pt idx="920">
                  <c:v>12.811</c:v>
                </c:pt>
                <c:pt idx="921">
                  <c:v>12.809000000000006</c:v>
                </c:pt>
                <c:pt idx="922">
                  <c:v>12.793999999999999</c:v>
                </c:pt>
                <c:pt idx="923">
                  <c:v>12.807</c:v>
                </c:pt>
                <c:pt idx="924">
                  <c:v>12.797000000000001</c:v>
                </c:pt>
                <c:pt idx="925">
                  <c:v>12.827</c:v>
                </c:pt>
                <c:pt idx="926">
                  <c:v>12.803000000000004</c:v>
                </c:pt>
                <c:pt idx="927">
                  <c:v>12.836</c:v>
                </c:pt>
                <c:pt idx="928">
                  <c:v>12.798999999999999</c:v>
                </c:pt>
                <c:pt idx="929">
                  <c:v>12.795</c:v>
                </c:pt>
                <c:pt idx="930">
                  <c:v>12.821</c:v>
                </c:pt>
                <c:pt idx="931">
                  <c:v>12.818</c:v>
                </c:pt>
                <c:pt idx="932">
                  <c:v>12.797999999999998</c:v>
                </c:pt>
                <c:pt idx="933">
                  <c:v>12.846</c:v>
                </c:pt>
                <c:pt idx="934">
                  <c:v>12.811</c:v>
                </c:pt>
                <c:pt idx="935">
                  <c:v>12.816000000000004</c:v>
                </c:pt>
                <c:pt idx="936">
                  <c:v>12.834</c:v>
                </c:pt>
                <c:pt idx="937">
                  <c:v>12.849</c:v>
                </c:pt>
                <c:pt idx="938">
                  <c:v>12.84</c:v>
                </c:pt>
                <c:pt idx="939">
                  <c:v>12.825000000000006</c:v>
                </c:pt>
                <c:pt idx="940">
                  <c:v>12.819000000000004</c:v>
                </c:pt>
                <c:pt idx="941">
                  <c:v>12.821</c:v>
                </c:pt>
                <c:pt idx="942">
                  <c:v>12.837</c:v>
                </c:pt>
                <c:pt idx="943">
                  <c:v>12.811</c:v>
                </c:pt>
                <c:pt idx="944">
                  <c:v>12.807</c:v>
                </c:pt>
                <c:pt idx="945">
                  <c:v>12.807</c:v>
                </c:pt>
                <c:pt idx="946">
                  <c:v>12.821</c:v>
                </c:pt>
                <c:pt idx="947">
                  <c:v>12.795</c:v>
                </c:pt>
                <c:pt idx="948">
                  <c:v>12.803000000000004</c:v>
                </c:pt>
                <c:pt idx="949">
                  <c:v>12.838000000000001</c:v>
                </c:pt>
                <c:pt idx="950">
                  <c:v>12.771000000000001</c:v>
                </c:pt>
                <c:pt idx="951">
                  <c:v>12.707000000000001</c:v>
                </c:pt>
                <c:pt idx="952">
                  <c:v>12.720999999999998</c:v>
                </c:pt>
                <c:pt idx="953">
                  <c:v>12.696</c:v>
                </c:pt>
                <c:pt idx="954">
                  <c:v>12.746999999999998</c:v>
                </c:pt>
                <c:pt idx="955">
                  <c:v>12.717999999999998</c:v>
                </c:pt>
                <c:pt idx="956">
                  <c:v>12.719999999999999</c:v>
                </c:pt>
                <c:pt idx="957">
                  <c:v>12.707999999999998</c:v>
                </c:pt>
                <c:pt idx="958">
                  <c:v>12.742999999999999</c:v>
                </c:pt>
                <c:pt idx="959">
                  <c:v>12.705</c:v>
                </c:pt>
                <c:pt idx="960">
                  <c:v>12.736000000000001</c:v>
                </c:pt>
                <c:pt idx="961">
                  <c:v>12.709</c:v>
                </c:pt>
                <c:pt idx="962">
                  <c:v>12.726999999999999</c:v>
                </c:pt>
                <c:pt idx="963">
                  <c:v>12.716000000000001</c:v>
                </c:pt>
                <c:pt idx="964">
                  <c:v>12.725</c:v>
                </c:pt>
                <c:pt idx="965">
                  <c:v>12.725</c:v>
                </c:pt>
                <c:pt idx="966">
                  <c:v>12.697000000000001</c:v>
                </c:pt>
                <c:pt idx="967">
                  <c:v>12.702</c:v>
                </c:pt>
                <c:pt idx="968">
                  <c:v>12.713999999999999</c:v>
                </c:pt>
                <c:pt idx="969">
                  <c:v>12.725</c:v>
                </c:pt>
                <c:pt idx="970">
                  <c:v>12.716000000000001</c:v>
                </c:pt>
                <c:pt idx="971">
                  <c:v>12.743999999999998</c:v>
                </c:pt>
                <c:pt idx="972">
                  <c:v>12.723000000000001</c:v>
                </c:pt>
                <c:pt idx="973">
                  <c:v>12.712</c:v>
                </c:pt>
                <c:pt idx="974">
                  <c:v>12.727999999999998</c:v>
                </c:pt>
                <c:pt idx="975">
                  <c:v>12.739000000000001</c:v>
                </c:pt>
                <c:pt idx="976">
                  <c:v>12.743999999999998</c:v>
                </c:pt>
                <c:pt idx="977">
                  <c:v>12.725</c:v>
                </c:pt>
                <c:pt idx="978">
                  <c:v>12.685</c:v>
                </c:pt>
                <c:pt idx="979">
                  <c:v>12.725</c:v>
                </c:pt>
                <c:pt idx="980">
                  <c:v>12.737999999999998</c:v>
                </c:pt>
                <c:pt idx="981">
                  <c:v>12.713999999999999</c:v>
                </c:pt>
                <c:pt idx="982">
                  <c:v>12.694000000000001</c:v>
                </c:pt>
                <c:pt idx="983">
                  <c:v>12.683</c:v>
                </c:pt>
                <c:pt idx="984">
                  <c:v>12.655000000000006</c:v>
                </c:pt>
                <c:pt idx="985">
                  <c:v>12.747999999999999</c:v>
                </c:pt>
                <c:pt idx="986">
                  <c:v>12.710999999999999</c:v>
                </c:pt>
                <c:pt idx="987">
                  <c:v>12.674000000000001</c:v>
                </c:pt>
                <c:pt idx="988">
                  <c:v>12.731999999999999</c:v>
                </c:pt>
                <c:pt idx="989">
                  <c:v>12.739999999999998</c:v>
                </c:pt>
                <c:pt idx="990">
                  <c:v>12.694000000000001</c:v>
                </c:pt>
                <c:pt idx="991">
                  <c:v>12.659000000000002</c:v>
                </c:pt>
                <c:pt idx="992">
                  <c:v>12.635</c:v>
                </c:pt>
                <c:pt idx="993">
                  <c:v>12.681000000000001</c:v>
                </c:pt>
                <c:pt idx="994">
                  <c:v>12.707999999999998</c:v>
                </c:pt>
                <c:pt idx="995">
                  <c:v>12.677</c:v>
                </c:pt>
                <c:pt idx="996">
                  <c:v>12.723000000000001</c:v>
                </c:pt>
                <c:pt idx="997">
                  <c:v>12.717000000000001</c:v>
                </c:pt>
                <c:pt idx="998">
                  <c:v>12.739999999999998</c:v>
                </c:pt>
                <c:pt idx="999">
                  <c:v>12.668000000000001</c:v>
                </c:pt>
                <c:pt idx="1000">
                  <c:v>12.667</c:v>
                </c:pt>
                <c:pt idx="1001">
                  <c:v>12.691000000000001</c:v>
                </c:pt>
                <c:pt idx="1002">
                  <c:v>12.717999999999998</c:v>
                </c:pt>
                <c:pt idx="1003">
                  <c:v>12.717000000000001</c:v>
                </c:pt>
                <c:pt idx="1004">
                  <c:v>12.699</c:v>
                </c:pt>
                <c:pt idx="1005">
                  <c:v>12.729999999999999</c:v>
                </c:pt>
                <c:pt idx="1006">
                  <c:v>12.66</c:v>
                </c:pt>
                <c:pt idx="1007">
                  <c:v>12.69</c:v>
                </c:pt>
                <c:pt idx="1008">
                  <c:v>12.723999999999998</c:v>
                </c:pt>
                <c:pt idx="1009">
                  <c:v>12.69</c:v>
                </c:pt>
                <c:pt idx="1010">
                  <c:v>12.717999999999998</c:v>
                </c:pt>
                <c:pt idx="1011">
                  <c:v>12.753</c:v>
                </c:pt>
                <c:pt idx="1012">
                  <c:v>12.731999999999999</c:v>
                </c:pt>
                <c:pt idx="1013">
                  <c:v>12.756</c:v>
                </c:pt>
                <c:pt idx="1014">
                  <c:v>12.707000000000001</c:v>
                </c:pt>
                <c:pt idx="1015">
                  <c:v>12.684000000000001</c:v>
                </c:pt>
                <c:pt idx="1016">
                  <c:v>12.733000000000001</c:v>
                </c:pt>
                <c:pt idx="1017">
                  <c:v>12.716000000000001</c:v>
                </c:pt>
                <c:pt idx="1018">
                  <c:v>12.727999999999998</c:v>
                </c:pt>
                <c:pt idx="1019">
                  <c:v>12.731999999999999</c:v>
                </c:pt>
                <c:pt idx="1020">
                  <c:v>12.756</c:v>
                </c:pt>
                <c:pt idx="1021">
                  <c:v>12.733000000000001</c:v>
                </c:pt>
                <c:pt idx="1022">
                  <c:v>12.689</c:v>
                </c:pt>
                <c:pt idx="1023">
                  <c:v>12.743999999999998</c:v>
                </c:pt>
                <c:pt idx="1024">
                  <c:v>12.793999999999999</c:v>
                </c:pt>
                <c:pt idx="1025">
                  <c:v>12.682</c:v>
                </c:pt>
                <c:pt idx="1026">
                  <c:v>12.723999999999998</c:v>
                </c:pt>
                <c:pt idx="1027">
                  <c:v>12.743999999999998</c:v>
                </c:pt>
                <c:pt idx="1028">
                  <c:v>12.636999999999999</c:v>
                </c:pt>
                <c:pt idx="1029">
                  <c:v>12.719999999999999</c:v>
                </c:pt>
                <c:pt idx="1030">
                  <c:v>12.713999999999999</c:v>
                </c:pt>
                <c:pt idx="1031">
                  <c:v>12.678000000000001</c:v>
                </c:pt>
                <c:pt idx="1032">
                  <c:v>12.672000000000002</c:v>
                </c:pt>
                <c:pt idx="1033">
                  <c:v>12.677</c:v>
                </c:pt>
                <c:pt idx="1034">
                  <c:v>12.725</c:v>
                </c:pt>
                <c:pt idx="1035">
                  <c:v>12.681000000000001</c:v>
                </c:pt>
                <c:pt idx="1036">
                  <c:v>12.705</c:v>
                </c:pt>
                <c:pt idx="1037">
                  <c:v>12.722</c:v>
                </c:pt>
                <c:pt idx="1038">
                  <c:v>12.675000000000002</c:v>
                </c:pt>
                <c:pt idx="1039">
                  <c:v>12.719999999999999</c:v>
                </c:pt>
                <c:pt idx="1040">
                  <c:v>12.689</c:v>
                </c:pt>
                <c:pt idx="1041">
                  <c:v>12.715</c:v>
                </c:pt>
                <c:pt idx="1042">
                  <c:v>12.697999999999999</c:v>
                </c:pt>
                <c:pt idx="1043">
                  <c:v>12.672000000000002</c:v>
                </c:pt>
                <c:pt idx="1044">
                  <c:v>12.718999999999999</c:v>
                </c:pt>
                <c:pt idx="1045">
                  <c:v>12.765000000000002</c:v>
                </c:pt>
                <c:pt idx="1046">
                  <c:v>12.742999999999999</c:v>
                </c:pt>
                <c:pt idx="1047">
                  <c:v>12.739000000000001</c:v>
                </c:pt>
                <c:pt idx="1048">
                  <c:v>12.665000000000004</c:v>
                </c:pt>
                <c:pt idx="1049">
                  <c:v>12.688000000000001</c:v>
                </c:pt>
                <c:pt idx="1050">
                  <c:v>12.703000000000001</c:v>
                </c:pt>
                <c:pt idx="1051">
                  <c:v>12.667</c:v>
                </c:pt>
                <c:pt idx="1052">
                  <c:v>12.699</c:v>
                </c:pt>
                <c:pt idx="1053">
                  <c:v>12.655000000000006</c:v>
                </c:pt>
                <c:pt idx="1054">
                  <c:v>12.662000000000004</c:v>
                </c:pt>
                <c:pt idx="1055">
                  <c:v>12.705</c:v>
                </c:pt>
                <c:pt idx="1056">
                  <c:v>12.781000000000001</c:v>
                </c:pt>
                <c:pt idx="1057">
                  <c:v>12.674000000000001</c:v>
                </c:pt>
                <c:pt idx="1058">
                  <c:v>12.658000000000001</c:v>
                </c:pt>
                <c:pt idx="1059">
                  <c:v>12.713999999999999</c:v>
                </c:pt>
                <c:pt idx="1060">
                  <c:v>12.729999999999999</c:v>
                </c:pt>
                <c:pt idx="1061">
                  <c:v>12.696</c:v>
                </c:pt>
                <c:pt idx="1062">
                  <c:v>12.699</c:v>
                </c:pt>
                <c:pt idx="1063">
                  <c:v>12.702</c:v>
                </c:pt>
                <c:pt idx="1064">
                  <c:v>12.697000000000001</c:v>
                </c:pt>
                <c:pt idx="1065">
                  <c:v>12.736000000000001</c:v>
                </c:pt>
                <c:pt idx="1066">
                  <c:v>12.739999999999998</c:v>
                </c:pt>
                <c:pt idx="1067">
                  <c:v>12.704000000000001</c:v>
                </c:pt>
                <c:pt idx="1068">
                  <c:v>12.697000000000001</c:v>
                </c:pt>
                <c:pt idx="1069">
                  <c:v>12.728999999999999</c:v>
                </c:pt>
                <c:pt idx="1070">
                  <c:v>12.717999999999998</c:v>
                </c:pt>
                <c:pt idx="1071">
                  <c:v>12.694000000000001</c:v>
                </c:pt>
                <c:pt idx="1072">
                  <c:v>12.671000000000001</c:v>
                </c:pt>
                <c:pt idx="1073">
                  <c:v>12.702</c:v>
                </c:pt>
                <c:pt idx="1074">
                  <c:v>12.747999999999999</c:v>
                </c:pt>
                <c:pt idx="1075">
                  <c:v>12.737999999999998</c:v>
                </c:pt>
                <c:pt idx="1076">
                  <c:v>12.686</c:v>
                </c:pt>
                <c:pt idx="1077">
                  <c:v>12.706</c:v>
                </c:pt>
                <c:pt idx="1078">
                  <c:v>12.709999999999999</c:v>
                </c:pt>
                <c:pt idx="1079">
                  <c:v>12.757</c:v>
                </c:pt>
                <c:pt idx="1080">
                  <c:v>12.733000000000001</c:v>
                </c:pt>
                <c:pt idx="1081">
                  <c:v>12.676</c:v>
                </c:pt>
                <c:pt idx="1082">
                  <c:v>12.675000000000002</c:v>
                </c:pt>
                <c:pt idx="1083">
                  <c:v>12.718999999999999</c:v>
                </c:pt>
                <c:pt idx="1084">
                  <c:v>12.753</c:v>
                </c:pt>
                <c:pt idx="1085">
                  <c:v>12.734999999999999</c:v>
                </c:pt>
                <c:pt idx="1086">
                  <c:v>12.723999999999998</c:v>
                </c:pt>
                <c:pt idx="1087">
                  <c:v>12.715</c:v>
                </c:pt>
                <c:pt idx="1088">
                  <c:v>12.792</c:v>
                </c:pt>
                <c:pt idx="1089">
                  <c:v>12.707000000000001</c:v>
                </c:pt>
                <c:pt idx="1090">
                  <c:v>12.727999999999998</c:v>
                </c:pt>
                <c:pt idx="1091">
                  <c:v>12.688000000000001</c:v>
                </c:pt>
                <c:pt idx="1092">
                  <c:v>12.723999999999998</c:v>
                </c:pt>
                <c:pt idx="1093">
                  <c:v>12.676</c:v>
                </c:pt>
                <c:pt idx="1094">
                  <c:v>12.76</c:v>
                </c:pt>
                <c:pt idx="1095">
                  <c:v>12.712</c:v>
                </c:pt>
                <c:pt idx="1096">
                  <c:v>12.713999999999999</c:v>
                </c:pt>
                <c:pt idx="1097">
                  <c:v>12.777000000000001</c:v>
                </c:pt>
                <c:pt idx="1098">
                  <c:v>12.706</c:v>
                </c:pt>
                <c:pt idx="1099">
                  <c:v>12.687000000000001</c:v>
                </c:pt>
                <c:pt idx="1100">
                  <c:v>12.691000000000001</c:v>
                </c:pt>
                <c:pt idx="1101">
                  <c:v>12.753</c:v>
                </c:pt>
                <c:pt idx="1102">
                  <c:v>12.745999999999999</c:v>
                </c:pt>
                <c:pt idx="1103">
                  <c:v>12.689</c:v>
                </c:pt>
                <c:pt idx="1104">
                  <c:v>12.730999999999998</c:v>
                </c:pt>
                <c:pt idx="1105">
                  <c:v>12.726000000000001</c:v>
                </c:pt>
                <c:pt idx="1106">
                  <c:v>12.759</c:v>
                </c:pt>
                <c:pt idx="1107">
                  <c:v>12.755000000000004</c:v>
                </c:pt>
                <c:pt idx="1108">
                  <c:v>12.749000000000001</c:v>
                </c:pt>
                <c:pt idx="1109">
                  <c:v>12.722</c:v>
                </c:pt>
                <c:pt idx="1110">
                  <c:v>12.739999999999998</c:v>
                </c:pt>
                <c:pt idx="1111">
                  <c:v>12.67</c:v>
                </c:pt>
                <c:pt idx="1112">
                  <c:v>12.784000000000001</c:v>
                </c:pt>
                <c:pt idx="1113">
                  <c:v>12.759</c:v>
                </c:pt>
                <c:pt idx="1114">
                  <c:v>12.737999999999998</c:v>
                </c:pt>
                <c:pt idx="1115">
                  <c:v>12.717999999999998</c:v>
                </c:pt>
                <c:pt idx="1116">
                  <c:v>12.786</c:v>
                </c:pt>
                <c:pt idx="1117">
                  <c:v>12.713999999999999</c:v>
                </c:pt>
                <c:pt idx="1118">
                  <c:v>12.782</c:v>
                </c:pt>
                <c:pt idx="1119">
                  <c:v>12.715</c:v>
                </c:pt>
                <c:pt idx="1120">
                  <c:v>12.764000000000001</c:v>
                </c:pt>
                <c:pt idx="1121">
                  <c:v>12.775</c:v>
                </c:pt>
                <c:pt idx="1122">
                  <c:v>12.771000000000001</c:v>
                </c:pt>
                <c:pt idx="1123">
                  <c:v>12.768000000000001</c:v>
                </c:pt>
                <c:pt idx="1124">
                  <c:v>12.762</c:v>
                </c:pt>
                <c:pt idx="1125">
                  <c:v>12.763</c:v>
                </c:pt>
                <c:pt idx="1126">
                  <c:v>12.793000000000001</c:v>
                </c:pt>
                <c:pt idx="1127">
                  <c:v>12.747999999999999</c:v>
                </c:pt>
                <c:pt idx="1128">
                  <c:v>12.754</c:v>
                </c:pt>
                <c:pt idx="1129">
                  <c:v>12.756</c:v>
                </c:pt>
                <c:pt idx="1130">
                  <c:v>12.746999999999998</c:v>
                </c:pt>
                <c:pt idx="1131">
                  <c:v>12.749000000000001</c:v>
                </c:pt>
                <c:pt idx="1132">
                  <c:v>12.762</c:v>
                </c:pt>
                <c:pt idx="1133">
                  <c:v>12.769</c:v>
                </c:pt>
                <c:pt idx="1134">
                  <c:v>12.781000000000001</c:v>
                </c:pt>
                <c:pt idx="1135">
                  <c:v>12.763</c:v>
                </c:pt>
                <c:pt idx="1136">
                  <c:v>12.776</c:v>
                </c:pt>
                <c:pt idx="1137">
                  <c:v>12.777000000000001</c:v>
                </c:pt>
                <c:pt idx="1138">
                  <c:v>12.77</c:v>
                </c:pt>
                <c:pt idx="1139">
                  <c:v>12.775</c:v>
                </c:pt>
                <c:pt idx="1140">
                  <c:v>12.755000000000004</c:v>
                </c:pt>
                <c:pt idx="1141">
                  <c:v>12.758000000000001</c:v>
                </c:pt>
                <c:pt idx="1142">
                  <c:v>12.79</c:v>
                </c:pt>
                <c:pt idx="1143">
                  <c:v>12.781000000000001</c:v>
                </c:pt>
                <c:pt idx="1144">
                  <c:v>12.764000000000001</c:v>
                </c:pt>
                <c:pt idx="1145">
                  <c:v>12.785</c:v>
                </c:pt>
                <c:pt idx="1146">
                  <c:v>12.797999999999998</c:v>
                </c:pt>
                <c:pt idx="1147">
                  <c:v>12.746999999999998</c:v>
                </c:pt>
                <c:pt idx="1148">
                  <c:v>12.787000000000001</c:v>
                </c:pt>
                <c:pt idx="1149">
                  <c:v>12.747999999999999</c:v>
                </c:pt>
                <c:pt idx="1150">
                  <c:v>12.782</c:v>
                </c:pt>
                <c:pt idx="1151">
                  <c:v>12.814</c:v>
                </c:pt>
                <c:pt idx="1152">
                  <c:v>12.775</c:v>
                </c:pt>
                <c:pt idx="1153">
                  <c:v>12.798999999999999</c:v>
                </c:pt>
                <c:pt idx="1154">
                  <c:v>12.782</c:v>
                </c:pt>
                <c:pt idx="1155">
                  <c:v>12.777999999999999</c:v>
                </c:pt>
                <c:pt idx="1156">
                  <c:v>12.8</c:v>
                </c:pt>
                <c:pt idx="1157">
                  <c:v>12.809000000000006</c:v>
                </c:pt>
                <c:pt idx="1158">
                  <c:v>12.79</c:v>
                </c:pt>
                <c:pt idx="1159">
                  <c:v>12.82</c:v>
                </c:pt>
                <c:pt idx="1160">
                  <c:v>12.79</c:v>
                </c:pt>
                <c:pt idx="1161">
                  <c:v>12.808</c:v>
                </c:pt>
                <c:pt idx="1162">
                  <c:v>12.789</c:v>
                </c:pt>
                <c:pt idx="1163">
                  <c:v>12.762</c:v>
                </c:pt>
                <c:pt idx="1164">
                  <c:v>12.782</c:v>
                </c:pt>
                <c:pt idx="1165">
                  <c:v>12.786</c:v>
                </c:pt>
                <c:pt idx="1166">
                  <c:v>12.787000000000001</c:v>
                </c:pt>
                <c:pt idx="1167">
                  <c:v>12.787999999999998</c:v>
                </c:pt>
                <c:pt idx="1168">
                  <c:v>12.811</c:v>
                </c:pt>
                <c:pt idx="1169">
                  <c:v>12.816000000000004</c:v>
                </c:pt>
                <c:pt idx="1170">
                  <c:v>12.809000000000006</c:v>
                </c:pt>
                <c:pt idx="1171">
                  <c:v>12.790999999999999</c:v>
                </c:pt>
                <c:pt idx="1172">
                  <c:v>12.801</c:v>
                </c:pt>
                <c:pt idx="1173">
                  <c:v>12.787000000000001</c:v>
                </c:pt>
                <c:pt idx="1174">
                  <c:v>12.804</c:v>
                </c:pt>
                <c:pt idx="1175">
                  <c:v>12.793000000000001</c:v>
                </c:pt>
                <c:pt idx="1176">
                  <c:v>12.784000000000001</c:v>
                </c:pt>
                <c:pt idx="1177">
                  <c:v>12.824</c:v>
                </c:pt>
                <c:pt idx="1178">
                  <c:v>12.783000000000001</c:v>
                </c:pt>
                <c:pt idx="1179">
                  <c:v>12.81</c:v>
                </c:pt>
                <c:pt idx="1180">
                  <c:v>12.82</c:v>
                </c:pt>
                <c:pt idx="1181">
                  <c:v>12.797999999999998</c:v>
                </c:pt>
                <c:pt idx="1182">
                  <c:v>12.807</c:v>
                </c:pt>
                <c:pt idx="1183">
                  <c:v>12.814</c:v>
                </c:pt>
                <c:pt idx="1184">
                  <c:v>12.816000000000004</c:v>
                </c:pt>
                <c:pt idx="1185">
                  <c:v>12.818</c:v>
                </c:pt>
                <c:pt idx="1186">
                  <c:v>12.822000000000006</c:v>
                </c:pt>
                <c:pt idx="1187">
                  <c:v>12.823</c:v>
                </c:pt>
                <c:pt idx="1188">
                  <c:v>12.802000000000012</c:v>
                </c:pt>
                <c:pt idx="1189">
                  <c:v>12.803000000000004</c:v>
                </c:pt>
                <c:pt idx="1190">
                  <c:v>12.803000000000004</c:v>
                </c:pt>
                <c:pt idx="1191">
                  <c:v>12.806000000000004</c:v>
                </c:pt>
                <c:pt idx="1192">
                  <c:v>12.819000000000004</c:v>
                </c:pt>
                <c:pt idx="1193">
                  <c:v>12.832000000000004</c:v>
                </c:pt>
                <c:pt idx="1194">
                  <c:v>12.821</c:v>
                </c:pt>
                <c:pt idx="1195">
                  <c:v>12.801</c:v>
                </c:pt>
                <c:pt idx="1196">
                  <c:v>12.821</c:v>
                </c:pt>
                <c:pt idx="1197">
                  <c:v>12.81</c:v>
                </c:pt>
                <c:pt idx="1198">
                  <c:v>12.83</c:v>
                </c:pt>
                <c:pt idx="1199">
                  <c:v>12.824</c:v>
                </c:pt>
                <c:pt idx="1200">
                  <c:v>12.809000000000006</c:v>
                </c:pt>
                <c:pt idx="1201">
                  <c:v>12.829000000000002</c:v>
                </c:pt>
                <c:pt idx="1202">
                  <c:v>12.817</c:v>
                </c:pt>
                <c:pt idx="1203">
                  <c:v>12.843</c:v>
                </c:pt>
                <c:pt idx="1204">
                  <c:v>12.816000000000004</c:v>
                </c:pt>
                <c:pt idx="1205">
                  <c:v>12.806000000000004</c:v>
                </c:pt>
                <c:pt idx="1206">
                  <c:v>12.824</c:v>
                </c:pt>
                <c:pt idx="1207">
                  <c:v>12.831</c:v>
                </c:pt>
                <c:pt idx="1208">
                  <c:v>12.82</c:v>
                </c:pt>
                <c:pt idx="1209">
                  <c:v>12.835000000000004</c:v>
                </c:pt>
                <c:pt idx="1210">
                  <c:v>12.854000000000006</c:v>
                </c:pt>
                <c:pt idx="1211">
                  <c:v>12.802000000000012</c:v>
                </c:pt>
                <c:pt idx="1212">
                  <c:v>12.835000000000004</c:v>
                </c:pt>
                <c:pt idx="1213">
                  <c:v>12.825000000000006</c:v>
                </c:pt>
                <c:pt idx="1214">
                  <c:v>12.836</c:v>
                </c:pt>
                <c:pt idx="1215">
                  <c:v>12.83</c:v>
                </c:pt>
                <c:pt idx="1216">
                  <c:v>12.837</c:v>
                </c:pt>
                <c:pt idx="1217">
                  <c:v>12.835000000000004</c:v>
                </c:pt>
                <c:pt idx="1218">
                  <c:v>12.808</c:v>
                </c:pt>
                <c:pt idx="1219">
                  <c:v>12.843</c:v>
                </c:pt>
                <c:pt idx="1220">
                  <c:v>12.827</c:v>
                </c:pt>
                <c:pt idx="1221">
                  <c:v>12.827</c:v>
                </c:pt>
                <c:pt idx="1222">
                  <c:v>12.824</c:v>
                </c:pt>
                <c:pt idx="1223">
                  <c:v>12.844000000000001</c:v>
                </c:pt>
                <c:pt idx="1224">
                  <c:v>12.819000000000004</c:v>
                </c:pt>
                <c:pt idx="1225">
                  <c:v>12.855000000000018</c:v>
                </c:pt>
                <c:pt idx="1226">
                  <c:v>12.667</c:v>
                </c:pt>
                <c:pt idx="1227">
                  <c:v>12.702</c:v>
                </c:pt>
                <c:pt idx="1228">
                  <c:v>12.676</c:v>
                </c:pt>
                <c:pt idx="1229">
                  <c:v>12.697999999999999</c:v>
                </c:pt>
                <c:pt idx="1230">
                  <c:v>12.656000000000002</c:v>
                </c:pt>
                <c:pt idx="1231">
                  <c:v>12.701000000000001</c:v>
                </c:pt>
                <c:pt idx="1232">
                  <c:v>12.722</c:v>
                </c:pt>
                <c:pt idx="1233">
                  <c:v>12.699</c:v>
                </c:pt>
                <c:pt idx="1234">
                  <c:v>12.668000000000001</c:v>
                </c:pt>
                <c:pt idx="1235">
                  <c:v>12.717000000000001</c:v>
                </c:pt>
                <c:pt idx="1236">
                  <c:v>12.707999999999998</c:v>
                </c:pt>
                <c:pt idx="1237">
                  <c:v>12.717999999999998</c:v>
                </c:pt>
                <c:pt idx="1238">
                  <c:v>12.723000000000001</c:v>
                </c:pt>
                <c:pt idx="1239">
                  <c:v>12.693</c:v>
                </c:pt>
                <c:pt idx="1240">
                  <c:v>12.713000000000001</c:v>
                </c:pt>
                <c:pt idx="1241">
                  <c:v>12.707000000000001</c:v>
                </c:pt>
                <c:pt idx="1242">
                  <c:v>12.717999999999998</c:v>
                </c:pt>
                <c:pt idx="1243">
                  <c:v>12.777000000000001</c:v>
                </c:pt>
                <c:pt idx="1244">
                  <c:v>12.742999999999999</c:v>
                </c:pt>
                <c:pt idx="1245">
                  <c:v>12.715</c:v>
                </c:pt>
                <c:pt idx="1246">
                  <c:v>12.704000000000001</c:v>
                </c:pt>
                <c:pt idx="1247">
                  <c:v>12.696</c:v>
                </c:pt>
                <c:pt idx="1248">
                  <c:v>12.681000000000001</c:v>
                </c:pt>
                <c:pt idx="1249">
                  <c:v>12.709999999999999</c:v>
                </c:pt>
                <c:pt idx="1250">
                  <c:v>12.704000000000001</c:v>
                </c:pt>
                <c:pt idx="1251">
                  <c:v>12.694000000000001</c:v>
                </c:pt>
                <c:pt idx="1252">
                  <c:v>12.707000000000001</c:v>
                </c:pt>
                <c:pt idx="1253">
                  <c:v>12.736999999999998</c:v>
                </c:pt>
                <c:pt idx="1254">
                  <c:v>12.717000000000001</c:v>
                </c:pt>
                <c:pt idx="1255">
                  <c:v>12.717000000000001</c:v>
                </c:pt>
                <c:pt idx="1256">
                  <c:v>12.723999999999998</c:v>
                </c:pt>
                <c:pt idx="1257">
                  <c:v>12.705</c:v>
                </c:pt>
                <c:pt idx="1258">
                  <c:v>12.707999999999998</c:v>
                </c:pt>
                <c:pt idx="1259">
                  <c:v>12.717999999999998</c:v>
                </c:pt>
                <c:pt idx="1260">
                  <c:v>12.705</c:v>
                </c:pt>
                <c:pt idx="1261">
                  <c:v>12.710999999999999</c:v>
                </c:pt>
                <c:pt idx="1262">
                  <c:v>12.640999999999998</c:v>
                </c:pt>
                <c:pt idx="1263">
                  <c:v>12.733000000000001</c:v>
                </c:pt>
                <c:pt idx="1264">
                  <c:v>12.703000000000001</c:v>
                </c:pt>
                <c:pt idx="1265">
                  <c:v>12.729999999999999</c:v>
                </c:pt>
                <c:pt idx="1266">
                  <c:v>12.727999999999998</c:v>
                </c:pt>
                <c:pt idx="1267">
                  <c:v>12.719999999999999</c:v>
                </c:pt>
                <c:pt idx="1268">
                  <c:v>12.736000000000001</c:v>
                </c:pt>
                <c:pt idx="1269">
                  <c:v>12.706</c:v>
                </c:pt>
                <c:pt idx="1270">
                  <c:v>12.739999999999998</c:v>
                </c:pt>
                <c:pt idx="1271">
                  <c:v>12.712</c:v>
                </c:pt>
                <c:pt idx="1272">
                  <c:v>12.726000000000001</c:v>
                </c:pt>
                <c:pt idx="1273">
                  <c:v>12.671000000000001</c:v>
                </c:pt>
                <c:pt idx="1274">
                  <c:v>12.761000000000001</c:v>
                </c:pt>
                <c:pt idx="1275">
                  <c:v>12.733999999999998</c:v>
                </c:pt>
                <c:pt idx="1276">
                  <c:v>12.725</c:v>
                </c:pt>
                <c:pt idx="1277">
                  <c:v>12.734999999999999</c:v>
                </c:pt>
                <c:pt idx="1278">
                  <c:v>12.710999999999999</c:v>
                </c:pt>
                <c:pt idx="1279">
                  <c:v>12.739000000000001</c:v>
                </c:pt>
                <c:pt idx="1280">
                  <c:v>12.705</c:v>
                </c:pt>
                <c:pt idx="1281">
                  <c:v>12.726999999999999</c:v>
                </c:pt>
                <c:pt idx="1282">
                  <c:v>12.691000000000001</c:v>
                </c:pt>
                <c:pt idx="1283">
                  <c:v>12.743999999999998</c:v>
                </c:pt>
                <c:pt idx="1284">
                  <c:v>12.722</c:v>
                </c:pt>
                <c:pt idx="1285">
                  <c:v>12.733999999999998</c:v>
                </c:pt>
                <c:pt idx="1286">
                  <c:v>12.726999999999999</c:v>
                </c:pt>
                <c:pt idx="1287">
                  <c:v>12.671000000000001</c:v>
                </c:pt>
                <c:pt idx="1288">
                  <c:v>12.693</c:v>
                </c:pt>
                <c:pt idx="1289">
                  <c:v>12.7</c:v>
                </c:pt>
                <c:pt idx="1290">
                  <c:v>12.753</c:v>
                </c:pt>
                <c:pt idx="1291">
                  <c:v>12.697999999999999</c:v>
                </c:pt>
                <c:pt idx="1292">
                  <c:v>12.722</c:v>
                </c:pt>
                <c:pt idx="1293">
                  <c:v>12.723999999999998</c:v>
                </c:pt>
                <c:pt idx="1294">
                  <c:v>12.746999999999998</c:v>
                </c:pt>
                <c:pt idx="1295">
                  <c:v>12.692</c:v>
                </c:pt>
                <c:pt idx="1296">
                  <c:v>12.736000000000001</c:v>
                </c:pt>
                <c:pt idx="1297">
                  <c:v>12.716000000000001</c:v>
                </c:pt>
                <c:pt idx="1298">
                  <c:v>12.709999999999999</c:v>
                </c:pt>
                <c:pt idx="1299">
                  <c:v>12.722</c:v>
                </c:pt>
                <c:pt idx="1300">
                  <c:v>12.731999999999999</c:v>
                </c:pt>
                <c:pt idx="1301">
                  <c:v>12.720999999999998</c:v>
                </c:pt>
                <c:pt idx="1302">
                  <c:v>12.718999999999999</c:v>
                </c:pt>
                <c:pt idx="1303">
                  <c:v>12.729999999999999</c:v>
                </c:pt>
                <c:pt idx="1304">
                  <c:v>12.733000000000001</c:v>
                </c:pt>
                <c:pt idx="1305">
                  <c:v>12.744999999999999</c:v>
                </c:pt>
                <c:pt idx="1306">
                  <c:v>12.729999999999999</c:v>
                </c:pt>
                <c:pt idx="1307">
                  <c:v>12.726000000000001</c:v>
                </c:pt>
                <c:pt idx="1308">
                  <c:v>12.744999999999999</c:v>
                </c:pt>
                <c:pt idx="1309">
                  <c:v>12.717999999999998</c:v>
                </c:pt>
                <c:pt idx="1310">
                  <c:v>12.736999999999998</c:v>
                </c:pt>
                <c:pt idx="1311">
                  <c:v>12.707999999999998</c:v>
                </c:pt>
                <c:pt idx="1312">
                  <c:v>12.726999999999999</c:v>
                </c:pt>
                <c:pt idx="1313">
                  <c:v>12.736000000000001</c:v>
                </c:pt>
                <c:pt idx="1314">
                  <c:v>12.712</c:v>
                </c:pt>
                <c:pt idx="1315">
                  <c:v>12.734999999999999</c:v>
                </c:pt>
                <c:pt idx="1316">
                  <c:v>12.719999999999999</c:v>
                </c:pt>
                <c:pt idx="1317">
                  <c:v>12.736999999999998</c:v>
                </c:pt>
                <c:pt idx="1318">
                  <c:v>12.7</c:v>
                </c:pt>
                <c:pt idx="1319">
                  <c:v>12.736000000000001</c:v>
                </c:pt>
                <c:pt idx="1320">
                  <c:v>12.718999999999999</c:v>
                </c:pt>
                <c:pt idx="1321">
                  <c:v>12.709</c:v>
                </c:pt>
                <c:pt idx="1322">
                  <c:v>12.746999999999998</c:v>
                </c:pt>
                <c:pt idx="1323">
                  <c:v>12.713000000000001</c:v>
                </c:pt>
                <c:pt idx="1324">
                  <c:v>12.702</c:v>
                </c:pt>
                <c:pt idx="1325">
                  <c:v>12.713999999999999</c:v>
                </c:pt>
                <c:pt idx="1326">
                  <c:v>12.718999999999999</c:v>
                </c:pt>
                <c:pt idx="1327">
                  <c:v>12.686</c:v>
                </c:pt>
                <c:pt idx="1328">
                  <c:v>12.696</c:v>
                </c:pt>
                <c:pt idx="1329">
                  <c:v>12.718999999999999</c:v>
                </c:pt>
                <c:pt idx="1330">
                  <c:v>12.703000000000001</c:v>
                </c:pt>
                <c:pt idx="1331">
                  <c:v>12.704000000000001</c:v>
                </c:pt>
                <c:pt idx="1332">
                  <c:v>12.725</c:v>
                </c:pt>
                <c:pt idx="1333">
                  <c:v>12.717000000000001</c:v>
                </c:pt>
                <c:pt idx="1334">
                  <c:v>12.703000000000001</c:v>
                </c:pt>
                <c:pt idx="1335">
                  <c:v>12.712</c:v>
                </c:pt>
                <c:pt idx="1336">
                  <c:v>12.730999999999998</c:v>
                </c:pt>
                <c:pt idx="1337">
                  <c:v>12.702</c:v>
                </c:pt>
                <c:pt idx="1338">
                  <c:v>12.685</c:v>
                </c:pt>
                <c:pt idx="1339">
                  <c:v>12.726000000000001</c:v>
                </c:pt>
                <c:pt idx="1340">
                  <c:v>12.707000000000001</c:v>
                </c:pt>
                <c:pt idx="1341">
                  <c:v>12.696</c:v>
                </c:pt>
                <c:pt idx="1342">
                  <c:v>12.728999999999999</c:v>
                </c:pt>
                <c:pt idx="1343">
                  <c:v>12.722</c:v>
                </c:pt>
                <c:pt idx="1344">
                  <c:v>12.692</c:v>
                </c:pt>
                <c:pt idx="1345">
                  <c:v>12.709999999999999</c:v>
                </c:pt>
                <c:pt idx="1346">
                  <c:v>12.716000000000001</c:v>
                </c:pt>
                <c:pt idx="1347">
                  <c:v>12.699</c:v>
                </c:pt>
                <c:pt idx="1348">
                  <c:v>12.684000000000001</c:v>
                </c:pt>
                <c:pt idx="1349">
                  <c:v>12.736000000000001</c:v>
                </c:pt>
                <c:pt idx="1350">
                  <c:v>12.705</c:v>
                </c:pt>
                <c:pt idx="1351">
                  <c:v>12.709999999999999</c:v>
                </c:pt>
                <c:pt idx="1352">
                  <c:v>12.725</c:v>
                </c:pt>
                <c:pt idx="1353">
                  <c:v>12.707000000000001</c:v>
                </c:pt>
                <c:pt idx="1354">
                  <c:v>12.697000000000001</c:v>
                </c:pt>
                <c:pt idx="1355">
                  <c:v>12.655000000000006</c:v>
                </c:pt>
                <c:pt idx="1356">
                  <c:v>12.697999999999999</c:v>
                </c:pt>
                <c:pt idx="1357">
                  <c:v>12.733000000000001</c:v>
                </c:pt>
                <c:pt idx="1358">
                  <c:v>12.742999999999999</c:v>
                </c:pt>
                <c:pt idx="1359">
                  <c:v>12.717999999999998</c:v>
                </c:pt>
                <c:pt idx="1360">
                  <c:v>12.684000000000001</c:v>
                </c:pt>
                <c:pt idx="1361">
                  <c:v>12.739000000000001</c:v>
                </c:pt>
                <c:pt idx="1362">
                  <c:v>12.728999999999999</c:v>
                </c:pt>
                <c:pt idx="1363">
                  <c:v>12.718999999999999</c:v>
                </c:pt>
                <c:pt idx="1364">
                  <c:v>12.7</c:v>
                </c:pt>
                <c:pt idx="1365">
                  <c:v>12.733000000000001</c:v>
                </c:pt>
                <c:pt idx="1366">
                  <c:v>12.715</c:v>
                </c:pt>
                <c:pt idx="1367">
                  <c:v>12.737999999999998</c:v>
                </c:pt>
                <c:pt idx="1368">
                  <c:v>12.713999999999999</c:v>
                </c:pt>
                <c:pt idx="1369">
                  <c:v>12.723999999999998</c:v>
                </c:pt>
                <c:pt idx="1370">
                  <c:v>12.731999999999999</c:v>
                </c:pt>
                <c:pt idx="1371">
                  <c:v>12.727999999999998</c:v>
                </c:pt>
                <c:pt idx="1372">
                  <c:v>12.727999999999998</c:v>
                </c:pt>
                <c:pt idx="1373">
                  <c:v>12.736000000000001</c:v>
                </c:pt>
                <c:pt idx="1374">
                  <c:v>12.744999999999999</c:v>
                </c:pt>
                <c:pt idx="1375">
                  <c:v>12.712</c:v>
                </c:pt>
                <c:pt idx="1376">
                  <c:v>12.733000000000001</c:v>
                </c:pt>
                <c:pt idx="1377">
                  <c:v>12.728999999999999</c:v>
                </c:pt>
                <c:pt idx="1378">
                  <c:v>12.726999999999999</c:v>
                </c:pt>
                <c:pt idx="1379">
                  <c:v>12.747999999999999</c:v>
                </c:pt>
                <c:pt idx="1380">
                  <c:v>12.723000000000001</c:v>
                </c:pt>
                <c:pt idx="1381">
                  <c:v>12.749000000000001</c:v>
                </c:pt>
                <c:pt idx="1382">
                  <c:v>12.759</c:v>
                </c:pt>
                <c:pt idx="1383">
                  <c:v>12.710999999999999</c:v>
                </c:pt>
                <c:pt idx="1384">
                  <c:v>12.753</c:v>
                </c:pt>
                <c:pt idx="1385">
                  <c:v>12.75</c:v>
                </c:pt>
                <c:pt idx="1386">
                  <c:v>12.743999999999998</c:v>
                </c:pt>
                <c:pt idx="1387">
                  <c:v>12.707000000000001</c:v>
                </c:pt>
                <c:pt idx="1388">
                  <c:v>12.747999999999999</c:v>
                </c:pt>
                <c:pt idx="1389">
                  <c:v>12.731999999999999</c:v>
                </c:pt>
                <c:pt idx="1390">
                  <c:v>12.745999999999999</c:v>
                </c:pt>
                <c:pt idx="1391">
                  <c:v>12.742999999999999</c:v>
                </c:pt>
                <c:pt idx="1392">
                  <c:v>12.709</c:v>
                </c:pt>
                <c:pt idx="1393">
                  <c:v>12.747999999999999</c:v>
                </c:pt>
                <c:pt idx="1394">
                  <c:v>12.745999999999999</c:v>
                </c:pt>
                <c:pt idx="1395">
                  <c:v>12.764000000000001</c:v>
                </c:pt>
                <c:pt idx="1396">
                  <c:v>12.757</c:v>
                </c:pt>
                <c:pt idx="1397">
                  <c:v>12.762</c:v>
                </c:pt>
                <c:pt idx="1398">
                  <c:v>12.765000000000002</c:v>
                </c:pt>
                <c:pt idx="1399">
                  <c:v>12.752000000000002</c:v>
                </c:pt>
                <c:pt idx="1400">
                  <c:v>12.761000000000001</c:v>
                </c:pt>
                <c:pt idx="1401">
                  <c:v>12.783000000000001</c:v>
                </c:pt>
                <c:pt idx="1402">
                  <c:v>12.751000000000001</c:v>
                </c:pt>
                <c:pt idx="1403">
                  <c:v>12.739000000000001</c:v>
                </c:pt>
                <c:pt idx="1404">
                  <c:v>12.763</c:v>
                </c:pt>
                <c:pt idx="1405">
                  <c:v>12.767000000000001</c:v>
                </c:pt>
                <c:pt idx="1406">
                  <c:v>12.77</c:v>
                </c:pt>
                <c:pt idx="1407">
                  <c:v>12.786</c:v>
                </c:pt>
                <c:pt idx="1408">
                  <c:v>12.727999999999998</c:v>
                </c:pt>
                <c:pt idx="1409">
                  <c:v>12.787999999999998</c:v>
                </c:pt>
                <c:pt idx="1410">
                  <c:v>12.797000000000001</c:v>
                </c:pt>
                <c:pt idx="1411">
                  <c:v>12.772</c:v>
                </c:pt>
                <c:pt idx="1412">
                  <c:v>12.787000000000001</c:v>
                </c:pt>
                <c:pt idx="1413">
                  <c:v>12.779</c:v>
                </c:pt>
                <c:pt idx="1414">
                  <c:v>12.772</c:v>
                </c:pt>
                <c:pt idx="1415">
                  <c:v>12.766</c:v>
                </c:pt>
                <c:pt idx="1416">
                  <c:v>12.793999999999999</c:v>
                </c:pt>
                <c:pt idx="1417">
                  <c:v>12.771000000000001</c:v>
                </c:pt>
                <c:pt idx="1418">
                  <c:v>12.756</c:v>
                </c:pt>
                <c:pt idx="1419">
                  <c:v>12.771000000000001</c:v>
                </c:pt>
                <c:pt idx="1420">
                  <c:v>12.8</c:v>
                </c:pt>
                <c:pt idx="1421">
                  <c:v>12.774000000000001</c:v>
                </c:pt>
                <c:pt idx="1422">
                  <c:v>12.787999999999998</c:v>
                </c:pt>
                <c:pt idx="1423">
                  <c:v>12.777000000000001</c:v>
                </c:pt>
                <c:pt idx="1424">
                  <c:v>12.756</c:v>
                </c:pt>
                <c:pt idx="1425">
                  <c:v>12.781000000000001</c:v>
                </c:pt>
                <c:pt idx="1426">
                  <c:v>12.771000000000001</c:v>
                </c:pt>
                <c:pt idx="1427">
                  <c:v>12.804</c:v>
                </c:pt>
                <c:pt idx="1428">
                  <c:v>12.769</c:v>
                </c:pt>
                <c:pt idx="1429">
                  <c:v>12.781000000000001</c:v>
                </c:pt>
                <c:pt idx="1430">
                  <c:v>12.773</c:v>
                </c:pt>
                <c:pt idx="1431">
                  <c:v>12.775</c:v>
                </c:pt>
                <c:pt idx="1432">
                  <c:v>12.776</c:v>
                </c:pt>
                <c:pt idx="1433">
                  <c:v>12.793000000000001</c:v>
                </c:pt>
                <c:pt idx="1434">
                  <c:v>12.806000000000004</c:v>
                </c:pt>
                <c:pt idx="1435">
                  <c:v>12.767000000000001</c:v>
                </c:pt>
                <c:pt idx="1436">
                  <c:v>12.813000000000002</c:v>
                </c:pt>
                <c:pt idx="1437">
                  <c:v>12.804</c:v>
                </c:pt>
                <c:pt idx="1438">
                  <c:v>12.797999999999998</c:v>
                </c:pt>
                <c:pt idx="1439">
                  <c:v>12.774000000000001</c:v>
                </c:pt>
                <c:pt idx="1440">
                  <c:v>12.777999999999999</c:v>
                </c:pt>
                <c:pt idx="1441">
                  <c:v>12.777000000000001</c:v>
                </c:pt>
                <c:pt idx="1442">
                  <c:v>12.814</c:v>
                </c:pt>
                <c:pt idx="1443">
                  <c:v>12.803000000000004</c:v>
                </c:pt>
                <c:pt idx="1444">
                  <c:v>12.785</c:v>
                </c:pt>
                <c:pt idx="1445">
                  <c:v>12.8</c:v>
                </c:pt>
                <c:pt idx="1446">
                  <c:v>12.779</c:v>
                </c:pt>
                <c:pt idx="1447">
                  <c:v>12.779</c:v>
                </c:pt>
                <c:pt idx="1448">
                  <c:v>12.8</c:v>
                </c:pt>
                <c:pt idx="1449">
                  <c:v>12.785</c:v>
                </c:pt>
                <c:pt idx="1450">
                  <c:v>12.811</c:v>
                </c:pt>
                <c:pt idx="1451">
                  <c:v>12.801</c:v>
                </c:pt>
                <c:pt idx="1452">
                  <c:v>12.806000000000004</c:v>
                </c:pt>
                <c:pt idx="1453">
                  <c:v>12.801</c:v>
                </c:pt>
                <c:pt idx="1454">
                  <c:v>12.819000000000004</c:v>
                </c:pt>
                <c:pt idx="1455">
                  <c:v>12.801</c:v>
                </c:pt>
                <c:pt idx="1456">
                  <c:v>12.812000000000006</c:v>
                </c:pt>
                <c:pt idx="1457">
                  <c:v>12.816000000000004</c:v>
                </c:pt>
                <c:pt idx="1458">
                  <c:v>12.804</c:v>
                </c:pt>
                <c:pt idx="1459">
                  <c:v>12.805000000000012</c:v>
                </c:pt>
                <c:pt idx="1460">
                  <c:v>12.805000000000012</c:v>
                </c:pt>
                <c:pt idx="1461">
                  <c:v>12.805000000000012</c:v>
                </c:pt>
                <c:pt idx="1462">
                  <c:v>12.796000000000001</c:v>
                </c:pt>
                <c:pt idx="1463">
                  <c:v>12.812000000000006</c:v>
                </c:pt>
                <c:pt idx="1464">
                  <c:v>12.796000000000001</c:v>
                </c:pt>
                <c:pt idx="1465">
                  <c:v>12.805000000000012</c:v>
                </c:pt>
                <c:pt idx="1466">
                  <c:v>12.798999999999999</c:v>
                </c:pt>
                <c:pt idx="1467">
                  <c:v>12.812000000000006</c:v>
                </c:pt>
                <c:pt idx="1468">
                  <c:v>12.786</c:v>
                </c:pt>
                <c:pt idx="1469">
                  <c:v>12.811</c:v>
                </c:pt>
                <c:pt idx="1470">
                  <c:v>12.82</c:v>
                </c:pt>
                <c:pt idx="1471">
                  <c:v>12.819000000000004</c:v>
                </c:pt>
                <c:pt idx="1472">
                  <c:v>12.825000000000006</c:v>
                </c:pt>
                <c:pt idx="1473">
                  <c:v>12.784000000000001</c:v>
                </c:pt>
                <c:pt idx="1474">
                  <c:v>12.835000000000004</c:v>
                </c:pt>
                <c:pt idx="1475">
                  <c:v>12.823</c:v>
                </c:pt>
                <c:pt idx="1476">
                  <c:v>12.801</c:v>
                </c:pt>
                <c:pt idx="1477">
                  <c:v>12.828000000000001</c:v>
                </c:pt>
                <c:pt idx="1478">
                  <c:v>12.832000000000004</c:v>
                </c:pt>
                <c:pt idx="1479">
                  <c:v>12.817</c:v>
                </c:pt>
                <c:pt idx="1480">
                  <c:v>12.807</c:v>
                </c:pt>
                <c:pt idx="1481">
                  <c:v>12.828000000000001</c:v>
                </c:pt>
                <c:pt idx="1482">
                  <c:v>12.797999999999998</c:v>
                </c:pt>
                <c:pt idx="1483">
                  <c:v>12.813000000000002</c:v>
                </c:pt>
                <c:pt idx="1484">
                  <c:v>12.827</c:v>
                </c:pt>
                <c:pt idx="1485">
                  <c:v>12.813000000000002</c:v>
                </c:pt>
                <c:pt idx="1486">
                  <c:v>12.816000000000004</c:v>
                </c:pt>
                <c:pt idx="1487">
                  <c:v>12.817</c:v>
                </c:pt>
                <c:pt idx="1488">
                  <c:v>12.811</c:v>
                </c:pt>
                <c:pt idx="1489">
                  <c:v>12.638999999999999</c:v>
                </c:pt>
                <c:pt idx="1490">
                  <c:v>12.681000000000001</c:v>
                </c:pt>
                <c:pt idx="1491">
                  <c:v>12.695</c:v>
                </c:pt>
                <c:pt idx="1492">
                  <c:v>12.658000000000001</c:v>
                </c:pt>
                <c:pt idx="1493">
                  <c:v>12.704000000000001</c:v>
                </c:pt>
                <c:pt idx="1494">
                  <c:v>12.705</c:v>
                </c:pt>
                <c:pt idx="1495">
                  <c:v>12.696</c:v>
                </c:pt>
                <c:pt idx="1496">
                  <c:v>12.775</c:v>
                </c:pt>
                <c:pt idx="1497">
                  <c:v>12.713999999999999</c:v>
                </c:pt>
                <c:pt idx="1498">
                  <c:v>12.687000000000001</c:v>
                </c:pt>
                <c:pt idx="1499">
                  <c:v>12.673</c:v>
                </c:pt>
                <c:pt idx="1500">
                  <c:v>12.689</c:v>
                </c:pt>
                <c:pt idx="1501">
                  <c:v>12.723000000000001</c:v>
                </c:pt>
                <c:pt idx="1502">
                  <c:v>12.7</c:v>
                </c:pt>
                <c:pt idx="1503">
                  <c:v>12.687000000000001</c:v>
                </c:pt>
                <c:pt idx="1504">
                  <c:v>12.668000000000001</c:v>
                </c:pt>
                <c:pt idx="1505">
                  <c:v>12.675000000000002</c:v>
                </c:pt>
                <c:pt idx="1506">
                  <c:v>12.709999999999999</c:v>
                </c:pt>
                <c:pt idx="1507">
                  <c:v>12.703000000000001</c:v>
                </c:pt>
                <c:pt idx="1508">
                  <c:v>12.627999999999998</c:v>
                </c:pt>
                <c:pt idx="1509">
                  <c:v>12.692</c:v>
                </c:pt>
                <c:pt idx="1510">
                  <c:v>12.710999999999999</c:v>
                </c:pt>
                <c:pt idx="1511">
                  <c:v>12.753</c:v>
                </c:pt>
                <c:pt idx="1512">
                  <c:v>12.697000000000001</c:v>
                </c:pt>
                <c:pt idx="1513">
                  <c:v>12.707000000000001</c:v>
                </c:pt>
                <c:pt idx="1514">
                  <c:v>12.68</c:v>
                </c:pt>
                <c:pt idx="1515">
                  <c:v>12.694000000000001</c:v>
                </c:pt>
                <c:pt idx="1516">
                  <c:v>12.7</c:v>
                </c:pt>
                <c:pt idx="1517">
                  <c:v>12.705</c:v>
                </c:pt>
                <c:pt idx="1518">
                  <c:v>12.722</c:v>
                </c:pt>
                <c:pt idx="1519">
                  <c:v>12.715</c:v>
                </c:pt>
                <c:pt idx="1520">
                  <c:v>12.704000000000001</c:v>
                </c:pt>
                <c:pt idx="1521">
                  <c:v>12.692</c:v>
                </c:pt>
                <c:pt idx="1522">
                  <c:v>12.717000000000001</c:v>
                </c:pt>
                <c:pt idx="1523">
                  <c:v>12.706</c:v>
                </c:pt>
                <c:pt idx="1524">
                  <c:v>12.736999999999998</c:v>
                </c:pt>
                <c:pt idx="1525">
                  <c:v>12.657</c:v>
                </c:pt>
                <c:pt idx="1526">
                  <c:v>12.689</c:v>
                </c:pt>
                <c:pt idx="1527">
                  <c:v>12.683</c:v>
                </c:pt>
                <c:pt idx="1528">
                  <c:v>12.679</c:v>
                </c:pt>
                <c:pt idx="1529">
                  <c:v>12.742000000000001</c:v>
                </c:pt>
                <c:pt idx="1530">
                  <c:v>12.658000000000001</c:v>
                </c:pt>
                <c:pt idx="1531">
                  <c:v>12.699</c:v>
                </c:pt>
                <c:pt idx="1532">
                  <c:v>12.754</c:v>
                </c:pt>
                <c:pt idx="1533">
                  <c:v>12.666</c:v>
                </c:pt>
                <c:pt idx="1534">
                  <c:v>12.754</c:v>
                </c:pt>
                <c:pt idx="1535">
                  <c:v>12.725</c:v>
                </c:pt>
                <c:pt idx="1536">
                  <c:v>12.685</c:v>
                </c:pt>
                <c:pt idx="1537">
                  <c:v>12.719999999999999</c:v>
                </c:pt>
                <c:pt idx="1538">
                  <c:v>12.693</c:v>
                </c:pt>
                <c:pt idx="1539">
                  <c:v>12.699</c:v>
                </c:pt>
                <c:pt idx="1540">
                  <c:v>12.742000000000001</c:v>
                </c:pt>
                <c:pt idx="1541">
                  <c:v>12.723999999999998</c:v>
                </c:pt>
                <c:pt idx="1542">
                  <c:v>12.730999999999998</c:v>
                </c:pt>
                <c:pt idx="1543">
                  <c:v>12.699</c:v>
                </c:pt>
                <c:pt idx="1544">
                  <c:v>12.722</c:v>
                </c:pt>
                <c:pt idx="1545">
                  <c:v>12.736000000000001</c:v>
                </c:pt>
                <c:pt idx="1546">
                  <c:v>12.744999999999999</c:v>
                </c:pt>
                <c:pt idx="1547">
                  <c:v>12.720999999999998</c:v>
                </c:pt>
                <c:pt idx="1548">
                  <c:v>12.691000000000001</c:v>
                </c:pt>
                <c:pt idx="1549">
                  <c:v>12.695</c:v>
                </c:pt>
                <c:pt idx="1550">
                  <c:v>12.719999999999999</c:v>
                </c:pt>
                <c:pt idx="1551">
                  <c:v>12.725</c:v>
                </c:pt>
                <c:pt idx="1552">
                  <c:v>12.723000000000001</c:v>
                </c:pt>
                <c:pt idx="1553">
                  <c:v>12.739999999999998</c:v>
                </c:pt>
                <c:pt idx="1554">
                  <c:v>12.725</c:v>
                </c:pt>
                <c:pt idx="1555">
                  <c:v>12.685</c:v>
                </c:pt>
                <c:pt idx="1556">
                  <c:v>12.734999999999999</c:v>
                </c:pt>
                <c:pt idx="1557">
                  <c:v>12.78</c:v>
                </c:pt>
                <c:pt idx="1558">
                  <c:v>12.733000000000001</c:v>
                </c:pt>
                <c:pt idx="1559">
                  <c:v>12.725</c:v>
                </c:pt>
                <c:pt idx="1560">
                  <c:v>12.717000000000001</c:v>
                </c:pt>
                <c:pt idx="1561">
                  <c:v>12.705</c:v>
                </c:pt>
                <c:pt idx="1562">
                  <c:v>12.723000000000001</c:v>
                </c:pt>
                <c:pt idx="1563">
                  <c:v>12.765000000000002</c:v>
                </c:pt>
                <c:pt idx="1564">
                  <c:v>12.717000000000001</c:v>
                </c:pt>
                <c:pt idx="1565">
                  <c:v>12.753</c:v>
                </c:pt>
                <c:pt idx="1566">
                  <c:v>12.704000000000001</c:v>
                </c:pt>
                <c:pt idx="1567">
                  <c:v>12.739000000000001</c:v>
                </c:pt>
                <c:pt idx="1568">
                  <c:v>12.691000000000001</c:v>
                </c:pt>
                <c:pt idx="1569">
                  <c:v>12.726999999999999</c:v>
                </c:pt>
                <c:pt idx="1570">
                  <c:v>12.766</c:v>
                </c:pt>
                <c:pt idx="1571">
                  <c:v>12.722</c:v>
                </c:pt>
                <c:pt idx="1572">
                  <c:v>12.742000000000001</c:v>
                </c:pt>
                <c:pt idx="1573">
                  <c:v>12.705</c:v>
                </c:pt>
                <c:pt idx="1574">
                  <c:v>12.743999999999998</c:v>
                </c:pt>
                <c:pt idx="1575">
                  <c:v>12.722</c:v>
                </c:pt>
                <c:pt idx="1576">
                  <c:v>12.695</c:v>
                </c:pt>
                <c:pt idx="1577">
                  <c:v>12.713999999999999</c:v>
                </c:pt>
                <c:pt idx="1578">
                  <c:v>12.728999999999999</c:v>
                </c:pt>
                <c:pt idx="1579">
                  <c:v>12.733000000000001</c:v>
                </c:pt>
                <c:pt idx="1580">
                  <c:v>12.722</c:v>
                </c:pt>
                <c:pt idx="1581">
                  <c:v>12.757</c:v>
                </c:pt>
                <c:pt idx="1582">
                  <c:v>12.731999999999999</c:v>
                </c:pt>
                <c:pt idx="1583">
                  <c:v>12.736000000000001</c:v>
                </c:pt>
                <c:pt idx="1584">
                  <c:v>12.733000000000001</c:v>
                </c:pt>
                <c:pt idx="1585">
                  <c:v>12.715</c:v>
                </c:pt>
                <c:pt idx="1586">
                  <c:v>12.729999999999999</c:v>
                </c:pt>
                <c:pt idx="1587">
                  <c:v>12.733999999999998</c:v>
                </c:pt>
                <c:pt idx="1588">
                  <c:v>12.717999999999998</c:v>
                </c:pt>
                <c:pt idx="1589">
                  <c:v>12.719999999999999</c:v>
                </c:pt>
                <c:pt idx="1590">
                  <c:v>12.726000000000001</c:v>
                </c:pt>
                <c:pt idx="1591">
                  <c:v>12.743999999999998</c:v>
                </c:pt>
                <c:pt idx="1592">
                  <c:v>12.713999999999999</c:v>
                </c:pt>
                <c:pt idx="1593">
                  <c:v>12.705</c:v>
                </c:pt>
                <c:pt idx="1594">
                  <c:v>12.729999999999999</c:v>
                </c:pt>
                <c:pt idx="1595">
                  <c:v>12.7</c:v>
                </c:pt>
                <c:pt idx="1596">
                  <c:v>12.733000000000001</c:v>
                </c:pt>
                <c:pt idx="1597">
                  <c:v>12.739000000000001</c:v>
                </c:pt>
                <c:pt idx="1598">
                  <c:v>12.723999999999998</c:v>
                </c:pt>
                <c:pt idx="1599">
                  <c:v>12.717000000000001</c:v>
                </c:pt>
                <c:pt idx="1600">
                  <c:v>12.739000000000001</c:v>
                </c:pt>
                <c:pt idx="1601">
                  <c:v>12.723000000000001</c:v>
                </c:pt>
                <c:pt idx="1602">
                  <c:v>12.715</c:v>
                </c:pt>
                <c:pt idx="1603">
                  <c:v>12.713000000000001</c:v>
                </c:pt>
                <c:pt idx="1604">
                  <c:v>12.713999999999999</c:v>
                </c:pt>
                <c:pt idx="1605">
                  <c:v>12.692</c:v>
                </c:pt>
                <c:pt idx="1606">
                  <c:v>12.742000000000001</c:v>
                </c:pt>
                <c:pt idx="1607">
                  <c:v>12.7</c:v>
                </c:pt>
                <c:pt idx="1608">
                  <c:v>12.722</c:v>
                </c:pt>
                <c:pt idx="1609">
                  <c:v>12.736000000000001</c:v>
                </c:pt>
                <c:pt idx="1610">
                  <c:v>12.688000000000001</c:v>
                </c:pt>
                <c:pt idx="1611">
                  <c:v>12.730999999999998</c:v>
                </c:pt>
                <c:pt idx="1612">
                  <c:v>12.747999999999999</c:v>
                </c:pt>
                <c:pt idx="1613">
                  <c:v>12.699</c:v>
                </c:pt>
                <c:pt idx="1614">
                  <c:v>12.710999999999999</c:v>
                </c:pt>
                <c:pt idx="1615">
                  <c:v>12.717999999999998</c:v>
                </c:pt>
                <c:pt idx="1616">
                  <c:v>12.749000000000001</c:v>
                </c:pt>
                <c:pt idx="1617">
                  <c:v>12.759</c:v>
                </c:pt>
                <c:pt idx="1618">
                  <c:v>12.733000000000001</c:v>
                </c:pt>
                <c:pt idx="1619">
                  <c:v>12.717999999999998</c:v>
                </c:pt>
                <c:pt idx="1620">
                  <c:v>12.740999999999998</c:v>
                </c:pt>
                <c:pt idx="1621">
                  <c:v>12.717999999999998</c:v>
                </c:pt>
                <c:pt idx="1622">
                  <c:v>12.675000000000002</c:v>
                </c:pt>
                <c:pt idx="1623">
                  <c:v>12.792</c:v>
                </c:pt>
                <c:pt idx="1624">
                  <c:v>12.761000000000001</c:v>
                </c:pt>
                <c:pt idx="1625">
                  <c:v>12.727999999999998</c:v>
                </c:pt>
                <c:pt idx="1626">
                  <c:v>12.723999999999998</c:v>
                </c:pt>
                <c:pt idx="1627">
                  <c:v>12.739999999999998</c:v>
                </c:pt>
                <c:pt idx="1628">
                  <c:v>12.77</c:v>
                </c:pt>
                <c:pt idx="1629">
                  <c:v>12.719999999999999</c:v>
                </c:pt>
                <c:pt idx="1630">
                  <c:v>12.758000000000001</c:v>
                </c:pt>
                <c:pt idx="1631">
                  <c:v>12.747999999999999</c:v>
                </c:pt>
                <c:pt idx="1632">
                  <c:v>12.740999999999998</c:v>
                </c:pt>
                <c:pt idx="1633">
                  <c:v>12.775</c:v>
                </c:pt>
                <c:pt idx="1634">
                  <c:v>12.733000000000001</c:v>
                </c:pt>
                <c:pt idx="1635">
                  <c:v>12.747999999999999</c:v>
                </c:pt>
                <c:pt idx="1636">
                  <c:v>12.713999999999999</c:v>
                </c:pt>
                <c:pt idx="1637">
                  <c:v>12.769</c:v>
                </c:pt>
                <c:pt idx="1638">
                  <c:v>12.745999999999999</c:v>
                </c:pt>
                <c:pt idx="1639">
                  <c:v>12.742000000000001</c:v>
                </c:pt>
                <c:pt idx="1640">
                  <c:v>12.761000000000001</c:v>
                </c:pt>
                <c:pt idx="1641">
                  <c:v>12.718999999999999</c:v>
                </c:pt>
                <c:pt idx="1642">
                  <c:v>12.726000000000001</c:v>
                </c:pt>
                <c:pt idx="1643">
                  <c:v>12.733000000000001</c:v>
                </c:pt>
                <c:pt idx="1644">
                  <c:v>12.751000000000001</c:v>
                </c:pt>
                <c:pt idx="1645">
                  <c:v>12.746999999999998</c:v>
                </c:pt>
                <c:pt idx="1646">
                  <c:v>12.729999999999999</c:v>
                </c:pt>
                <c:pt idx="1647">
                  <c:v>12.744999999999999</c:v>
                </c:pt>
                <c:pt idx="1648">
                  <c:v>12.715</c:v>
                </c:pt>
                <c:pt idx="1649">
                  <c:v>12.751000000000001</c:v>
                </c:pt>
                <c:pt idx="1650">
                  <c:v>12.768000000000001</c:v>
                </c:pt>
                <c:pt idx="1651">
                  <c:v>12.733000000000001</c:v>
                </c:pt>
                <c:pt idx="1652">
                  <c:v>12.734999999999999</c:v>
                </c:pt>
                <c:pt idx="1653">
                  <c:v>12.744999999999999</c:v>
                </c:pt>
                <c:pt idx="1654">
                  <c:v>12.753</c:v>
                </c:pt>
                <c:pt idx="1655">
                  <c:v>12.758000000000001</c:v>
                </c:pt>
                <c:pt idx="1656">
                  <c:v>12.726000000000001</c:v>
                </c:pt>
                <c:pt idx="1657">
                  <c:v>12.779</c:v>
                </c:pt>
                <c:pt idx="1658">
                  <c:v>12.765000000000002</c:v>
                </c:pt>
                <c:pt idx="1659">
                  <c:v>12.747999999999999</c:v>
                </c:pt>
                <c:pt idx="1660">
                  <c:v>12.756</c:v>
                </c:pt>
                <c:pt idx="1661">
                  <c:v>12.752000000000002</c:v>
                </c:pt>
                <c:pt idx="1662">
                  <c:v>12.761000000000001</c:v>
                </c:pt>
                <c:pt idx="1663">
                  <c:v>12.749000000000001</c:v>
                </c:pt>
                <c:pt idx="1664">
                  <c:v>12.742999999999999</c:v>
                </c:pt>
                <c:pt idx="1665">
                  <c:v>12.789</c:v>
                </c:pt>
                <c:pt idx="1666">
                  <c:v>12.745999999999999</c:v>
                </c:pt>
                <c:pt idx="1667">
                  <c:v>12.754</c:v>
                </c:pt>
                <c:pt idx="1668">
                  <c:v>12.723999999999998</c:v>
                </c:pt>
                <c:pt idx="1669">
                  <c:v>12.739999999999998</c:v>
                </c:pt>
                <c:pt idx="1670">
                  <c:v>12.723000000000001</c:v>
                </c:pt>
                <c:pt idx="1671">
                  <c:v>12.734999999999999</c:v>
                </c:pt>
                <c:pt idx="1672">
                  <c:v>12.753</c:v>
                </c:pt>
                <c:pt idx="1673">
                  <c:v>12.784000000000001</c:v>
                </c:pt>
                <c:pt idx="1674">
                  <c:v>12.767000000000001</c:v>
                </c:pt>
                <c:pt idx="1675">
                  <c:v>12.772</c:v>
                </c:pt>
                <c:pt idx="1676">
                  <c:v>12.739000000000001</c:v>
                </c:pt>
                <c:pt idx="1677">
                  <c:v>12.745999999999999</c:v>
                </c:pt>
                <c:pt idx="1678">
                  <c:v>12.739000000000001</c:v>
                </c:pt>
                <c:pt idx="1679">
                  <c:v>12.771000000000001</c:v>
                </c:pt>
                <c:pt idx="1680">
                  <c:v>12.772</c:v>
                </c:pt>
                <c:pt idx="1681">
                  <c:v>12.737999999999998</c:v>
                </c:pt>
                <c:pt idx="1682">
                  <c:v>12.77</c:v>
                </c:pt>
                <c:pt idx="1683">
                  <c:v>12.793000000000001</c:v>
                </c:pt>
                <c:pt idx="1684">
                  <c:v>12.769</c:v>
                </c:pt>
                <c:pt idx="1685">
                  <c:v>12.751000000000001</c:v>
                </c:pt>
                <c:pt idx="1686">
                  <c:v>12.757</c:v>
                </c:pt>
                <c:pt idx="1687">
                  <c:v>12.764000000000001</c:v>
                </c:pt>
                <c:pt idx="1688">
                  <c:v>12.807</c:v>
                </c:pt>
                <c:pt idx="1689">
                  <c:v>12.763</c:v>
                </c:pt>
                <c:pt idx="1690">
                  <c:v>12.787999999999998</c:v>
                </c:pt>
                <c:pt idx="1691">
                  <c:v>12.793999999999999</c:v>
                </c:pt>
                <c:pt idx="1692">
                  <c:v>12.773</c:v>
                </c:pt>
                <c:pt idx="1693">
                  <c:v>12.774000000000001</c:v>
                </c:pt>
                <c:pt idx="1694">
                  <c:v>12.772</c:v>
                </c:pt>
                <c:pt idx="1695">
                  <c:v>12.774000000000001</c:v>
                </c:pt>
                <c:pt idx="1696">
                  <c:v>12.774000000000001</c:v>
                </c:pt>
                <c:pt idx="1697">
                  <c:v>12.779</c:v>
                </c:pt>
                <c:pt idx="1698">
                  <c:v>12.781000000000001</c:v>
                </c:pt>
                <c:pt idx="1699">
                  <c:v>12.787999999999998</c:v>
                </c:pt>
                <c:pt idx="1700">
                  <c:v>12.784000000000001</c:v>
                </c:pt>
                <c:pt idx="1701">
                  <c:v>12.785</c:v>
                </c:pt>
                <c:pt idx="1702">
                  <c:v>12.786</c:v>
                </c:pt>
                <c:pt idx="1703">
                  <c:v>12.763</c:v>
                </c:pt>
                <c:pt idx="1704">
                  <c:v>12.797000000000001</c:v>
                </c:pt>
                <c:pt idx="1705">
                  <c:v>12.785</c:v>
                </c:pt>
                <c:pt idx="1706">
                  <c:v>12.776</c:v>
                </c:pt>
                <c:pt idx="1707">
                  <c:v>12.771000000000001</c:v>
                </c:pt>
                <c:pt idx="1708">
                  <c:v>12.806000000000004</c:v>
                </c:pt>
                <c:pt idx="1709">
                  <c:v>12.789</c:v>
                </c:pt>
                <c:pt idx="1710">
                  <c:v>12.77</c:v>
                </c:pt>
                <c:pt idx="1711">
                  <c:v>12.787999999999998</c:v>
                </c:pt>
                <c:pt idx="1712">
                  <c:v>12.825000000000006</c:v>
                </c:pt>
                <c:pt idx="1713">
                  <c:v>12.806000000000004</c:v>
                </c:pt>
                <c:pt idx="1714">
                  <c:v>12.789</c:v>
                </c:pt>
                <c:pt idx="1715">
                  <c:v>12.793000000000001</c:v>
                </c:pt>
                <c:pt idx="1716">
                  <c:v>12.8</c:v>
                </c:pt>
                <c:pt idx="1717">
                  <c:v>12.797000000000001</c:v>
                </c:pt>
                <c:pt idx="1718">
                  <c:v>12.793000000000001</c:v>
                </c:pt>
                <c:pt idx="1719">
                  <c:v>12.792</c:v>
                </c:pt>
                <c:pt idx="1720">
                  <c:v>12.765000000000002</c:v>
                </c:pt>
                <c:pt idx="1721">
                  <c:v>12.767000000000001</c:v>
                </c:pt>
                <c:pt idx="1722">
                  <c:v>12.79</c:v>
                </c:pt>
                <c:pt idx="1723">
                  <c:v>12.811</c:v>
                </c:pt>
                <c:pt idx="1724">
                  <c:v>12.809000000000006</c:v>
                </c:pt>
                <c:pt idx="1725">
                  <c:v>12.790999999999999</c:v>
                </c:pt>
                <c:pt idx="1726">
                  <c:v>12.787999999999998</c:v>
                </c:pt>
                <c:pt idx="1727">
                  <c:v>12.801</c:v>
                </c:pt>
                <c:pt idx="1728">
                  <c:v>12.781000000000001</c:v>
                </c:pt>
                <c:pt idx="1729">
                  <c:v>12.796000000000001</c:v>
                </c:pt>
                <c:pt idx="1730">
                  <c:v>12.785</c:v>
                </c:pt>
                <c:pt idx="1731">
                  <c:v>12.797999999999998</c:v>
                </c:pt>
                <c:pt idx="1732">
                  <c:v>12.805000000000012</c:v>
                </c:pt>
                <c:pt idx="1733">
                  <c:v>12.819000000000004</c:v>
                </c:pt>
                <c:pt idx="1734">
                  <c:v>12.782</c:v>
                </c:pt>
                <c:pt idx="1735">
                  <c:v>12.792</c:v>
                </c:pt>
                <c:pt idx="1736">
                  <c:v>12.805000000000012</c:v>
                </c:pt>
                <c:pt idx="1737">
                  <c:v>12.797999999999998</c:v>
                </c:pt>
                <c:pt idx="1738">
                  <c:v>12.803000000000004</c:v>
                </c:pt>
                <c:pt idx="1739">
                  <c:v>12.819000000000004</c:v>
                </c:pt>
                <c:pt idx="1740">
                  <c:v>12.783000000000001</c:v>
                </c:pt>
                <c:pt idx="1741">
                  <c:v>12.813000000000002</c:v>
                </c:pt>
                <c:pt idx="1742">
                  <c:v>12.786</c:v>
                </c:pt>
                <c:pt idx="1743">
                  <c:v>12.818</c:v>
                </c:pt>
                <c:pt idx="1744">
                  <c:v>12.798999999999999</c:v>
                </c:pt>
                <c:pt idx="1745">
                  <c:v>12.777999999999999</c:v>
                </c:pt>
                <c:pt idx="1746">
                  <c:v>12.774000000000001</c:v>
                </c:pt>
                <c:pt idx="1747">
                  <c:v>12.822000000000006</c:v>
                </c:pt>
                <c:pt idx="1748">
                  <c:v>12.809000000000006</c:v>
                </c:pt>
                <c:pt idx="1749">
                  <c:v>12.785</c:v>
                </c:pt>
                <c:pt idx="1750">
                  <c:v>12.784000000000001</c:v>
                </c:pt>
                <c:pt idx="1751">
                  <c:v>12.804</c:v>
                </c:pt>
                <c:pt idx="1752">
                  <c:v>12.786</c:v>
                </c:pt>
                <c:pt idx="1753">
                  <c:v>12.8</c:v>
                </c:pt>
                <c:pt idx="1754">
                  <c:v>12.802000000000012</c:v>
                </c:pt>
                <c:pt idx="1755">
                  <c:v>12.802000000000012</c:v>
                </c:pt>
                <c:pt idx="1756">
                  <c:v>12.783000000000001</c:v>
                </c:pt>
                <c:pt idx="1757">
                  <c:v>12.804</c:v>
                </c:pt>
                <c:pt idx="1758">
                  <c:v>12.769</c:v>
                </c:pt>
                <c:pt idx="1759">
                  <c:v>12.746999999999998</c:v>
                </c:pt>
                <c:pt idx="1760">
                  <c:v>12.692</c:v>
                </c:pt>
                <c:pt idx="1761">
                  <c:v>12.710999999999999</c:v>
                </c:pt>
                <c:pt idx="1762">
                  <c:v>12.739999999999998</c:v>
                </c:pt>
                <c:pt idx="1763">
                  <c:v>12.755000000000004</c:v>
                </c:pt>
                <c:pt idx="1764">
                  <c:v>12.726999999999999</c:v>
                </c:pt>
                <c:pt idx="1765">
                  <c:v>12.737999999999998</c:v>
                </c:pt>
                <c:pt idx="1766">
                  <c:v>12.779</c:v>
                </c:pt>
                <c:pt idx="1767">
                  <c:v>12.739999999999998</c:v>
                </c:pt>
                <c:pt idx="1768">
                  <c:v>12.739999999999998</c:v>
                </c:pt>
                <c:pt idx="1769">
                  <c:v>12.739000000000001</c:v>
                </c:pt>
                <c:pt idx="1770">
                  <c:v>12.736000000000001</c:v>
                </c:pt>
                <c:pt idx="1771">
                  <c:v>12.729999999999999</c:v>
                </c:pt>
                <c:pt idx="1772">
                  <c:v>12.720999999999998</c:v>
                </c:pt>
                <c:pt idx="1773">
                  <c:v>12.743999999999998</c:v>
                </c:pt>
                <c:pt idx="1774">
                  <c:v>12.752000000000002</c:v>
                </c:pt>
                <c:pt idx="1775">
                  <c:v>12.720999999999998</c:v>
                </c:pt>
                <c:pt idx="1776">
                  <c:v>12.707000000000001</c:v>
                </c:pt>
                <c:pt idx="1777">
                  <c:v>12.736000000000001</c:v>
                </c:pt>
                <c:pt idx="1778">
                  <c:v>12.725</c:v>
                </c:pt>
                <c:pt idx="1779">
                  <c:v>12.725</c:v>
                </c:pt>
                <c:pt idx="1780">
                  <c:v>12.704000000000001</c:v>
                </c:pt>
                <c:pt idx="1781">
                  <c:v>12.742999999999999</c:v>
                </c:pt>
                <c:pt idx="1782">
                  <c:v>12.754</c:v>
                </c:pt>
                <c:pt idx="1783">
                  <c:v>12.746999999999998</c:v>
                </c:pt>
                <c:pt idx="1784">
                  <c:v>12.751000000000001</c:v>
                </c:pt>
                <c:pt idx="1785">
                  <c:v>12.722</c:v>
                </c:pt>
                <c:pt idx="1786">
                  <c:v>12.719999999999999</c:v>
                </c:pt>
                <c:pt idx="1787">
                  <c:v>12.736000000000001</c:v>
                </c:pt>
                <c:pt idx="1788">
                  <c:v>12.746999999999998</c:v>
                </c:pt>
                <c:pt idx="1789">
                  <c:v>12.726000000000001</c:v>
                </c:pt>
                <c:pt idx="1790">
                  <c:v>12.733999999999998</c:v>
                </c:pt>
                <c:pt idx="1791">
                  <c:v>12.740999999999998</c:v>
                </c:pt>
                <c:pt idx="1792">
                  <c:v>12.730999999999998</c:v>
                </c:pt>
                <c:pt idx="1793">
                  <c:v>12.752000000000002</c:v>
                </c:pt>
                <c:pt idx="1794">
                  <c:v>12.728999999999999</c:v>
                </c:pt>
                <c:pt idx="1795">
                  <c:v>12.720999999999998</c:v>
                </c:pt>
                <c:pt idx="1796">
                  <c:v>12.744999999999999</c:v>
                </c:pt>
                <c:pt idx="1797">
                  <c:v>12.737999999999998</c:v>
                </c:pt>
                <c:pt idx="1798">
                  <c:v>12.726999999999999</c:v>
                </c:pt>
                <c:pt idx="1799">
                  <c:v>12.739999999999998</c:v>
                </c:pt>
                <c:pt idx="1800">
                  <c:v>12.742000000000001</c:v>
                </c:pt>
                <c:pt idx="1801">
                  <c:v>12.722</c:v>
                </c:pt>
                <c:pt idx="1802">
                  <c:v>12.736999999999998</c:v>
                </c:pt>
                <c:pt idx="1803">
                  <c:v>12.742999999999999</c:v>
                </c:pt>
                <c:pt idx="1804">
                  <c:v>12.727999999999998</c:v>
                </c:pt>
                <c:pt idx="1805">
                  <c:v>12.751000000000001</c:v>
                </c:pt>
                <c:pt idx="1806">
                  <c:v>12.764000000000001</c:v>
                </c:pt>
                <c:pt idx="1807">
                  <c:v>12.717999999999998</c:v>
                </c:pt>
                <c:pt idx="1808">
                  <c:v>12.716000000000001</c:v>
                </c:pt>
                <c:pt idx="1809">
                  <c:v>12.701000000000001</c:v>
                </c:pt>
                <c:pt idx="1810">
                  <c:v>12.733999999999998</c:v>
                </c:pt>
                <c:pt idx="1811">
                  <c:v>12.710999999999999</c:v>
                </c:pt>
                <c:pt idx="1812">
                  <c:v>12.743999999999998</c:v>
                </c:pt>
                <c:pt idx="1813">
                  <c:v>12.739999999999998</c:v>
                </c:pt>
                <c:pt idx="1814">
                  <c:v>12.703000000000001</c:v>
                </c:pt>
                <c:pt idx="1815">
                  <c:v>12.740999999999998</c:v>
                </c:pt>
                <c:pt idx="1816">
                  <c:v>12.745999999999999</c:v>
                </c:pt>
                <c:pt idx="1817">
                  <c:v>12.737999999999998</c:v>
                </c:pt>
                <c:pt idx="1818">
                  <c:v>12.752000000000002</c:v>
                </c:pt>
                <c:pt idx="1819">
                  <c:v>12.759</c:v>
                </c:pt>
                <c:pt idx="1820">
                  <c:v>12.558</c:v>
                </c:pt>
                <c:pt idx="1821">
                  <c:v>12.729999999999999</c:v>
                </c:pt>
                <c:pt idx="1822">
                  <c:v>12.664</c:v>
                </c:pt>
                <c:pt idx="1823">
                  <c:v>12.76</c:v>
                </c:pt>
                <c:pt idx="1824">
                  <c:v>12.726000000000001</c:v>
                </c:pt>
                <c:pt idx="1825">
                  <c:v>12.694000000000001</c:v>
                </c:pt>
                <c:pt idx="1826">
                  <c:v>12.723999999999998</c:v>
                </c:pt>
                <c:pt idx="1827">
                  <c:v>12.723000000000001</c:v>
                </c:pt>
                <c:pt idx="1828">
                  <c:v>12.744999999999999</c:v>
                </c:pt>
                <c:pt idx="1829">
                  <c:v>12.752000000000002</c:v>
                </c:pt>
                <c:pt idx="1830">
                  <c:v>12.726000000000001</c:v>
                </c:pt>
                <c:pt idx="1831">
                  <c:v>12.745999999999999</c:v>
                </c:pt>
                <c:pt idx="1832">
                  <c:v>12.707000000000001</c:v>
                </c:pt>
                <c:pt idx="1833">
                  <c:v>12.740999999999998</c:v>
                </c:pt>
                <c:pt idx="1834">
                  <c:v>12.710999999999999</c:v>
                </c:pt>
                <c:pt idx="1835">
                  <c:v>12.753</c:v>
                </c:pt>
                <c:pt idx="1836">
                  <c:v>12.729999999999999</c:v>
                </c:pt>
                <c:pt idx="1837">
                  <c:v>12.744999999999999</c:v>
                </c:pt>
                <c:pt idx="1838">
                  <c:v>12.758000000000001</c:v>
                </c:pt>
                <c:pt idx="1839">
                  <c:v>12.725</c:v>
                </c:pt>
                <c:pt idx="1840">
                  <c:v>12.718999999999999</c:v>
                </c:pt>
                <c:pt idx="1841">
                  <c:v>12.717000000000001</c:v>
                </c:pt>
                <c:pt idx="1842">
                  <c:v>12.739999999999998</c:v>
                </c:pt>
                <c:pt idx="1843">
                  <c:v>12.740999999999998</c:v>
                </c:pt>
                <c:pt idx="1844">
                  <c:v>12.730999999999998</c:v>
                </c:pt>
                <c:pt idx="1845">
                  <c:v>12.769</c:v>
                </c:pt>
                <c:pt idx="1846">
                  <c:v>12.731999999999999</c:v>
                </c:pt>
                <c:pt idx="1847">
                  <c:v>12.723999999999998</c:v>
                </c:pt>
                <c:pt idx="1848">
                  <c:v>12.736999999999998</c:v>
                </c:pt>
                <c:pt idx="1849">
                  <c:v>12.729999999999999</c:v>
                </c:pt>
                <c:pt idx="1850">
                  <c:v>12.727999999999998</c:v>
                </c:pt>
                <c:pt idx="1851">
                  <c:v>12.743999999999998</c:v>
                </c:pt>
                <c:pt idx="1852">
                  <c:v>12.712</c:v>
                </c:pt>
                <c:pt idx="1853">
                  <c:v>12.742000000000001</c:v>
                </c:pt>
                <c:pt idx="1854">
                  <c:v>12.729999999999999</c:v>
                </c:pt>
                <c:pt idx="1855">
                  <c:v>12.752000000000002</c:v>
                </c:pt>
                <c:pt idx="1856">
                  <c:v>12.75</c:v>
                </c:pt>
                <c:pt idx="1857">
                  <c:v>12.734999999999999</c:v>
                </c:pt>
                <c:pt idx="1858">
                  <c:v>12.742999999999999</c:v>
                </c:pt>
                <c:pt idx="1859">
                  <c:v>12.699</c:v>
                </c:pt>
                <c:pt idx="1860">
                  <c:v>12.742000000000001</c:v>
                </c:pt>
                <c:pt idx="1861">
                  <c:v>12.757</c:v>
                </c:pt>
                <c:pt idx="1862">
                  <c:v>12.713999999999999</c:v>
                </c:pt>
                <c:pt idx="1863">
                  <c:v>12.713000000000001</c:v>
                </c:pt>
                <c:pt idx="1864">
                  <c:v>12.758000000000001</c:v>
                </c:pt>
                <c:pt idx="1865">
                  <c:v>12.734999999999999</c:v>
                </c:pt>
                <c:pt idx="1866">
                  <c:v>12.736999999999998</c:v>
                </c:pt>
                <c:pt idx="1867">
                  <c:v>12.685</c:v>
                </c:pt>
                <c:pt idx="1868">
                  <c:v>12.7</c:v>
                </c:pt>
                <c:pt idx="1869">
                  <c:v>12.723000000000001</c:v>
                </c:pt>
                <c:pt idx="1870">
                  <c:v>12.717000000000001</c:v>
                </c:pt>
                <c:pt idx="1871">
                  <c:v>12.722</c:v>
                </c:pt>
                <c:pt idx="1872">
                  <c:v>12.720999999999998</c:v>
                </c:pt>
                <c:pt idx="1873">
                  <c:v>12.713000000000001</c:v>
                </c:pt>
                <c:pt idx="1874">
                  <c:v>12.726999999999999</c:v>
                </c:pt>
                <c:pt idx="1875">
                  <c:v>12.733999999999998</c:v>
                </c:pt>
                <c:pt idx="1876">
                  <c:v>12.707000000000001</c:v>
                </c:pt>
                <c:pt idx="1877">
                  <c:v>12.725</c:v>
                </c:pt>
                <c:pt idx="1878">
                  <c:v>12.734999999999999</c:v>
                </c:pt>
                <c:pt idx="1879">
                  <c:v>12.755000000000004</c:v>
                </c:pt>
                <c:pt idx="1880">
                  <c:v>12.762</c:v>
                </c:pt>
                <c:pt idx="1881">
                  <c:v>12.749000000000001</c:v>
                </c:pt>
                <c:pt idx="1882">
                  <c:v>12.726000000000001</c:v>
                </c:pt>
                <c:pt idx="1883">
                  <c:v>12.773</c:v>
                </c:pt>
                <c:pt idx="1884">
                  <c:v>12.759</c:v>
                </c:pt>
                <c:pt idx="1885">
                  <c:v>12.756</c:v>
                </c:pt>
                <c:pt idx="1886">
                  <c:v>12.771000000000001</c:v>
                </c:pt>
                <c:pt idx="1887">
                  <c:v>12.786</c:v>
                </c:pt>
                <c:pt idx="1888">
                  <c:v>12.754</c:v>
                </c:pt>
                <c:pt idx="1889">
                  <c:v>12.755000000000004</c:v>
                </c:pt>
                <c:pt idx="1890">
                  <c:v>12.781000000000001</c:v>
                </c:pt>
                <c:pt idx="1891">
                  <c:v>12.763</c:v>
                </c:pt>
                <c:pt idx="1892">
                  <c:v>12.774000000000001</c:v>
                </c:pt>
                <c:pt idx="1893">
                  <c:v>12.776</c:v>
                </c:pt>
                <c:pt idx="1894">
                  <c:v>12.787000000000001</c:v>
                </c:pt>
                <c:pt idx="1895">
                  <c:v>12.779</c:v>
                </c:pt>
                <c:pt idx="1896">
                  <c:v>12.797000000000001</c:v>
                </c:pt>
                <c:pt idx="1897">
                  <c:v>12.815000000000012</c:v>
                </c:pt>
                <c:pt idx="1898">
                  <c:v>12.790999999999999</c:v>
                </c:pt>
                <c:pt idx="1899">
                  <c:v>12.772</c:v>
                </c:pt>
                <c:pt idx="1900">
                  <c:v>12.797000000000001</c:v>
                </c:pt>
                <c:pt idx="1901">
                  <c:v>12.785</c:v>
                </c:pt>
                <c:pt idx="1902">
                  <c:v>12.787999999999998</c:v>
                </c:pt>
                <c:pt idx="1903">
                  <c:v>12.816000000000004</c:v>
                </c:pt>
                <c:pt idx="1904">
                  <c:v>12.789</c:v>
                </c:pt>
                <c:pt idx="1905">
                  <c:v>12.785</c:v>
                </c:pt>
                <c:pt idx="1906">
                  <c:v>12.811</c:v>
                </c:pt>
                <c:pt idx="1907">
                  <c:v>12.808</c:v>
                </c:pt>
                <c:pt idx="1908">
                  <c:v>12.79</c:v>
                </c:pt>
                <c:pt idx="1909">
                  <c:v>12.792</c:v>
                </c:pt>
                <c:pt idx="1910">
                  <c:v>12.809000000000006</c:v>
                </c:pt>
                <c:pt idx="1911">
                  <c:v>12.765000000000002</c:v>
                </c:pt>
                <c:pt idx="1912">
                  <c:v>12.781000000000001</c:v>
                </c:pt>
                <c:pt idx="1913">
                  <c:v>12.804</c:v>
                </c:pt>
                <c:pt idx="1914">
                  <c:v>12.806000000000004</c:v>
                </c:pt>
                <c:pt idx="1915">
                  <c:v>12.763</c:v>
                </c:pt>
                <c:pt idx="1916">
                  <c:v>12.789</c:v>
                </c:pt>
                <c:pt idx="1917">
                  <c:v>12.773</c:v>
                </c:pt>
                <c:pt idx="1918">
                  <c:v>12.767000000000001</c:v>
                </c:pt>
                <c:pt idx="1919">
                  <c:v>12.790999999999999</c:v>
                </c:pt>
                <c:pt idx="1920">
                  <c:v>12.762</c:v>
                </c:pt>
                <c:pt idx="1921">
                  <c:v>12.795</c:v>
                </c:pt>
                <c:pt idx="1922">
                  <c:v>12.773</c:v>
                </c:pt>
                <c:pt idx="1923">
                  <c:v>12.825000000000006</c:v>
                </c:pt>
                <c:pt idx="1924">
                  <c:v>12.798999999999999</c:v>
                </c:pt>
                <c:pt idx="1925">
                  <c:v>12.792</c:v>
                </c:pt>
                <c:pt idx="1926">
                  <c:v>12.801</c:v>
                </c:pt>
                <c:pt idx="1927">
                  <c:v>12.784000000000001</c:v>
                </c:pt>
                <c:pt idx="1928">
                  <c:v>12.787999999999998</c:v>
                </c:pt>
                <c:pt idx="1929">
                  <c:v>12.782</c:v>
                </c:pt>
                <c:pt idx="1930">
                  <c:v>12.792</c:v>
                </c:pt>
                <c:pt idx="1931">
                  <c:v>12.764000000000001</c:v>
                </c:pt>
                <c:pt idx="1932">
                  <c:v>12.798999999999999</c:v>
                </c:pt>
                <c:pt idx="1933">
                  <c:v>12.829000000000002</c:v>
                </c:pt>
                <c:pt idx="1934">
                  <c:v>12.804</c:v>
                </c:pt>
                <c:pt idx="1935">
                  <c:v>12.776</c:v>
                </c:pt>
                <c:pt idx="1936">
                  <c:v>12.793000000000001</c:v>
                </c:pt>
                <c:pt idx="1937">
                  <c:v>12.772</c:v>
                </c:pt>
                <c:pt idx="1938">
                  <c:v>12.805000000000012</c:v>
                </c:pt>
                <c:pt idx="1939">
                  <c:v>12.783000000000001</c:v>
                </c:pt>
                <c:pt idx="1940">
                  <c:v>12.838000000000001</c:v>
                </c:pt>
                <c:pt idx="1941">
                  <c:v>12.790999999999999</c:v>
                </c:pt>
                <c:pt idx="1942">
                  <c:v>12.782</c:v>
                </c:pt>
                <c:pt idx="1943">
                  <c:v>12.772</c:v>
                </c:pt>
                <c:pt idx="1944">
                  <c:v>12.787000000000001</c:v>
                </c:pt>
                <c:pt idx="1945">
                  <c:v>12.768000000000001</c:v>
                </c:pt>
                <c:pt idx="1946">
                  <c:v>12.781000000000001</c:v>
                </c:pt>
                <c:pt idx="1947">
                  <c:v>12.814</c:v>
                </c:pt>
                <c:pt idx="1948">
                  <c:v>12.777999999999999</c:v>
                </c:pt>
                <c:pt idx="1949">
                  <c:v>12.796000000000001</c:v>
                </c:pt>
                <c:pt idx="1950">
                  <c:v>12.768000000000001</c:v>
                </c:pt>
                <c:pt idx="1951">
                  <c:v>12.785</c:v>
                </c:pt>
                <c:pt idx="1952">
                  <c:v>12.793000000000001</c:v>
                </c:pt>
                <c:pt idx="1953">
                  <c:v>12.769</c:v>
                </c:pt>
                <c:pt idx="1954">
                  <c:v>12.790999999999999</c:v>
                </c:pt>
                <c:pt idx="1955">
                  <c:v>12.781000000000001</c:v>
                </c:pt>
                <c:pt idx="1956">
                  <c:v>12.774000000000001</c:v>
                </c:pt>
                <c:pt idx="1957">
                  <c:v>12.775</c:v>
                </c:pt>
                <c:pt idx="1958">
                  <c:v>12.786</c:v>
                </c:pt>
                <c:pt idx="1959">
                  <c:v>12.789</c:v>
                </c:pt>
                <c:pt idx="1960">
                  <c:v>12.774000000000001</c:v>
                </c:pt>
                <c:pt idx="1961">
                  <c:v>12.763</c:v>
                </c:pt>
                <c:pt idx="1962">
                  <c:v>12.762</c:v>
                </c:pt>
                <c:pt idx="1963">
                  <c:v>12.787000000000001</c:v>
                </c:pt>
                <c:pt idx="1964">
                  <c:v>12.787000000000001</c:v>
                </c:pt>
                <c:pt idx="1965">
                  <c:v>12.766</c:v>
                </c:pt>
                <c:pt idx="1966">
                  <c:v>12.763</c:v>
                </c:pt>
                <c:pt idx="1967">
                  <c:v>12.766</c:v>
                </c:pt>
                <c:pt idx="1968">
                  <c:v>12.781000000000001</c:v>
                </c:pt>
                <c:pt idx="1969">
                  <c:v>12.79</c:v>
                </c:pt>
                <c:pt idx="1970">
                  <c:v>12.768000000000001</c:v>
                </c:pt>
                <c:pt idx="1971">
                  <c:v>12.841000000000001</c:v>
                </c:pt>
                <c:pt idx="1972">
                  <c:v>12.766</c:v>
                </c:pt>
                <c:pt idx="1973">
                  <c:v>12.751000000000001</c:v>
                </c:pt>
                <c:pt idx="1974">
                  <c:v>12.761000000000001</c:v>
                </c:pt>
                <c:pt idx="1975">
                  <c:v>12.772</c:v>
                </c:pt>
                <c:pt idx="1976">
                  <c:v>12.793999999999999</c:v>
                </c:pt>
                <c:pt idx="1977">
                  <c:v>12.777000000000001</c:v>
                </c:pt>
                <c:pt idx="1978">
                  <c:v>12.789</c:v>
                </c:pt>
                <c:pt idx="1979">
                  <c:v>12.764000000000001</c:v>
                </c:pt>
                <c:pt idx="1980">
                  <c:v>12.774000000000001</c:v>
                </c:pt>
                <c:pt idx="1981">
                  <c:v>12.774000000000001</c:v>
                </c:pt>
                <c:pt idx="1982">
                  <c:v>12.762</c:v>
                </c:pt>
                <c:pt idx="1983">
                  <c:v>12.777999999999999</c:v>
                </c:pt>
                <c:pt idx="1984">
                  <c:v>12.786</c:v>
                </c:pt>
                <c:pt idx="1985">
                  <c:v>12.807</c:v>
                </c:pt>
                <c:pt idx="1986">
                  <c:v>12.79</c:v>
                </c:pt>
                <c:pt idx="1987">
                  <c:v>12.782</c:v>
                </c:pt>
                <c:pt idx="1988">
                  <c:v>12.786</c:v>
                </c:pt>
                <c:pt idx="1989">
                  <c:v>12.781000000000001</c:v>
                </c:pt>
                <c:pt idx="1990">
                  <c:v>12.8</c:v>
                </c:pt>
                <c:pt idx="1991">
                  <c:v>12.781000000000001</c:v>
                </c:pt>
                <c:pt idx="1992">
                  <c:v>12.815000000000012</c:v>
                </c:pt>
                <c:pt idx="1993">
                  <c:v>12.774000000000001</c:v>
                </c:pt>
                <c:pt idx="1994">
                  <c:v>12.802000000000012</c:v>
                </c:pt>
                <c:pt idx="1995">
                  <c:v>12.812000000000006</c:v>
                </c:pt>
                <c:pt idx="1996">
                  <c:v>12.821</c:v>
                </c:pt>
                <c:pt idx="1997">
                  <c:v>12.805000000000012</c:v>
                </c:pt>
                <c:pt idx="1998">
                  <c:v>12.826000000000002</c:v>
                </c:pt>
                <c:pt idx="1999">
                  <c:v>12.811</c:v>
                </c:pt>
                <c:pt idx="2000">
                  <c:v>12.819000000000004</c:v>
                </c:pt>
                <c:pt idx="2001">
                  <c:v>12.814</c:v>
                </c:pt>
                <c:pt idx="2002">
                  <c:v>12.807</c:v>
                </c:pt>
                <c:pt idx="2003">
                  <c:v>12.802000000000012</c:v>
                </c:pt>
                <c:pt idx="2004">
                  <c:v>12.8</c:v>
                </c:pt>
                <c:pt idx="2005">
                  <c:v>12.815000000000012</c:v>
                </c:pt>
                <c:pt idx="2006">
                  <c:v>12.81</c:v>
                </c:pt>
                <c:pt idx="2007">
                  <c:v>12.819000000000004</c:v>
                </c:pt>
                <c:pt idx="2008">
                  <c:v>12.822000000000006</c:v>
                </c:pt>
                <c:pt idx="2009">
                  <c:v>12.801</c:v>
                </c:pt>
                <c:pt idx="2010">
                  <c:v>12.797999999999998</c:v>
                </c:pt>
                <c:pt idx="2011">
                  <c:v>12.82</c:v>
                </c:pt>
                <c:pt idx="2012">
                  <c:v>12.790999999999999</c:v>
                </c:pt>
                <c:pt idx="2013">
                  <c:v>12.809000000000006</c:v>
                </c:pt>
                <c:pt idx="2014">
                  <c:v>12.839</c:v>
                </c:pt>
                <c:pt idx="2015">
                  <c:v>12.836</c:v>
                </c:pt>
                <c:pt idx="2016">
                  <c:v>12.844000000000001</c:v>
                </c:pt>
                <c:pt idx="2017">
                  <c:v>12.879000000000012</c:v>
                </c:pt>
                <c:pt idx="2018">
                  <c:v>12.841000000000001</c:v>
                </c:pt>
                <c:pt idx="2019">
                  <c:v>12.8</c:v>
                </c:pt>
                <c:pt idx="2020">
                  <c:v>12.837</c:v>
                </c:pt>
                <c:pt idx="2021">
                  <c:v>12.862000000000014</c:v>
                </c:pt>
                <c:pt idx="2022">
                  <c:v>12.837</c:v>
                </c:pt>
                <c:pt idx="2023">
                  <c:v>12.859000000000014</c:v>
                </c:pt>
                <c:pt idx="2024">
                  <c:v>12.813000000000002</c:v>
                </c:pt>
                <c:pt idx="2025">
                  <c:v>12.858000000000002</c:v>
                </c:pt>
                <c:pt idx="2026">
                  <c:v>12.869000000000012</c:v>
                </c:pt>
                <c:pt idx="2027">
                  <c:v>12.845000000000002</c:v>
                </c:pt>
                <c:pt idx="2028">
                  <c:v>12.834</c:v>
                </c:pt>
                <c:pt idx="2029">
                  <c:v>12.882000000000012</c:v>
                </c:pt>
                <c:pt idx="2030">
                  <c:v>12.858000000000002</c:v>
                </c:pt>
                <c:pt idx="2031">
                  <c:v>12.829000000000002</c:v>
                </c:pt>
                <c:pt idx="2032">
                  <c:v>12.822000000000006</c:v>
                </c:pt>
                <c:pt idx="2033">
                  <c:v>12.829000000000002</c:v>
                </c:pt>
                <c:pt idx="2034">
                  <c:v>12.836</c:v>
                </c:pt>
                <c:pt idx="2035">
                  <c:v>12.843</c:v>
                </c:pt>
                <c:pt idx="2036">
                  <c:v>12.832000000000004</c:v>
                </c:pt>
                <c:pt idx="2037">
                  <c:v>12.843</c:v>
                </c:pt>
                <c:pt idx="2038">
                  <c:v>12.839</c:v>
                </c:pt>
                <c:pt idx="2039">
                  <c:v>12.853000000000012</c:v>
                </c:pt>
                <c:pt idx="2040">
                  <c:v>12.859000000000014</c:v>
                </c:pt>
                <c:pt idx="2041">
                  <c:v>12.853000000000012</c:v>
                </c:pt>
                <c:pt idx="2042">
                  <c:v>12.865000000000014</c:v>
                </c:pt>
                <c:pt idx="2043">
                  <c:v>12.851000000000004</c:v>
                </c:pt>
                <c:pt idx="2044">
                  <c:v>12.833</c:v>
                </c:pt>
                <c:pt idx="2045">
                  <c:v>12.84</c:v>
                </c:pt>
                <c:pt idx="2046">
                  <c:v>12.878</c:v>
                </c:pt>
                <c:pt idx="2047">
                  <c:v>12.848000000000001</c:v>
                </c:pt>
                <c:pt idx="2048">
                  <c:v>12.839</c:v>
                </c:pt>
                <c:pt idx="2049">
                  <c:v>12.826000000000002</c:v>
                </c:pt>
                <c:pt idx="2050">
                  <c:v>12.84</c:v>
                </c:pt>
                <c:pt idx="2051">
                  <c:v>12.835000000000004</c:v>
                </c:pt>
                <c:pt idx="2052">
                  <c:v>12.855000000000018</c:v>
                </c:pt>
                <c:pt idx="2053">
                  <c:v>12.824</c:v>
                </c:pt>
                <c:pt idx="2054">
                  <c:v>12.849</c:v>
                </c:pt>
                <c:pt idx="2055">
                  <c:v>12.845000000000002</c:v>
                </c:pt>
                <c:pt idx="2056">
                  <c:v>12.854000000000006</c:v>
                </c:pt>
                <c:pt idx="2057">
                  <c:v>12.832000000000004</c:v>
                </c:pt>
                <c:pt idx="2058">
                  <c:v>12.860000000000012</c:v>
                </c:pt>
                <c:pt idx="2059">
                  <c:v>12.861000000000002</c:v>
                </c:pt>
                <c:pt idx="2060">
                  <c:v>12.866000000000012</c:v>
                </c:pt>
                <c:pt idx="2061">
                  <c:v>12.854000000000006</c:v>
                </c:pt>
                <c:pt idx="2062">
                  <c:v>12.851000000000004</c:v>
                </c:pt>
                <c:pt idx="2063">
                  <c:v>12.860000000000012</c:v>
                </c:pt>
                <c:pt idx="2064">
                  <c:v>12.841000000000001</c:v>
                </c:pt>
                <c:pt idx="2065">
                  <c:v>12.859000000000014</c:v>
                </c:pt>
                <c:pt idx="2066">
                  <c:v>12.843</c:v>
                </c:pt>
                <c:pt idx="2067">
                  <c:v>12.832000000000004</c:v>
                </c:pt>
                <c:pt idx="2068">
                  <c:v>12.837</c:v>
                </c:pt>
                <c:pt idx="2069">
                  <c:v>12.821</c:v>
                </c:pt>
                <c:pt idx="2070">
                  <c:v>12.849</c:v>
                </c:pt>
                <c:pt idx="2071">
                  <c:v>12.852000000000015</c:v>
                </c:pt>
                <c:pt idx="2072">
                  <c:v>12.83</c:v>
                </c:pt>
                <c:pt idx="2073">
                  <c:v>12.819000000000004</c:v>
                </c:pt>
                <c:pt idx="2074">
                  <c:v>12.833</c:v>
                </c:pt>
                <c:pt idx="2075">
                  <c:v>12.848000000000001</c:v>
                </c:pt>
                <c:pt idx="2076">
                  <c:v>12.836</c:v>
                </c:pt>
                <c:pt idx="2077">
                  <c:v>12.845000000000002</c:v>
                </c:pt>
                <c:pt idx="2078">
                  <c:v>12.832000000000004</c:v>
                </c:pt>
                <c:pt idx="2079">
                  <c:v>12.851000000000004</c:v>
                </c:pt>
                <c:pt idx="2080">
                  <c:v>12.809000000000006</c:v>
                </c:pt>
                <c:pt idx="2081">
                  <c:v>12.850000000000012</c:v>
                </c:pt>
                <c:pt idx="2082">
                  <c:v>12.82</c:v>
                </c:pt>
                <c:pt idx="2083">
                  <c:v>12.845000000000002</c:v>
                </c:pt>
                <c:pt idx="2084">
                  <c:v>12.841000000000001</c:v>
                </c:pt>
                <c:pt idx="2085">
                  <c:v>12.846</c:v>
                </c:pt>
                <c:pt idx="2086">
                  <c:v>12.829000000000002</c:v>
                </c:pt>
                <c:pt idx="2087">
                  <c:v>12.809000000000006</c:v>
                </c:pt>
                <c:pt idx="2088">
                  <c:v>12.833</c:v>
                </c:pt>
                <c:pt idx="2089">
                  <c:v>12.818</c:v>
                </c:pt>
                <c:pt idx="2090">
                  <c:v>12.809000000000006</c:v>
                </c:pt>
                <c:pt idx="2091">
                  <c:v>12.83</c:v>
                </c:pt>
                <c:pt idx="2092">
                  <c:v>12.815000000000012</c:v>
                </c:pt>
                <c:pt idx="2093">
                  <c:v>12.813000000000002</c:v>
                </c:pt>
                <c:pt idx="2094">
                  <c:v>12.801</c:v>
                </c:pt>
                <c:pt idx="2095">
                  <c:v>12.826000000000002</c:v>
                </c:pt>
                <c:pt idx="2096">
                  <c:v>12.809000000000006</c:v>
                </c:pt>
                <c:pt idx="2097">
                  <c:v>12.8</c:v>
                </c:pt>
                <c:pt idx="2098">
                  <c:v>12.808</c:v>
                </c:pt>
                <c:pt idx="2099">
                  <c:v>12.827</c:v>
                </c:pt>
                <c:pt idx="2100">
                  <c:v>12.769</c:v>
                </c:pt>
                <c:pt idx="2101">
                  <c:v>12.796000000000001</c:v>
                </c:pt>
                <c:pt idx="2102">
                  <c:v>12.804</c:v>
                </c:pt>
                <c:pt idx="2103">
                  <c:v>12.78</c:v>
                </c:pt>
                <c:pt idx="2104">
                  <c:v>12.787000000000001</c:v>
                </c:pt>
                <c:pt idx="2105">
                  <c:v>12.783000000000001</c:v>
                </c:pt>
                <c:pt idx="2106">
                  <c:v>12.779</c:v>
                </c:pt>
                <c:pt idx="2107">
                  <c:v>12.764000000000001</c:v>
                </c:pt>
                <c:pt idx="2108">
                  <c:v>12.793000000000001</c:v>
                </c:pt>
                <c:pt idx="2109">
                  <c:v>12.762</c:v>
                </c:pt>
                <c:pt idx="2110">
                  <c:v>12.787999999999998</c:v>
                </c:pt>
                <c:pt idx="2111">
                  <c:v>12.751000000000001</c:v>
                </c:pt>
                <c:pt idx="2112">
                  <c:v>12.758000000000001</c:v>
                </c:pt>
                <c:pt idx="2113">
                  <c:v>12.759</c:v>
                </c:pt>
                <c:pt idx="2114">
                  <c:v>12.740999999999998</c:v>
                </c:pt>
                <c:pt idx="2115">
                  <c:v>12.753</c:v>
                </c:pt>
                <c:pt idx="2116">
                  <c:v>12.740999999999998</c:v>
                </c:pt>
                <c:pt idx="2117">
                  <c:v>12.757</c:v>
                </c:pt>
                <c:pt idx="2118">
                  <c:v>12.739999999999998</c:v>
                </c:pt>
                <c:pt idx="2119">
                  <c:v>12.715</c:v>
                </c:pt>
                <c:pt idx="2120">
                  <c:v>12.736000000000001</c:v>
                </c:pt>
                <c:pt idx="2121">
                  <c:v>12.723999999999998</c:v>
                </c:pt>
                <c:pt idx="2122">
                  <c:v>12.717000000000001</c:v>
                </c:pt>
                <c:pt idx="2123">
                  <c:v>12.716000000000001</c:v>
                </c:pt>
                <c:pt idx="2124">
                  <c:v>12.712</c:v>
                </c:pt>
                <c:pt idx="2125">
                  <c:v>12.747999999999999</c:v>
                </c:pt>
                <c:pt idx="2126">
                  <c:v>12.693</c:v>
                </c:pt>
                <c:pt idx="2127">
                  <c:v>12.712</c:v>
                </c:pt>
                <c:pt idx="2128">
                  <c:v>12.706</c:v>
                </c:pt>
                <c:pt idx="2129">
                  <c:v>12.723999999999998</c:v>
                </c:pt>
                <c:pt idx="2130">
                  <c:v>12.697999999999999</c:v>
                </c:pt>
                <c:pt idx="2131">
                  <c:v>12.685</c:v>
                </c:pt>
                <c:pt idx="2132">
                  <c:v>12.65</c:v>
                </c:pt>
                <c:pt idx="2133">
                  <c:v>12.669</c:v>
                </c:pt>
                <c:pt idx="2134">
                  <c:v>12.65</c:v>
                </c:pt>
                <c:pt idx="2135">
                  <c:v>12.723999999999998</c:v>
                </c:pt>
                <c:pt idx="2136">
                  <c:v>12.657</c:v>
                </c:pt>
                <c:pt idx="2137">
                  <c:v>12.653</c:v>
                </c:pt>
                <c:pt idx="2138">
                  <c:v>12.683</c:v>
                </c:pt>
                <c:pt idx="2139">
                  <c:v>12.666</c:v>
                </c:pt>
                <c:pt idx="2140">
                  <c:v>12.625</c:v>
                </c:pt>
                <c:pt idx="2141">
                  <c:v>12.65</c:v>
                </c:pt>
                <c:pt idx="2142">
                  <c:v>12.635</c:v>
                </c:pt>
                <c:pt idx="2143">
                  <c:v>12.68</c:v>
                </c:pt>
                <c:pt idx="2144">
                  <c:v>12.643000000000001</c:v>
                </c:pt>
                <c:pt idx="2145">
                  <c:v>12.643999999999998</c:v>
                </c:pt>
                <c:pt idx="2146">
                  <c:v>12.619</c:v>
                </c:pt>
                <c:pt idx="2147">
                  <c:v>12.623000000000001</c:v>
                </c:pt>
                <c:pt idx="2148">
                  <c:v>12.616</c:v>
                </c:pt>
                <c:pt idx="2149">
                  <c:v>12.606</c:v>
                </c:pt>
                <c:pt idx="2150">
                  <c:v>12.612</c:v>
                </c:pt>
                <c:pt idx="2151">
                  <c:v>12.584</c:v>
                </c:pt>
                <c:pt idx="2152">
                  <c:v>12.575000000000006</c:v>
                </c:pt>
                <c:pt idx="2153">
                  <c:v>12.599</c:v>
                </c:pt>
                <c:pt idx="2154">
                  <c:v>12.596</c:v>
                </c:pt>
                <c:pt idx="2155">
                  <c:v>12.571</c:v>
                </c:pt>
                <c:pt idx="2156">
                  <c:v>12.613</c:v>
                </c:pt>
                <c:pt idx="2157">
                  <c:v>12.561</c:v>
                </c:pt>
                <c:pt idx="2158">
                  <c:v>12.567</c:v>
                </c:pt>
                <c:pt idx="2159">
                  <c:v>12.553000000000004</c:v>
                </c:pt>
                <c:pt idx="2160">
                  <c:v>12.548999999999999</c:v>
                </c:pt>
                <c:pt idx="2161">
                  <c:v>12.554</c:v>
                </c:pt>
                <c:pt idx="2162">
                  <c:v>12.576000000000002</c:v>
                </c:pt>
                <c:pt idx="2163">
                  <c:v>12.536</c:v>
                </c:pt>
                <c:pt idx="2164">
                  <c:v>12.531000000000001</c:v>
                </c:pt>
                <c:pt idx="2165">
                  <c:v>12.517000000000001</c:v>
                </c:pt>
                <c:pt idx="2166">
                  <c:v>12.512</c:v>
                </c:pt>
                <c:pt idx="2167">
                  <c:v>12.547000000000001</c:v>
                </c:pt>
                <c:pt idx="2168">
                  <c:v>12.506</c:v>
                </c:pt>
                <c:pt idx="2169">
                  <c:v>12.513</c:v>
                </c:pt>
                <c:pt idx="2170">
                  <c:v>12.515000000000002</c:v>
                </c:pt>
                <c:pt idx="2171">
                  <c:v>12.495000000000006</c:v>
                </c:pt>
                <c:pt idx="2172">
                  <c:v>12.494</c:v>
                </c:pt>
                <c:pt idx="2173">
                  <c:v>12.499000000000002</c:v>
                </c:pt>
                <c:pt idx="2174">
                  <c:v>12.477</c:v>
                </c:pt>
                <c:pt idx="2175">
                  <c:v>12.491</c:v>
                </c:pt>
                <c:pt idx="2176">
                  <c:v>12.509</c:v>
                </c:pt>
                <c:pt idx="2177">
                  <c:v>12.508000000000001</c:v>
                </c:pt>
                <c:pt idx="2178">
                  <c:v>12.482000000000006</c:v>
                </c:pt>
                <c:pt idx="2179">
                  <c:v>12.484</c:v>
                </c:pt>
                <c:pt idx="2180">
                  <c:v>12.474</c:v>
                </c:pt>
                <c:pt idx="2181">
                  <c:v>12.471</c:v>
                </c:pt>
                <c:pt idx="2182">
                  <c:v>12.462000000000012</c:v>
                </c:pt>
                <c:pt idx="2183">
                  <c:v>12.447999999999999</c:v>
                </c:pt>
                <c:pt idx="2184">
                  <c:v>12.47</c:v>
                </c:pt>
                <c:pt idx="2185">
                  <c:v>12.442</c:v>
                </c:pt>
                <c:pt idx="2186">
                  <c:v>12.434000000000001</c:v>
                </c:pt>
                <c:pt idx="2187">
                  <c:v>12.429</c:v>
                </c:pt>
                <c:pt idx="2188">
                  <c:v>12.426</c:v>
                </c:pt>
                <c:pt idx="2189">
                  <c:v>12.429</c:v>
                </c:pt>
                <c:pt idx="2190">
                  <c:v>12.415000000000004</c:v>
                </c:pt>
                <c:pt idx="2191">
                  <c:v>12.404</c:v>
                </c:pt>
                <c:pt idx="2192">
                  <c:v>12.409000000000002</c:v>
                </c:pt>
                <c:pt idx="2193">
                  <c:v>12.382000000000012</c:v>
                </c:pt>
                <c:pt idx="2194">
                  <c:v>12.378</c:v>
                </c:pt>
                <c:pt idx="2195">
                  <c:v>12.367000000000004</c:v>
                </c:pt>
                <c:pt idx="2196">
                  <c:v>12.370000000000006</c:v>
                </c:pt>
                <c:pt idx="2197">
                  <c:v>12.373000000000006</c:v>
                </c:pt>
                <c:pt idx="2198">
                  <c:v>12.392000000000012</c:v>
                </c:pt>
                <c:pt idx="2199">
                  <c:v>12.313000000000002</c:v>
                </c:pt>
                <c:pt idx="2200">
                  <c:v>12.359000000000014</c:v>
                </c:pt>
                <c:pt idx="2201">
                  <c:v>12.361000000000002</c:v>
                </c:pt>
                <c:pt idx="2202">
                  <c:v>12.354000000000006</c:v>
                </c:pt>
                <c:pt idx="2203">
                  <c:v>12.361000000000002</c:v>
                </c:pt>
                <c:pt idx="2204">
                  <c:v>12.333</c:v>
                </c:pt>
                <c:pt idx="2205">
                  <c:v>12.372000000000014</c:v>
                </c:pt>
                <c:pt idx="2206">
                  <c:v>12.328000000000001</c:v>
                </c:pt>
                <c:pt idx="2207">
                  <c:v>12.337</c:v>
                </c:pt>
                <c:pt idx="2208">
                  <c:v>12.359000000000014</c:v>
                </c:pt>
                <c:pt idx="2209">
                  <c:v>12.308</c:v>
                </c:pt>
                <c:pt idx="2210">
                  <c:v>12.304</c:v>
                </c:pt>
                <c:pt idx="2211">
                  <c:v>12.308</c:v>
                </c:pt>
                <c:pt idx="2212">
                  <c:v>12.298999999999999</c:v>
                </c:pt>
                <c:pt idx="2213">
                  <c:v>12.297999999999998</c:v>
                </c:pt>
                <c:pt idx="2214">
                  <c:v>12.271000000000001</c:v>
                </c:pt>
                <c:pt idx="2215">
                  <c:v>12.293000000000001</c:v>
                </c:pt>
                <c:pt idx="2216">
                  <c:v>12.275</c:v>
                </c:pt>
                <c:pt idx="2217">
                  <c:v>12.290999999999999</c:v>
                </c:pt>
                <c:pt idx="2218">
                  <c:v>12.286</c:v>
                </c:pt>
                <c:pt idx="2219">
                  <c:v>12.292</c:v>
                </c:pt>
                <c:pt idx="2220">
                  <c:v>12.302000000000012</c:v>
                </c:pt>
                <c:pt idx="2221">
                  <c:v>12.272</c:v>
                </c:pt>
                <c:pt idx="2222">
                  <c:v>12.206</c:v>
                </c:pt>
                <c:pt idx="2223">
                  <c:v>12.261000000000001</c:v>
                </c:pt>
                <c:pt idx="2224">
                  <c:v>12.274000000000001</c:v>
                </c:pt>
                <c:pt idx="2225">
                  <c:v>12.262</c:v>
                </c:pt>
                <c:pt idx="2226">
                  <c:v>12.239000000000001</c:v>
                </c:pt>
                <c:pt idx="2227">
                  <c:v>12.245999999999999</c:v>
                </c:pt>
                <c:pt idx="2228">
                  <c:v>12.227999999999998</c:v>
                </c:pt>
                <c:pt idx="2229">
                  <c:v>12.233999999999998</c:v>
                </c:pt>
                <c:pt idx="2230">
                  <c:v>12.223000000000001</c:v>
                </c:pt>
                <c:pt idx="2231">
                  <c:v>12.217000000000001</c:v>
                </c:pt>
                <c:pt idx="2232">
                  <c:v>12.233000000000001</c:v>
                </c:pt>
                <c:pt idx="2233">
                  <c:v>12.228999999999999</c:v>
                </c:pt>
                <c:pt idx="2234">
                  <c:v>12.216000000000001</c:v>
                </c:pt>
                <c:pt idx="2235">
                  <c:v>12.259</c:v>
                </c:pt>
                <c:pt idx="2236">
                  <c:v>12.223999999999998</c:v>
                </c:pt>
                <c:pt idx="2237">
                  <c:v>12.256</c:v>
                </c:pt>
                <c:pt idx="2238">
                  <c:v>12.220999999999998</c:v>
                </c:pt>
                <c:pt idx="2239">
                  <c:v>12.206</c:v>
                </c:pt>
                <c:pt idx="2240">
                  <c:v>12.116</c:v>
                </c:pt>
                <c:pt idx="2241">
                  <c:v>12.209</c:v>
                </c:pt>
                <c:pt idx="2242">
                  <c:v>12.223999999999998</c:v>
                </c:pt>
                <c:pt idx="2243">
                  <c:v>12.197000000000001</c:v>
                </c:pt>
                <c:pt idx="2244">
                  <c:v>12.17</c:v>
                </c:pt>
                <c:pt idx="2245">
                  <c:v>12.215</c:v>
                </c:pt>
                <c:pt idx="2246">
                  <c:v>12.194000000000001</c:v>
                </c:pt>
                <c:pt idx="2247">
                  <c:v>12.216000000000001</c:v>
                </c:pt>
                <c:pt idx="2248">
                  <c:v>12.161</c:v>
                </c:pt>
                <c:pt idx="2249">
                  <c:v>12.168000000000001</c:v>
                </c:pt>
                <c:pt idx="2250">
                  <c:v>12.143999999999998</c:v>
                </c:pt>
                <c:pt idx="2251">
                  <c:v>12.195</c:v>
                </c:pt>
                <c:pt idx="2252">
                  <c:v>12.175000000000002</c:v>
                </c:pt>
                <c:pt idx="2253">
                  <c:v>12.173</c:v>
                </c:pt>
                <c:pt idx="2254">
                  <c:v>12.163</c:v>
                </c:pt>
                <c:pt idx="2255">
                  <c:v>12.120999999999999</c:v>
                </c:pt>
                <c:pt idx="2256">
                  <c:v>12.105</c:v>
                </c:pt>
                <c:pt idx="2257">
                  <c:v>12.095000000000002</c:v>
                </c:pt>
                <c:pt idx="2258">
                  <c:v>12.104000000000001</c:v>
                </c:pt>
                <c:pt idx="2259">
                  <c:v>12.133000000000001</c:v>
                </c:pt>
                <c:pt idx="2260">
                  <c:v>12.139999999999999</c:v>
                </c:pt>
                <c:pt idx="2261">
                  <c:v>12.153</c:v>
                </c:pt>
                <c:pt idx="2262">
                  <c:v>12.129999999999999</c:v>
                </c:pt>
                <c:pt idx="2263">
                  <c:v>12.12</c:v>
                </c:pt>
                <c:pt idx="2264">
                  <c:v>12.145</c:v>
                </c:pt>
                <c:pt idx="2265">
                  <c:v>12.145</c:v>
                </c:pt>
                <c:pt idx="2266">
                  <c:v>12.139999999999999</c:v>
                </c:pt>
                <c:pt idx="2267">
                  <c:v>12.124000000000001</c:v>
                </c:pt>
                <c:pt idx="2268">
                  <c:v>12.145</c:v>
                </c:pt>
                <c:pt idx="2269">
                  <c:v>12.146999999999998</c:v>
                </c:pt>
                <c:pt idx="2270">
                  <c:v>12.135</c:v>
                </c:pt>
                <c:pt idx="2271">
                  <c:v>12.112</c:v>
                </c:pt>
                <c:pt idx="2272">
                  <c:v>12.1</c:v>
                </c:pt>
                <c:pt idx="2273">
                  <c:v>12.139999999999999</c:v>
                </c:pt>
                <c:pt idx="2274">
                  <c:v>12.127999999999998</c:v>
                </c:pt>
                <c:pt idx="2275">
                  <c:v>12.108000000000001</c:v>
                </c:pt>
                <c:pt idx="2276">
                  <c:v>12.126000000000001</c:v>
                </c:pt>
                <c:pt idx="2277">
                  <c:v>12.127999999999998</c:v>
                </c:pt>
                <c:pt idx="2278">
                  <c:v>12.140999999999998</c:v>
                </c:pt>
                <c:pt idx="2279">
                  <c:v>12.098000000000001</c:v>
                </c:pt>
                <c:pt idx="2280">
                  <c:v>12.126000000000001</c:v>
                </c:pt>
                <c:pt idx="2281">
                  <c:v>12.11</c:v>
                </c:pt>
                <c:pt idx="2282">
                  <c:v>12.107000000000001</c:v>
                </c:pt>
                <c:pt idx="2283">
                  <c:v>12.132</c:v>
                </c:pt>
                <c:pt idx="2284">
                  <c:v>12.133999999999999</c:v>
                </c:pt>
                <c:pt idx="2285">
                  <c:v>12.129</c:v>
                </c:pt>
                <c:pt idx="2286">
                  <c:v>12.123000000000001</c:v>
                </c:pt>
                <c:pt idx="2287">
                  <c:v>12.117000000000001</c:v>
                </c:pt>
                <c:pt idx="2288">
                  <c:v>12.108000000000001</c:v>
                </c:pt>
                <c:pt idx="2289">
                  <c:v>12.111000000000001</c:v>
                </c:pt>
                <c:pt idx="2290">
                  <c:v>12.12</c:v>
                </c:pt>
                <c:pt idx="2291">
                  <c:v>12.124000000000001</c:v>
                </c:pt>
                <c:pt idx="2292">
                  <c:v>12.101000000000001</c:v>
                </c:pt>
                <c:pt idx="2293">
                  <c:v>12.109</c:v>
                </c:pt>
                <c:pt idx="2294">
                  <c:v>12.115</c:v>
                </c:pt>
                <c:pt idx="2295">
                  <c:v>12.154</c:v>
                </c:pt>
                <c:pt idx="2296">
                  <c:v>12.129999999999999</c:v>
                </c:pt>
                <c:pt idx="2297">
                  <c:v>12.136000000000001</c:v>
                </c:pt>
                <c:pt idx="2298">
                  <c:v>12.133000000000001</c:v>
                </c:pt>
                <c:pt idx="2299">
                  <c:v>12.125</c:v>
                </c:pt>
                <c:pt idx="2300">
                  <c:v>12.130999999999998</c:v>
                </c:pt>
                <c:pt idx="2301">
                  <c:v>12.140999999999998</c:v>
                </c:pt>
                <c:pt idx="2302">
                  <c:v>12.155000000000006</c:v>
                </c:pt>
                <c:pt idx="2303">
                  <c:v>12.143999999999998</c:v>
                </c:pt>
                <c:pt idx="2304">
                  <c:v>12.146999999999998</c:v>
                </c:pt>
                <c:pt idx="2305">
                  <c:v>12.152000000000006</c:v>
                </c:pt>
                <c:pt idx="2306">
                  <c:v>12.146000000000001</c:v>
                </c:pt>
                <c:pt idx="2307">
                  <c:v>12.125</c:v>
                </c:pt>
                <c:pt idx="2308">
                  <c:v>12.153</c:v>
                </c:pt>
                <c:pt idx="2309">
                  <c:v>12.123000000000001</c:v>
                </c:pt>
                <c:pt idx="2310">
                  <c:v>12.145</c:v>
                </c:pt>
                <c:pt idx="2311">
                  <c:v>12.16</c:v>
                </c:pt>
                <c:pt idx="2312">
                  <c:v>12.172000000000002</c:v>
                </c:pt>
                <c:pt idx="2313">
                  <c:v>12.136999999999999</c:v>
                </c:pt>
                <c:pt idx="2314">
                  <c:v>12.165000000000004</c:v>
                </c:pt>
                <c:pt idx="2315">
                  <c:v>12.140999999999998</c:v>
                </c:pt>
                <c:pt idx="2316">
                  <c:v>12.167</c:v>
                </c:pt>
                <c:pt idx="2317">
                  <c:v>12.148999999999999</c:v>
                </c:pt>
                <c:pt idx="2318">
                  <c:v>12.171000000000001</c:v>
                </c:pt>
                <c:pt idx="2319">
                  <c:v>12.161</c:v>
                </c:pt>
                <c:pt idx="2320">
                  <c:v>12.174000000000001</c:v>
                </c:pt>
                <c:pt idx="2321">
                  <c:v>12.157</c:v>
                </c:pt>
                <c:pt idx="2322">
                  <c:v>12.164</c:v>
                </c:pt>
                <c:pt idx="2323">
                  <c:v>12.166</c:v>
                </c:pt>
                <c:pt idx="2324">
                  <c:v>12.172000000000002</c:v>
                </c:pt>
                <c:pt idx="2325">
                  <c:v>12.169</c:v>
                </c:pt>
                <c:pt idx="2326">
                  <c:v>12.162000000000004</c:v>
                </c:pt>
                <c:pt idx="2327">
                  <c:v>12.153</c:v>
                </c:pt>
                <c:pt idx="2328">
                  <c:v>12.154</c:v>
                </c:pt>
                <c:pt idx="2329">
                  <c:v>12.169</c:v>
                </c:pt>
                <c:pt idx="2330">
                  <c:v>12.175000000000002</c:v>
                </c:pt>
                <c:pt idx="2331">
                  <c:v>12.194000000000001</c:v>
                </c:pt>
                <c:pt idx="2332">
                  <c:v>12.161</c:v>
                </c:pt>
                <c:pt idx="2333">
                  <c:v>12.158000000000001</c:v>
                </c:pt>
                <c:pt idx="2334">
                  <c:v>12.185</c:v>
                </c:pt>
                <c:pt idx="2335">
                  <c:v>12.17</c:v>
                </c:pt>
                <c:pt idx="2336">
                  <c:v>12.178000000000001</c:v>
                </c:pt>
                <c:pt idx="2337">
                  <c:v>12.203000000000001</c:v>
                </c:pt>
                <c:pt idx="2338">
                  <c:v>12.199</c:v>
                </c:pt>
                <c:pt idx="2339">
                  <c:v>12.217000000000001</c:v>
                </c:pt>
                <c:pt idx="2340">
                  <c:v>12.217999999999998</c:v>
                </c:pt>
                <c:pt idx="2341">
                  <c:v>12.207000000000001</c:v>
                </c:pt>
                <c:pt idx="2342">
                  <c:v>12.183</c:v>
                </c:pt>
                <c:pt idx="2343">
                  <c:v>12.199</c:v>
                </c:pt>
                <c:pt idx="2344">
                  <c:v>12.209999999999999</c:v>
                </c:pt>
                <c:pt idx="2345">
                  <c:v>12.189</c:v>
                </c:pt>
                <c:pt idx="2346">
                  <c:v>12.207999999999998</c:v>
                </c:pt>
                <c:pt idx="2347">
                  <c:v>12.223999999999998</c:v>
                </c:pt>
                <c:pt idx="2348">
                  <c:v>12.206</c:v>
                </c:pt>
                <c:pt idx="2349">
                  <c:v>12.217999999999998</c:v>
                </c:pt>
                <c:pt idx="2350">
                  <c:v>12.230999999999998</c:v>
                </c:pt>
                <c:pt idx="2351">
                  <c:v>12.222</c:v>
                </c:pt>
                <c:pt idx="2352">
                  <c:v>12.231999999999999</c:v>
                </c:pt>
                <c:pt idx="2353">
                  <c:v>12.207000000000001</c:v>
                </c:pt>
                <c:pt idx="2354">
                  <c:v>12.236999999999998</c:v>
                </c:pt>
                <c:pt idx="2355">
                  <c:v>12.233000000000001</c:v>
                </c:pt>
                <c:pt idx="2356">
                  <c:v>12.237999999999998</c:v>
                </c:pt>
                <c:pt idx="2357">
                  <c:v>12.255000000000004</c:v>
                </c:pt>
                <c:pt idx="2358">
                  <c:v>12.230999999999998</c:v>
                </c:pt>
                <c:pt idx="2359">
                  <c:v>12.233000000000001</c:v>
                </c:pt>
                <c:pt idx="2360">
                  <c:v>12.249000000000001</c:v>
                </c:pt>
                <c:pt idx="2361">
                  <c:v>12.237999999999998</c:v>
                </c:pt>
                <c:pt idx="2362">
                  <c:v>12.237999999999998</c:v>
                </c:pt>
                <c:pt idx="2363">
                  <c:v>12.252000000000002</c:v>
                </c:pt>
                <c:pt idx="2364">
                  <c:v>12.212</c:v>
                </c:pt>
                <c:pt idx="2365">
                  <c:v>12.243999999999998</c:v>
                </c:pt>
                <c:pt idx="2366">
                  <c:v>12.234999999999999</c:v>
                </c:pt>
                <c:pt idx="2367">
                  <c:v>12.231999999999999</c:v>
                </c:pt>
                <c:pt idx="2368">
                  <c:v>12.228999999999999</c:v>
                </c:pt>
                <c:pt idx="2369">
                  <c:v>12.266</c:v>
                </c:pt>
                <c:pt idx="2370">
                  <c:v>12.234999999999999</c:v>
                </c:pt>
                <c:pt idx="2371">
                  <c:v>12.266</c:v>
                </c:pt>
                <c:pt idx="2372">
                  <c:v>12.247999999999999</c:v>
                </c:pt>
                <c:pt idx="2373">
                  <c:v>12.27</c:v>
                </c:pt>
                <c:pt idx="2374">
                  <c:v>12.26</c:v>
                </c:pt>
                <c:pt idx="2375">
                  <c:v>12.273</c:v>
                </c:pt>
                <c:pt idx="2376">
                  <c:v>12.266</c:v>
                </c:pt>
                <c:pt idx="2377">
                  <c:v>12.272</c:v>
                </c:pt>
                <c:pt idx="2378">
                  <c:v>12.268000000000001</c:v>
                </c:pt>
                <c:pt idx="2379">
                  <c:v>12.277999999999999</c:v>
                </c:pt>
                <c:pt idx="2380">
                  <c:v>12.263</c:v>
                </c:pt>
                <c:pt idx="2381">
                  <c:v>12.271000000000001</c:v>
                </c:pt>
                <c:pt idx="2382">
                  <c:v>12.286</c:v>
                </c:pt>
                <c:pt idx="2383">
                  <c:v>12.264000000000001</c:v>
                </c:pt>
                <c:pt idx="2384">
                  <c:v>12.287999999999998</c:v>
                </c:pt>
                <c:pt idx="2385">
                  <c:v>12.263</c:v>
                </c:pt>
                <c:pt idx="2386">
                  <c:v>12.273</c:v>
                </c:pt>
                <c:pt idx="2387">
                  <c:v>12.7</c:v>
                </c:pt>
                <c:pt idx="2388">
                  <c:v>12.746999999999998</c:v>
                </c:pt>
                <c:pt idx="2389">
                  <c:v>12.797999999999998</c:v>
                </c:pt>
                <c:pt idx="2390">
                  <c:v>12.827</c:v>
                </c:pt>
                <c:pt idx="2391">
                  <c:v>12.833</c:v>
                </c:pt>
                <c:pt idx="2392">
                  <c:v>12.829000000000002</c:v>
                </c:pt>
                <c:pt idx="2393">
                  <c:v>12.777999999999999</c:v>
                </c:pt>
                <c:pt idx="2394">
                  <c:v>12.819000000000004</c:v>
                </c:pt>
                <c:pt idx="2395">
                  <c:v>12.811</c:v>
                </c:pt>
                <c:pt idx="2396">
                  <c:v>12.79</c:v>
                </c:pt>
                <c:pt idx="2397">
                  <c:v>12.783000000000001</c:v>
                </c:pt>
                <c:pt idx="2398">
                  <c:v>12.783000000000001</c:v>
                </c:pt>
                <c:pt idx="2399">
                  <c:v>12.773</c:v>
                </c:pt>
                <c:pt idx="2400">
                  <c:v>12.777999999999999</c:v>
                </c:pt>
                <c:pt idx="2401">
                  <c:v>12.786</c:v>
                </c:pt>
                <c:pt idx="2402">
                  <c:v>12.804</c:v>
                </c:pt>
                <c:pt idx="2403">
                  <c:v>12.789</c:v>
                </c:pt>
                <c:pt idx="2404">
                  <c:v>12.804</c:v>
                </c:pt>
                <c:pt idx="2405">
                  <c:v>12.821</c:v>
                </c:pt>
                <c:pt idx="2406">
                  <c:v>12.82</c:v>
                </c:pt>
                <c:pt idx="2407">
                  <c:v>12.811</c:v>
                </c:pt>
                <c:pt idx="2408">
                  <c:v>12.833</c:v>
                </c:pt>
                <c:pt idx="2409">
                  <c:v>12.803000000000004</c:v>
                </c:pt>
                <c:pt idx="2410">
                  <c:v>12.826000000000002</c:v>
                </c:pt>
                <c:pt idx="2411">
                  <c:v>12.829000000000002</c:v>
                </c:pt>
                <c:pt idx="2412">
                  <c:v>12.826000000000002</c:v>
                </c:pt>
                <c:pt idx="2413">
                  <c:v>12.818</c:v>
                </c:pt>
                <c:pt idx="2414">
                  <c:v>12.814</c:v>
                </c:pt>
                <c:pt idx="2415">
                  <c:v>12.825000000000006</c:v>
                </c:pt>
                <c:pt idx="2416">
                  <c:v>12.817</c:v>
                </c:pt>
                <c:pt idx="2417">
                  <c:v>12.825000000000006</c:v>
                </c:pt>
                <c:pt idx="2418">
                  <c:v>12.826000000000002</c:v>
                </c:pt>
                <c:pt idx="2419">
                  <c:v>12.846</c:v>
                </c:pt>
                <c:pt idx="2420">
                  <c:v>12.838000000000001</c:v>
                </c:pt>
                <c:pt idx="2421">
                  <c:v>12.813000000000002</c:v>
                </c:pt>
                <c:pt idx="2422">
                  <c:v>12.826000000000002</c:v>
                </c:pt>
                <c:pt idx="2423">
                  <c:v>12.842000000000002</c:v>
                </c:pt>
                <c:pt idx="2424">
                  <c:v>12.871</c:v>
                </c:pt>
                <c:pt idx="2425">
                  <c:v>12.833</c:v>
                </c:pt>
                <c:pt idx="2426">
                  <c:v>12.845000000000002</c:v>
                </c:pt>
                <c:pt idx="2427">
                  <c:v>12.864000000000004</c:v>
                </c:pt>
                <c:pt idx="2428">
                  <c:v>12.849</c:v>
                </c:pt>
                <c:pt idx="2429">
                  <c:v>12.861000000000002</c:v>
                </c:pt>
                <c:pt idx="2430">
                  <c:v>12.842000000000002</c:v>
                </c:pt>
                <c:pt idx="2431">
                  <c:v>12.842000000000002</c:v>
                </c:pt>
                <c:pt idx="2432">
                  <c:v>12.836</c:v>
                </c:pt>
                <c:pt idx="2433">
                  <c:v>12.864000000000004</c:v>
                </c:pt>
                <c:pt idx="2434">
                  <c:v>12.844000000000001</c:v>
                </c:pt>
                <c:pt idx="2435">
                  <c:v>12.844000000000001</c:v>
                </c:pt>
                <c:pt idx="2436">
                  <c:v>12.860000000000012</c:v>
                </c:pt>
                <c:pt idx="2437">
                  <c:v>12.854000000000006</c:v>
                </c:pt>
                <c:pt idx="2438">
                  <c:v>12.862000000000014</c:v>
                </c:pt>
                <c:pt idx="2439">
                  <c:v>12.876000000000014</c:v>
                </c:pt>
                <c:pt idx="2440">
                  <c:v>12.884</c:v>
                </c:pt>
                <c:pt idx="2441">
                  <c:v>12.865000000000014</c:v>
                </c:pt>
                <c:pt idx="2442">
                  <c:v>12.854000000000006</c:v>
                </c:pt>
                <c:pt idx="2443">
                  <c:v>12.893000000000002</c:v>
                </c:pt>
                <c:pt idx="2444">
                  <c:v>12.89</c:v>
                </c:pt>
                <c:pt idx="2445">
                  <c:v>12.884</c:v>
                </c:pt>
                <c:pt idx="2446">
                  <c:v>12.908000000000001</c:v>
                </c:pt>
                <c:pt idx="2447">
                  <c:v>12.868</c:v>
                </c:pt>
                <c:pt idx="2448">
                  <c:v>12.859000000000014</c:v>
                </c:pt>
                <c:pt idx="2449">
                  <c:v>12.868</c:v>
                </c:pt>
                <c:pt idx="2450">
                  <c:v>12.84</c:v>
                </c:pt>
                <c:pt idx="2451">
                  <c:v>12.871</c:v>
                </c:pt>
                <c:pt idx="2452">
                  <c:v>12.866000000000012</c:v>
                </c:pt>
                <c:pt idx="2453">
                  <c:v>12.866000000000012</c:v>
                </c:pt>
                <c:pt idx="2454">
                  <c:v>12.836</c:v>
                </c:pt>
                <c:pt idx="2455">
                  <c:v>12.866000000000012</c:v>
                </c:pt>
                <c:pt idx="2456">
                  <c:v>12.838000000000001</c:v>
                </c:pt>
                <c:pt idx="2457">
                  <c:v>12.852000000000015</c:v>
                </c:pt>
                <c:pt idx="2458">
                  <c:v>12.836</c:v>
                </c:pt>
                <c:pt idx="2459">
                  <c:v>12.872000000000014</c:v>
                </c:pt>
                <c:pt idx="2460">
                  <c:v>12.841000000000001</c:v>
                </c:pt>
                <c:pt idx="2461">
                  <c:v>12.853000000000012</c:v>
                </c:pt>
                <c:pt idx="2462">
                  <c:v>12.849</c:v>
                </c:pt>
                <c:pt idx="2463">
                  <c:v>12.863000000000012</c:v>
                </c:pt>
                <c:pt idx="2464">
                  <c:v>12.838000000000001</c:v>
                </c:pt>
                <c:pt idx="2465">
                  <c:v>12.824</c:v>
                </c:pt>
                <c:pt idx="2466">
                  <c:v>12.859000000000014</c:v>
                </c:pt>
                <c:pt idx="2467">
                  <c:v>12.825000000000006</c:v>
                </c:pt>
                <c:pt idx="2468">
                  <c:v>12.827</c:v>
                </c:pt>
                <c:pt idx="2469">
                  <c:v>12.797999999999998</c:v>
                </c:pt>
                <c:pt idx="2470">
                  <c:v>12.819000000000004</c:v>
                </c:pt>
                <c:pt idx="2471">
                  <c:v>12.793999999999999</c:v>
                </c:pt>
                <c:pt idx="2472">
                  <c:v>12.808</c:v>
                </c:pt>
                <c:pt idx="2473">
                  <c:v>12.819000000000004</c:v>
                </c:pt>
                <c:pt idx="2474">
                  <c:v>12.792</c:v>
                </c:pt>
                <c:pt idx="2475">
                  <c:v>12.801</c:v>
                </c:pt>
                <c:pt idx="2476">
                  <c:v>12.793999999999999</c:v>
                </c:pt>
                <c:pt idx="2477">
                  <c:v>12.787999999999998</c:v>
                </c:pt>
                <c:pt idx="2478">
                  <c:v>12.785</c:v>
                </c:pt>
                <c:pt idx="2479">
                  <c:v>12.767000000000001</c:v>
                </c:pt>
                <c:pt idx="2480">
                  <c:v>12.775</c:v>
                </c:pt>
                <c:pt idx="2481">
                  <c:v>12.757</c:v>
                </c:pt>
                <c:pt idx="2482">
                  <c:v>12.737999999999998</c:v>
                </c:pt>
                <c:pt idx="2483">
                  <c:v>12.731999999999999</c:v>
                </c:pt>
                <c:pt idx="2484">
                  <c:v>12.718999999999999</c:v>
                </c:pt>
                <c:pt idx="2485">
                  <c:v>12.703000000000001</c:v>
                </c:pt>
                <c:pt idx="2486">
                  <c:v>12.725</c:v>
                </c:pt>
                <c:pt idx="2487">
                  <c:v>12.693</c:v>
                </c:pt>
                <c:pt idx="2488">
                  <c:v>12.717999999999998</c:v>
                </c:pt>
                <c:pt idx="2489">
                  <c:v>12.679</c:v>
                </c:pt>
                <c:pt idx="2490">
                  <c:v>12.667</c:v>
                </c:pt>
                <c:pt idx="2491">
                  <c:v>12.674000000000001</c:v>
                </c:pt>
                <c:pt idx="2492">
                  <c:v>12.67</c:v>
                </c:pt>
                <c:pt idx="2493">
                  <c:v>12.636999999999999</c:v>
                </c:pt>
                <c:pt idx="2494">
                  <c:v>12.602</c:v>
                </c:pt>
                <c:pt idx="2495">
                  <c:v>12.656000000000002</c:v>
                </c:pt>
                <c:pt idx="2496">
                  <c:v>12.6</c:v>
                </c:pt>
                <c:pt idx="2497">
                  <c:v>12.608000000000001</c:v>
                </c:pt>
                <c:pt idx="2498">
                  <c:v>12.61</c:v>
                </c:pt>
                <c:pt idx="2499">
                  <c:v>12.572000000000006</c:v>
                </c:pt>
                <c:pt idx="2500">
                  <c:v>12.583</c:v>
                </c:pt>
                <c:pt idx="2501">
                  <c:v>12.567</c:v>
                </c:pt>
                <c:pt idx="2502">
                  <c:v>12.55</c:v>
                </c:pt>
                <c:pt idx="2503">
                  <c:v>12.533000000000001</c:v>
                </c:pt>
                <c:pt idx="2504">
                  <c:v>12.526</c:v>
                </c:pt>
                <c:pt idx="2505">
                  <c:v>12.507</c:v>
                </c:pt>
                <c:pt idx="2506">
                  <c:v>12.522</c:v>
                </c:pt>
                <c:pt idx="2507">
                  <c:v>12.505000000000004</c:v>
                </c:pt>
                <c:pt idx="2508">
                  <c:v>12.482000000000006</c:v>
                </c:pt>
                <c:pt idx="2509">
                  <c:v>12.47</c:v>
                </c:pt>
                <c:pt idx="2510">
                  <c:v>12.479000000000006</c:v>
                </c:pt>
                <c:pt idx="2511">
                  <c:v>12.457000000000004</c:v>
                </c:pt>
                <c:pt idx="2512">
                  <c:v>12.446</c:v>
                </c:pt>
                <c:pt idx="2513">
                  <c:v>12.456000000000012</c:v>
                </c:pt>
                <c:pt idx="2514">
                  <c:v>12.421000000000001</c:v>
                </c:pt>
                <c:pt idx="2515">
                  <c:v>12.434000000000001</c:v>
                </c:pt>
                <c:pt idx="2516">
                  <c:v>12.409000000000002</c:v>
                </c:pt>
                <c:pt idx="2517">
                  <c:v>12.417</c:v>
                </c:pt>
                <c:pt idx="2518">
                  <c:v>12.436</c:v>
                </c:pt>
                <c:pt idx="2519">
                  <c:v>12.389000000000006</c:v>
                </c:pt>
                <c:pt idx="2520">
                  <c:v>12.367000000000004</c:v>
                </c:pt>
                <c:pt idx="2521">
                  <c:v>12.383000000000004</c:v>
                </c:pt>
                <c:pt idx="2522">
                  <c:v>12.378</c:v>
                </c:pt>
                <c:pt idx="2523">
                  <c:v>12.342000000000002</c:v>
                </c:pt>
                <c:pt idx="2524">
                  <c:v>12.321</c:v>
                </c:pt>
                <c:pt idx="2525">
                  <c:v>12.341000000000001</c:v>
                </c:pt>
                <c:pt idx="2526">
                  <c:v>12.335000000000004</c:v>
                </c:pt>
                <c:pt idx="2527">
                  <c:v>12.328000000000001</c:v>
                </c:pt>
                <c:pt idx="2528">
                  <c:v>12.304</c:v>
                </c:pt>
                <c:pt idx="2529">
                  <c:v>12.312000000000006</c:v>
                </c:pt>
                <c:pt idx="2530">
                  <c:v>12.271000000000001</c:v>
                </c:pt>
                <c:pt idx="2531">
                  <c:v>12.275</c:v>
                </c:pt>
                <c:pt idx="2532">
                  <c:v>12.245999999999999</c:v>
                </c:pt>
                <c:pt idx="2533">
                  <c:v>12.233000000000001</c:v>
                </c:pt>
                <c:pt idx="2534">
                  <c:v>12.226000000000001</c:v>
                </c:pt>
                <c:pt idx="2535">
                  <c:v>12.237999999999998</c:v>
                </c:pt>
                <c:pt idx="2536">
                  <c:v>12.237999999999998</c:v>
                </c:pt>
                <c:pt idx="2537">
                  <c:v>12.716000000000001</c:v>
                </c:pt>
                <c:pt idx="2538">
                  <c:v>12.726000000000001</c:v>
                </c:pt>
                <c:pt idx="2539">
                  <c:v>12.726000000000001</c:v>
                </c:pt>
                <c:pt idx="2540">
                  <c:v>12.720999999999998</c:v>
                </c:pt>
                <c:pt idx="2541">
                  <c:v>12.723999999999998</c:v>
                </c:pt>
                <c:pt idx="2542">
                  <c:v>12.719999999999999</c:v>
                </c:pt>
                <c:pt idx="2543">
                  <c:v>12.733999999999998</c:v>
                </c:pt>
                <c:pt idx="2544">
                  <c:v>12.718999999999999</c:v>
                </c:pt>
                <c:pt idx="2545">
                  <c:v>12.731999999999999</c:v>
                </c:pt>
                <c:pt idx="2546">
                  <c:v>12.755000000000004</c:v>
                </c:pt>
                <c:pt idx="2547">
                  <c:v>12.719999999999999</c:v>
                </c:pt>
                <c:pt idx="2548">
                  <c:v>12.757</c:v>
                </c:pt>
                <c:pt idx="2549">
                  <c:v>12.742000000000001</c:v>
                </c:pt>
                <c:pt idx="2550">
                  <c:v>12.747999999999999</c:v>
                </c:pt>
                <c:pt idx="2551">
                  <c:v>12.747999999999999</c:v>
                </c:pt>
                <c:pt idx="2552">
                  <c:v>12.756</c:v>
                </c:pt>
                <c:pt idx="2553">
                  <c:v>12.76</c:v>
                </c:pt>
                <c:pt idx="2554">
                  <c:v>12.723999999999998</c:v>
                </c:pt>
                <c:pt idx="2555">
                  <c:v>12.719999999999999</c:v>
                </c:pt>
                <c:pt idx="2556">
                  <c:v>12.733000000000001</c:v>
                </c:pt>
                <c:pt idx="2557">
                  <c:v>12.734999999999999</c:v>
                </c:pt>
                <c:pt idx="2558">
                  <c:v>12.731999999999999</c:v>
                </c:pt>
                <c:pt idx="2559">
                  <c:v>12.726000000000001</c:v>
                </c:pt>
                <c:pt idx="2560">
                  <c:v>12.722</c:v>
                </c:pt>
                <c:pt idx="2561">
                  <c:v>12.744999999999999</c:v>
                </c:pt>
                <c:pt idx="2562">
                  <c:v>12.710999999999999</c:v>
                </c:pt>
                <c:pt idx="2563">
                  <c:v>12.746999999999998</c:v>
                </c:pt>
                <c:pt idx="2564">
                  <c:v>12.745999999999999</c:v>
                </c:pt>
                <c:pt idx="2565">
                  <c:v>12.723000000000001</c:v>
                </c:pt>
                <c:pt idx="2566">
                  <c:v>12.717999999999998</c:v>
                </c:pt>
                <c:pt idx="2567">
                  <c:v>12.747999999999999</c:v>
                </c:pt>
                <c:pt idx="2568">
                  <c:v>12.77</c:v>
                </c:pt>
                <c:pt idx="2569">
                  <c:v>12.731999999999999</c:v>
                </c:pt>
                <c:pt idx="2570">
                  <c:v>12.739999999999998</c:v>
                </c:pt>
                <c:pt idx="2571">
                  <c:v>12.723999999999998</c:v>
                </c:pt>
                <c:pt idx="2572">
                  <c:v>12.751000000000001</c:v>
                </c:pt>
                <c:pt idx="2573">
                  <c:v>12.739000000000001</c:v>
                </c:pt>
                <c:pt idx="2574">
                  <c:v>12.743999999999998</c:v>
                </c:pt>
                <c:pt idx="2575">
                  <c:v>12.736999999999998</c:v>
                </c:pt>
                <c:pt idx="2576">
                  <c:v>12.743999999999998</c:v>
                </c:pt>
                <c:pt idx="2577">
                  <c:v>12.725</c:v>
                </c:pt>
                <c:pt idx="2578">
                  <c:v>12.726000000000001</c:v>
                </c:pt>
                <c:pt idx="2579">
                  <c:v>12.749000000000001</c:v>
                </c:pt>
                <c:pt idx="2580">
                  <c:v>12.729999999999999</c:v>
                </c:pt>
                <c:pt idx="2581">
                  <c:v>12.755000000000004</c:v>
                </c:pt>
                <c:pt idx="2582">
                  <c:v>12.737999999999998</c:v>
                </c:pt>
                <c:pt idx="2583">
                  <c:v>12.734999999999999</c:v>
                </c:pt>
                <c:pt idx="2584">
                  <c:v>12.713000000000001</c:v>
                </c:pt>
                <c:pt idx="2585">
                  <c:v>12.739000000000001</c:v>
                </c:pt>
                <c:pt idx="2586">
                  <c:v>12.739000000000001</c:v>
                </c:pt>
                <c:pt idx="2587">
                  <c:v>12.728999999999999</c:v>
                </c:pt>
                <c:pt idx="2588">
                  <c:v>12.720999999999998</c:v>
                </c:pt>
                <c:pt idx="2589">
                  <c:v>12.720999999999998</c:v>
                </c:pt>
                <c:pt idx="2590">
                  <c:v>12.717000000000001</c:v>
                </c:pt>
                <c:pt idx="2591">
                  <c:v>12.734999999999999</c:v>
                </c:pt>
                <c:pt idx="2592">
                  <c:v>12.715</c:v>
                </c:pt>
                <c:pt idx="2593">
                  <c:v>12.710999999999999</c:v>
                </c:pt>
                <c:pt idx="2594">
                  <c:v>12.754</c:v>
                </c:pt>
                <c:pt idx="2595">
                  <c:v>12.733000000000001</c:v>
                </c:pt>
                <c:pt idx="2596">
                  <c:v>12.717000000000001</c:v>
                </c:pt>
                <c:pt idx="2597">
                  <c:v>12.742999999999999</c:v>
                </c:pt>
                <c:pt idx="2598">
                  <c:v>12.747999999999999</c:v>
                </c:pt>
                <c:pt idx="2599">
                  <c:v>12.730999999999998</c:v>
                </c:pt>
                <c:pt idx="2600">
                  <c:v>12.729999999999999</c:v>
                </c:pt>
                <c:pt idx="2601">
                  <c:v>12.739999999999998</c:v>
                </c:pt>
                <c:pt idx="2602">
                  <c:v>12.725</c:v>
                </c:pt>
                <c:pt idx="2603">
                  <c:v>12.7</c:v>
                </c:pt>
                <c:pt idx="2604">
                  <c:v>12.733999999999998</c:v>
                </c:pt>
                <c:pt idx="2605">
                  <c:v>12.729999999999999</c:v>
                </c:pt>
                <c:pt idx="2606">
                  <c:v>12.758000000000001</c:v>
                </c:pt>
                <c:pt idx="2607">
                  <c:v>12.731999999999999</c:v>
                </c:pt>
                <c:pt idx="2608">
                  <c:v>12.746999999999998</c:v>
                </c:pt>
                <c:pt idx="2609">
                  <c:v>12.722</c:v>
                </c:pt>
                <c:pt idx="2610">
                  <c:v>12.75</c:v>
                </c:pt>
                <c:pt idx="2611">
                  <c:v>12.719999999999999</c:v>
                </c:pt>
                <c:pt idx="2612">
                  <c:v>12.742999999999999</c:v>
                </c:pt>
                <c:pt idx="2613">
                  <c:v>12.746999999999998</c:v>
                </c:pt>
                <c:pt idx="2614">
                  <c:v>12.727999999999998</c:v>
                </c:pt>
                <c:pt idx="2615">
                  <c:v>12.716000000000001</c:v>
                </c:pt>
                <c:pt idx="2616">
                  <c:v>12.731999999999999</c:v>
                </c:pt>
                <c:pt idx="2617">
                  <c:v>12.746999999999998</c:v>
                </c:pt>
                <c:pt idx="2618">
                  <c:v>12.739999999999998</c:v>
                </c:pt>
                <c:pt idx="2619">
                  <c:v>12.751000000000001</c:v>
                </c:pt>
                <c:pt idx="2620">
                  <c:v>12.736000000000001</c:v>
                </c:pt>
                <c:pt idx="2621">
                  <c:v>12.742000000000001</c:v>
                </c:pt>
                <c:pt idx="2622">
                  <c:v>12.731999999999999</c:v>
                </c:pt>
                <c:pt idx="2623">
                  <c:v>12.742000000000001</c:v>
                </c:pt>
                <c:pt idx="2624">
                  <c:v>12.745999999999999</c:v>
                </c:pt>
                <c:pt idx="2625">
                  <c:v>12.730999999999998</c:v>
                </c:pt>
                <c:pt idx="2626">
                  <c:v>12.733000000000001</c:v>
                </c:pt>
                <c:pt idx="2627">
                  <c:v>12.739999999999998</c:v>
                </c:pt>
                <c:pt idx="2628">
                  <c:v>12.747999999999999</c:v>
                </c:pt>
                <c:pt idx="2629">
                  <c:v>12.727999999999998</c:v>
                </c:pt>
                <c:pt idx="2630">
                  <c:v>12.731999999999999</c:v>
                </c:pt>
                <c:pt idx="2631">
                  <c:v>12.737999999999998</c:v>
                </c:pt>
                <c:pt idx="2632">
                  <c:v>12.726999999999999</c:v>
                </c:pt>
                <c:pt idx="2633">
                  <c:v>12.733000000000001</c:v>
                </c:pt>
                <c:pt idx="2634">
                  <c:v>12.733000000000001</c:v>
                </c:pt>
                <c:pt idx="2635">
                  <c:v>12.733000000000001</c:v>
                </c:pt>
                <c:pt idx="2636">
                  <c:v>12.729999999999999</c:v>
                </c:pt>
                <c:pt idx="2637">
                  <c:v>12.745999999999999</c:v>
                </c:pt>
                <c:pt idx="2638">
                  <c:v>12.720999999999998</c:v>
                </c:pt>
                <c:pt idx="2639">
                  <c:v>12.739000000000001</c:v>
                </c:pt>
                <c:pt idx="2640">
                  <c:v>12.734999999999999</c:v>
                </c:pt>
                <c:pt idx="2641">
                  <c:v>12.733999999999998</c:v>
                </c:pt>
                <c:pt idx="2642">
                  <c:v>12.739000000000001</c:v>
                </c:pt>
                <c:pt idx="2643">
                  <c:v>12.754</c:v>
                </c:pt>
                <c:pt idx="2644">
                  <c:v>12.730999999999998</c:v>
                </c:pt>
                <c:pt idx="2645">
                  <c:v>12.758000000000001</c:v>
                </c:pt>
                <c:pt idx="2646">
                  <c:v>12.733999999999998</c:v>
                </c:pt>
                <c:pt idx="2647">
                  <c:v>12.754</c:v>
                </c:pt>
                <c:pt idx="2648">
                  <c:v>12.739999999999998</c:v>
                </c:pt>
                <c:pt idx="2649">
                  <c:v>12.752000000000002</c:v>
                </c:pt>
                <c:pt idx="2650">
                  <c:v>12.761000000000001</c:v>
                </c:pt>
                <c:pt idx="2651">
                  <c:v>12.746999999999998</c:v>
                </c:pt>
                <c:pt idx="2652">
                  <c:v>12.746999999999998</c:v>
                </c:pt>
                <c:pt idx="2653">
                  <c:v>12.752000000000002</c:v>
                </c:pt>
                <c:pt idx="2654">
                  <c:v>12.756</c:v>
                </c:pt>
                <c:pt idx="2655">
                  <c:v>12.747999999999999</c:v>
                </c:pt>
                <c:pt idx="2656">
                  <c:v>12.767000000000001</c:v>
                </c:pt>
                <c:pt idx="2657">
                  <c:v>12.719999999999999</c:v>
                </c:pt>
                <c:pt idx="2658">
                  <c:v>12.768000000000001</c:v>
                </c:pt>
                <c:pt idx="2659">
                  <c:v>12.762</c:v>
                </c:pt>
                <c:pt idx="2660">
                  <c:v>12.758000000000001</c:v>
                </c:pt>
                <c:pt idx="2661">
                  <c:v>12.787999999999998</c:v>
                </c:pt>
                <c:pt idx="2662">
                  <c:v>12.787999999999998</c:v>
                </c:pt>
                <c:pt idx="2663">
                  <c:v>12.774000000000001</c:v>
                </c:pt>
                <c:pt idx="2664">
                  <c:v>12.769</c:v>
                </c:pt>
                <c:pt idx="2665">
                  <c:v>12.777000000000001</c:v>
                </c:pt>
                <c:pt idx="2666">
                  <c:v>12.763</c:v>
                </c:pt>
                <c:pt idx="2667">
                  <c:v>12.796000000000001</c:v>
                </c:pt>
                <c:pt idx="2668">
                  <c:v>12.787999999999998</c:v>
                </c:pt>
                <c:pt idx="2669">
                  <c:v>12.769</c:v>
                </c:pt>
                <c:pt idx="2670">
                  <c:v>12.78</c:v>
                </c:pt>
                <c:pt idx="2671">
                  <c:v>12.77</c:v>
                </c:pt>
                <c:pt idx="2672">
                  <c:v>12.773</c:v>
                </c:pt>
                <c:pt idx="2673">
                  <c:v>12.779</c:v>
                </c:pt>
                <c:pt idx="2674">
                  <c:v>12.789</c:v>
                </c:pt>
                <c:pt idx="2675">
                  <c:v>12.787999999999998</c:v>
                </c:pt>
                <c:pt idx="2676">
                  <c:v>12.795</c:v>
                </c:pt>
                <c:pt idx="2677">
                  <c:v>12.777999999999999</c:v>
                </c:pt>
                <c:pt idx="2678">
                  <c:v>12.795</c:v>
                </c:pt>
                <c:pt idx="2679">
                  <c:v>12.777000000000001</c:v>
                </c:pt>
                <c:pt idx="2680">
                  <c:v>12.785</c:v>
                </c:pt>
                <c:pt idx="2681">
                  <c:v>12.796000000000001</c:v>
                </c:pt>
                <c:pt idx="2682">
                  <c:v>12.815000000000012</c:v>
                </c:pt>
                <c:pt idx="2683">
                  <c:v>12.790999999999999</c:v>
                </c:pt>
                <c:pt idx="2684">
                  <c:v>12.797000000000001</c:v>
                </c:pt>
                <c:pt idx="2685">
                  <c:v>12.798999999999999</c:v>
                </c:pt>
                <c:pt idx="2686">
                  <c:v>12.754</c:v>
                </c:pt>
                <c:pt idx="2687">
                  <c:v>12.776</c:v>
                </c:pt>
                <c:pt idx="2688">
                  <c:v>12.736999999999998</c:v>
                </c:pt>
                <c:pt idx="2689">
                  <c:v>12.782</c:v>
                </c:pt>
                <c:pt idx="2690">
                  <c:v>12.802000000000012</c:v>
                </c:pt>
                <c:pt idx="2691">
                  <c:v>12.754</c:v>
                </c:pt>
                <c:pt idx="2692">
                  <c:v>12.758000000000001</c:v>
                </c:pt>
                <c:pt idx="2693">
                  <c:v>12.793999999999999</c:v>
                </c:pt>
                <c:pt idx="2694">
                  <c:v>12.769</c:v>
                </c:pt>
                <c:pt idx="2695">
                  <c:v>12.792</c:v>
                </c:pt>
                <c:pt idx="2696">
                  <c:v>12.796000000000001</c:v>
                </c:pt>
                <c:pt idx="2697">
                  <c:v>12.787000000000001</c:v>
                </c:pt>
                <c:pt idx="2698">
                  <c:v>12.785</c:v>
                </c:pt>
                <c:pt idx="2699">
                  <c:v>12.790999999999999</c:v>
                </c:pt>
                <c:pt idx="2700">
                  <c:v>12.774000000000001</c:v>
                </c:pt>
                <c:pt idx="2701">
                  <c:v>12.82</c:v>
                </c:pt>
                <c:pt idx="2702">
                  <c:v>12.787999999999998</c:v>
                </c:pt>
                <c:pt idx="2703">
                  <c:v>12.779</c:v>
                </c:pt>
                <c:pt idx="2704">
                  <c:v>12.81</c:v>
                </c:pt>
                <c:pt idx="2705">
                  <c:v>12.78</c:v>
                </c:pt>
                <c:pt idx="2706">
                  <c:v>12.812000000000006</c:v>
                </c:pt>
                <c:pt idx="2707">
                  <c:v>12.8</c:v>
                </c:pt>
                <c:pt idx="2708">
                  <c:v>12.803000000000004</c:v>
                </c:pt>
                <c:pt idx="2709">
                  <c:v>12.798999999999999</c:v>
                </c:pt>
                <c:pt idx="2710">
                  <c:v>12.787000000000001</c:v>
                </c:pt>
                <c:pt idx="2711">
                  <c:v>12.797999999999998</c:v>
                </c:pt>
                <c:pt idx="2712">
                  <c:v>12.789</c:v>
                </c:pt>
                <c:pt idx="2713">
                  <c:v>12.776</c:v>
                </c:pt>
                <c:pt idx="2714">
                  <c:v>12.796000000000001</c:v>
                </c:pt>
                <c:pt idx="2715">
                  <c:v>12.801</c:v>
                </c:pt>
                <c:pt idx="2716">
                  <c:v>12.82</c:v>
                </c:pt>
                <c:pt idx="2717">
                  <c:v>12.61</c:v>
                </c:pt>
                <c:pt idx="2718">
                  <c:v>12.598000000000001</c:v>
                </c:pt>
                <c:pt idx="2719">
                  <c:v>12.573</c:v>
                </c:pt>
                <c:pt idx="2720">
                  <c:v>12.598000000000001</c:v>
                </c:pt>
                <c:pt idx="2721">
                  <c:v>12.576000000000002</c:v>
                </c:pt>
                <c:pt idx="2722">
                  <c:v>12.565000000000012</c:v>
                </c:pt>
                <c:pt idx="2723">
                  <c:v>12.585000000000004</c:v>
                </c:pt>
                <c:pt idx="2724">
                  <c:v>12.557</c:v>
                </c:pt>
                <c:pt idx="2725">
                  <c:v>12.553000000000004</c:v>
                </c:pt>
                <c:pt idx="2726">
                  <c:v>12.54</c:v>
                </c:pt>
                <c:pt idx="2727">
                  <c:v>12.54</c:v>
                </c:pt>
                <c:pt idx="2728">
                  <c:v>12.533000000000001</c:v>
                </c:pt>
                <c:pt idx="2729">
                  <c:v>12.523</c:v>
                </c:pt>
                <c:pt idx="2730">
                  <c:v>12.524000000000001</c:v>
                </c:pt>
                <c:pt idx="2731">
                  <c:v>12.507</c:v>
                </c:pt>
                <c:pt idx="2732">
                  <c:v>12.504</c:v>
                </c:pt>
                <c:pt idx="2733">
                  <c:v>12.49</c:v>
                </c:pt>
                <c:pt idx="2734">
                  <c:v>12.476000000000004</c:v>
                </c:pt>
                <c:pt idx="2735">
                  <c:v>12.477</c:v>
                </c:pt>
                <c:pt idx="2736">
                  <c:v>12.487</c:v>
                </c:pt>
                <c:pt idx="2737">
                  <c:v>12.473000000000004</c:v>
                </c:pt>
                <c:pt idx="2738">
                  <c:v>12.463000000000006</c:v>
                </c:pt>
                <c:pt idx="2739">
                  <c:v>12.454000000000002</c:v>
                </c:pt>
                <c:pt idx="2740">
                  <c:v>12.452000000000014</c:v>
                </c:pt>
                <c:pt idx="2741">
                  <c:v>12.44</c:v>
                </c:pt>
                <c:pt idx="2742">
                  <c:v>12.446</c:v>
                </c:pt>
                <c:pt idx="2743">
                  <c:v>12.406000000000002</c:v>
                </c:pt>
                <c:pt idx="2744">
                  <c:v>12.425000000000002</c:v>
                </c:pt>
                <c:pt idx="2745">
                  <c:v>12.431000000000001</c:v>
                </c:pt>
                <c:pt idx="2746">
                  <c:v>12.401</c:v>
                </c:pt>
                <c:pt idx="2747">
                  <c:v>12.39</c:v>
                </c:pt>
                <c:pt idx="2748">
                  <c:v>12.389000000000006</c:v>
                </c:pt>
                <c:pt idx="2749">
                  <c:v>12.366000000000012</c:v>
                </c:pt>
                <c:pt idx="2750">
                  <c:v>12.360000000000012</c:v>
                </c:pt>
                <c:pt idx="2751">
                  <c:v>12.374000000000002</c:v>
                </c:pt>
                <c:pt idx="2752">
                  <c:v>12.356000000000014</c:v>
                </c:pt>
                <c:pt idx="2753">
                  <c:v>12.356000000000014</c:v>
                </c:pt>
                <c:pt idx="2754">
                  <c:v>12.364000000000004</c:v>
                </c:pt>
                <c:pt idx="2755">
                  <c:v>12.33</c:v>
                </c:pt>
                <c:pt idx="2756">
                  <c:v>12.338000000000001</c:v>
                </c:pt>
                <c:pt idx="2757">
                  <c:v>12.323</c:v>
                </c:pt>
                <c:pt idx="2758">
                  <c:v>12.309000000000006</c:v>
                </c:pt>
                <c:pt idx="2759">
                  <c:v>12.297000000000001</c:v>
                </c:pt>
                <c:pt idx="2760">
                  <c:v>12.315000000000012</c:v>
                </c:pt>
                <c:pt idx="2761">
                  <c:v>12.293999999999999</c:v>
                </c:pt>
                <c:pt idx="2762">
                  <c:v>12.297999999999998</c:v>
                </c:pt>
                <c:pt idx="2763">
                  <c:v>12.287000000000001</c:v>
                </c:pt>
                <c:pt idx="2764">
                  <c:v>12.292</c:v>
                </c:pt>
                <c:pt idx="2765">
                  <c:v>12.271000000000001</c:v>
                </c:pt>
                <c:pt idx="2766">
                  <c:v>12.267000000000001</c:v>
                </c:pt>
                <c:pt idx="2767">
                  <c:v>12.267000000000001</c:v>
                </c:pt>
                <c:pt idx="2768">
                  <c:v>12.256</c:v>
                </c:pt>
                <c:pt idx="2769">
                  <c:v>12.243999999999998</c:v>
                </c:pt>
                <c:pt idx="2770">
                  <c:v>12.233999999999998</c:v>
                </c:pt>
                <c:pt idx="2771">
                  <c:v>12.254</c:v>
                </c:pt>
                <c:pt idx="2772">
                  <c:v>12.220999999999998</c:v>
                </c:pt>
                <c:pt idx="2773">
                  <c:v>12.218999999999999</c:v>
                </c:pt>
                <c:pt idx="2774">
                  <c:v>12.226000000000001</c:v>
                </c:pt>
                <c:pt idx="2775">
                  <c:v>12.209</c:v>
                </c:pt>
                <c:pt idx="2776">
                  <c:v>12.202</c:v>
                </c:pt>
                <c:pt idx="2777">
                  <c:v>12.210999999999999</c:v>
                </c:pt>
                <c:pt idx="2778">
                  <c:v>12.191000000000001</c:v>
                </c:pt>
                <c:pt idx="2779">
                  <c:v>12.185</c:v>
                </c:pt>
                <c:pt idx="2780">
                  <c:v>12.175000000000002</c:v>
                </c:pt>
                <c:pt idx="2781">
                  <c:v>12.196</c:v>
                </c:pt>
                <c:pt idx="2782">
                  <c:v>12.174000000000001</c:v>
                </c:pt>
                <c:pt idx="2783">
                  <c:v>12.172000000000002</c:v>
                </c:pt>
                <c:pt idx="2784">
                  <c:v>12.188000000000001</c:v>
                </c:pt>
                <c:pt idx="2785">
                  <c:v>12.159000000000002</c:v>
                </c:pt>
                <c:pt idx="2786">
                  <c:v>12.174000000000001</c:v>
                </c:pt>
                <c:pt idx="2787">
                  <c:v>12.146999999999998</c:v>
                </c:pt>
                <c:pt idx="2788">
                  <c:v>12.145</c:v>
                </c:pt>
                <c:pt idx="2789">
                  <c:v>12.138999999999999</c:v>
                </c:pt>
                <c:pt idx="2790">
                  <c:v>12.141999999999999</c:v>
                </c:pt>
                <c:pt idx="2791">
                  <c:v>12.129</c:v>
                </c:pt>
                <c:pt idx="2792">
                  <c:v>12.123000000000001</c:v>
                </c:pt>
                <c:pt idx="2793">
                  <c:v>12.146999999999998</c:v>
                </c:pt>
                <c:pt idx="2794">
                  <c:v>12.123000000000001</c:v>
                </c:pt>
                <c:pt idx="2795">
                  <c:v>12.125</c:v>
                </c:pt>
                <c:pt idx="2796">
                  <c:v>12.11</c:v>
                </c:pt>
                <c:pt idx="2797">
                  <c:v>12.119</c:v>
                </c:pt>
                <c:pt idx="2798">
                  <c:v>12.109</c:v>
                </c:pt>
                <c:pt idx="2799">
                  <c:v>12.117999999999999</c:v>
                </c:pt>
                <c:pt idx="2800">
                  <c:v>12.135</c:v>
                </c:pt>
                <c:pt idx="2801">
                  <c:v>12.119</c:v>
                </c:pt>
                <c:pt idx="2802">
                  <c:v>12.115</c:v>
                </c:pt>
                <c:pt idx="2803">
                  <c:v>12.129999999999999</c:v>
                </c:pt>
                <c:pt idx="2804">
                  <c:v>12.120999999999999</c:v>
                </c:pt>
                <c:pt idx="2805">
                  <c:v>12.115</c:v>
                </c:pt>
                <c:pt idx="2806">
                  <c:v>12.112</c:v>
                </c:pt>
                <c:pt idx="2807">
                  <c:v>12.104000000000001</c:v>
                </c:pt>
                <c:pt idx="2808">
                  <c:v>12.104000000000001</c:v>
                </c:pt>
                <c:pt idx="2809">
                  <c:v>12.097</c:v>
                </c:pt>
                <c:pt idx="2810">
                  <c:v>12.093</c:v>
                </c:pt>
                <c:pt idx="2811">
                  <c:v>12.103</c:v>
                </c:pt>
                <c:pt idx="2812">
                  <c:v>12.095000000000002</c:v>
                </c:pt>
                <c:pt idx="2813">
                  <c:v>12.116</c:v>
                </c:pt>
                <c:pt idx="2814">
                  <c:v>12.116</c:v>
                </c:pt>
                <c:pt idx="2815">
                  <c:v>12.105</c:v>
                </c:pt>
                <c:pt idx="2816">
                  <c:v>12.127999999999998</c:v>
                </c:pt>
                <c:pt idx="2817">
                  <c:v>12.1</c:v>
                </c:pt>
                <c:pt idx="2818">
                  <c:v>12.107000000000001</c:v>
                </c:pt>
                <c:pt idx="2819">
                  <c:v>12.119</c:v>
                </c:pt>
                <c:pt idx="2820">
                  <c:v>12.098000000000001</c:v>
                </c:pt>
                <c:pt idx="2821">
                  <c:v>12.117000000000001</c:v>
                </c:pt>
                <c:pt idx="2822">
                  <c:v>12.117999999999999</c:v>
                </c:pt>
                <c:pt idx="2823">
                  <c:v>12.106</c:v>
                </c:pt>
                <c:pt idx="2824">
                  <c:v>12.106</c:v>
                </c:pt>
                <c:pt idx="2825">
                  <c:v>12.114000000000001</c:v>
                </c:pt>
                <c:pt idx="2826">
                  <c:v>12.114000000000001</c:v>
                </c:pt>
                <c:pt idx="2827">
                  <c:v>12.115</c:v>
                </c:pt>
                <c:pt idx="2828">
                  <c:v>12.105</c:v>
                </c:pt>
                <c:pt idx="2829">
                  <c:v>12.096</c:v>
                </c:pt>
                <c:pt idx="2830">
                  <c:v>12.114000000000001</c:v>
                </c:pt>
                <c:pt idx="2831">
                  <c:v>12.112</c:v>
                </c:pt>
                <c:pt idx="2832">
                  <c:v>12.109</c:v>
                </c:pt>
                <c:pt idx="2833">
                  <c:v>12.114000000000001</c:v>
                </c:pt>
                <c:pt idx="2834">
                  <c:v>12.115</c:v>
                </c:pt>
                <c:pt idx="2835">
                  <c:v>12.124000000000001</c:v>
                </c:pt>
                <c:pt idx="2836">
                  <c:v>12.116</c:v>
                </c:pt>
                <c:pt idx="2837">
                  <c:v>12.138999999999999</c:v>
                </c:pt>
                <c:pt idx="2838">
                  <c:v>12.133999999999999</c:v>
                </c:pt>
                <c:pt idx="2839">
                  <c:v>12.109</c:v>
                </c:pt>
                <c:pt idx="2840">
                  <c:v>12.115</c:v>
                </c:pt>
                <c:pt idx="2841">
                  <c:v>12.146000000000001</c:v>
                </c:pt>
                <c:pt idx="2842">
                  <c:v>12.129</c:v>
                </c:pt>
                <c:pt idx="2843">
                  <c:v>12.146000000000001</c:v>
                </c:pt>
                <c:pt idx="2844">
                  <c:v>12.129</c:v>
                </c:pt>
                <c:pt idx="2845">
                  <c:v>12.148999999999999</c:v>
                </c:pt>
                <c:pt idx="2846">
                  <c:v>12.157</c:v>
                </c:pt>
                <c:pt idx="2847">
                  <c:v>12.152000000000006</c:v>
                </c:pt>
                <c:pt idx="2848">
                  <c:v>12.141999999999999</c:v>
                </c:pt>
                <c:pt idx="2849">
                  <c:v>12.153</c:v>
                </c:pt>
                <c:pt idx="2850">
                  <c:v>12.156000000000002</c:v>
                </c:pt>
                <c:pt idx="2851">
                  <c:v>12.151</c:v>
                </c:pt>
                <c:pt idx="2852">
                  <c:v>12.162000000000004</c:v>
                </c:pt>
                <c:pt idx="2853">
                  <c:v>12.158000000000001</c:v>
                </c:pt>
                <c:pt idx="2854">
                  <c:v>12.161</c:v>
                </c:pt>
                <c:pt idx="2855">
                  <c:v>12.167</c:v>
                </c:pt>
                <c:pt idx="2856">
                  <c:v>12.183</c:v>
                </c:pt>
                <c:pt idx="2857">
                  <c:v>12.146000000000001</c:v>
                </c:pt>
                <c:pt idx="2858">
                  <c:v>12.138999999999999</c:v>
                </c:pt>
                <c:pt idx="2859">
                  <c:v>12.153</c:v>
                </c:pt>
                <c:pt idx="2860">
                  <c:v>12.156000000000002</c:v>
                </c:pt>
                <c:pt idx="2861">
                  <c:v>12.174000000000001</c:v>
                </c:pt>
                <c:pt idx="2862">
                  <c:v>12.186</c:v>
                </c:pt>
                <c:pt idx="2863">
                  <c:v>12.19</c:v>
                </c:pt>
                <c:pt idx="2864">
                  <c:v>12.178000000000001</c:v>
                </c:pt>
                <c:pt idx="2865">
                  <c:v>12.182</c:v>
                </c:pt>
                <c:pt idx="2866">
                  <c:v>12.192</c:v>
                </c:pt>
                <c:pt idx="2867">
                  <c:v>12.718999999999999</c:v>
                </c:pt>
                <c:pt idx="2868">
                  <c:v>12.717000000000001</c:v>
                </c:pt>
                <c:pt idx="2869">
                  <c:v>12.718999999999999</c:v>
                </c:pt>
                <c:pt idx="2870">
                  <c:v>12.706</c:v>
                </c:pt>
                <c:pt idx="2871">
                  <c:v>12.720999999999998</c:v>
                </c:pt>
                <c:pt idx="2872">
                  <c:v>12.712</c:v>
                </c:pt>
                <c:pt idx="2873">
                  <c:v>12.709</c:v>
                </c:pt>
                <c:pt idx="2874">
                  <c:v>12.734999999999999</c:v>
                </c:pt>
                <c:pt idx="2875">
                  <c:v>12.720999999999998</c:v>
                </c:pt>
                <c:pt idx="2876">
                  <c:v>12.699</c:v>
                </c:pt>
                <c:pt idx="2877">
                  <c:v>12.719999999999999</c:v>
                </c:pt>
                <c:pt idx="2878">
                  <c:v>12.707999999999998</c:v>
                </c:pt>
                <c:pt idx="2879">
                  <c:v>12.730999999999998</c:v>
                </c:pt>
                <c:pt idx="2880">
                  <c:v>12.731999999999999</c:v>
                </c:pt>
                <c:pt idx="2881">
                  <c:v>12.739000000000001</c:v>
                </c:pt>
                <c:pt idx="2882">
                  <c:v>12.710999999999999</c:v>
                </c:pt>
                <c:pt idx="2883">
                  <c:v>12.722</c:v>
                </c:pt>
                <c:pt idx="2884">
                  <c:v>12.739000000000001</c:v>
                </c:pt>
                <c:pt idx="2885">
                  <c:v>12.722</c:v>
                </c:pt>
                <c:pt idx="2886">
                  <c:v>12.705</c:v>
                </c:pt>
                <c:pt idx="2887">
                  <c:v>12.726999999999999</c:v>
                </c:pt>
                <c:pt idx="2888">
                  <c:v>12.728999999999999</c:v>
                </c:pt>
                <c:pt idx="2889">
                  <c:v>12.742999999999999</c:v>
                </c:pt>
                <c:pt idx="2890">
                  <c:v>12.713999999999999</c:v>
                </c:pt>
                <c:pt idx="2891">
                  <c:v>12.725</c:v>
                </c:pt>
                <c:pt idx="2892">
                  <c:v>12.720999999999998</c:v>
                </c:pt>
                <c:pt idx="2893">
                  <c:v>12.718999999999999</c:v>
                </c:pt>
                <c:pt idx="2894">
                  <c:v>12.691000000000001</c:v>
                </c:pt>
                <c:pt idx="2895">
                  <c:v>12.737999999999998</c:v>
                </c:pt>
                <c:pt idx="2896">
                  <c:v>12.744999999999999</c:v>
                </c:pt>
                <c:pt idx="2897">
                  <c:v>12.728999999999999</c:v>
                </c:pt>
                <c:pt idx="2898">
                  <c:v>12.720999999999998</c:v>
                </c:pt>
                <c:pt idx="2899">
                  <c:v>12.757</c:v>
                </c:pt>
                <c:pt idx="2900">
                  <c:v>12.759</c:v>
                </c:pt>
                <c:pt idx="2901">
                  <c:v>12.742000000000001</c:v>
                </c:pt>
                <c:pt idx="2902">
                  <c:v>12.733000000000001</c:v>
                </c:pt>
                <c:pt idx="2903">
                  <c:v>12.726000000000001</c:v>
                </c:pt>
                <c:pt idx="2904">
                  <c:v>12.723000000000001</c:v>
                </c:pt>
                <c:pt idx="2905">
                  <c:v>12.736000000000001</c:v>
                </c:pt>
                <c:pt idx="2906">
                  <c:v>12.720999999999998</c:v>
                </c:pt>
                <c:pt idx="2907">
                  <c:v>12.729999999999999</c:v>
                </c:pt>
                <c:pt idx="2908">
                  <c:v>12.726000000000001</c:v>
                </c:pt>
                <c:pt idx="2909">
                  <c:v>12.744999999999999</c:v>
                </c:pt>
                <c:pt idx="2910">
                  <c:v>12.756</c:v>
                </c:pt>
                <c:pt idx="2911">
                  <c:v>12.737999999999998</c:v>
                </c:pt>
                <c:pt idx="2912">
                  <c:v>12.754</c:v>
                </c:pt>
                <c:pt idx="2913">
                  <c:v>12.742000000000001</c:v>
                </c:pt>
                <c:pt idx="2914">
                  <c:v>12.755000000000004</c:v>
                </c:pt>
                <c:pt idx="2915">
                  <c:v>12.731999999999999</c:v>
                </c:pt>
                <c:pt idx="2916">
                  <c:v>12.740999999999998</c:v>
                </c:pt>
                <c:pt idx="2917">
                  <c:v>12.758000000000001</c:v>
                </c:pt>
                <c:pt idx="2918">
                  <c:v>12.733000000000001</c:v>
                </c:pt>
                <c:pt idx="2919">
                  <c:v>12.740999999999998</c:v>
                </c:pt>
                <c:pt idx="2920">
                  <c:v>12.767000000000001</c:v>
                </c:pt>
                <c:pt idx="2921">
                  <c:v>12.731999999999999</c:v>
                </c:pt>
                <c:pt idx="2922">
                  <c:v>12.756</c:v>
                </c:pt>
                <c:pt idx="2923">
                  <c:v>12.736000000000001</c:v>
                </c:pt>
                <c:pt idx="2924">
                  <c:v>12.75</c:v>
                </c:pt>
                <c:pt idx="2925">
                  <c:v>12.736000000000001</c:v>
                </c:pt>
                <c:pt idx="2926">
                  <c:v>12.739999999999998</c:v>
                </c:pt>
                <c:pt idx="2927">
                  <c:v>12.754</c:v>
                </c:pt>
                <c:pt idx="2928">
                  <c:v>12.715</c:v>
                </c:pt>
                <c:pt idx="2929">
                  <c:v>12.779</c:v>
                </c:pt>
                <c:pt idx="2930">
                  <c:v>12.723000000000001</c:v>
                </c:pt>
                <c:pt idx="2931">
                  <c:v>12.731999999999999</c:v>
                </c:pt>
                <c:pt idx="2932">
                  <c:v>12.740999999999998</c:v>
                </c:pt>
                <c:pt idx="2933">
                  <c:v>12.723999999999998</c:v>
                </c:pt>
                <c:pt idx="2934">
                  <c:v>12.737999999999998</c:v>
                </c:pt>
                <c:pt idx="2935">
                  <c:v>12.761000000000001</c:v>
                </c:pt>
                <c:pt idx="2936">
                  <c:v>12.733000000000001</c:v>
                </c:pt>
                <c:pt idx="2937">
                  <c:v>12.742000000000001</c:v>
                </c:pt>
                <c:pt idx="2938">
                  <c:v>12.742000000000001</c:v>
                </c:pt>
                <c:pt idx="2939">
                  <c:v>12.723999999999998</c:v>
                </c:pt>
                <c:pt idx="2940">
                  <c:v>12.746999999999998</c:v>
                </c:pt>
                <c:pt idx="2941">
                  <c:v>12.751000000000001</c:v>
                </c:pt>
                <c:pt idx="2942">
                  <c:v>12.720999999999998</c:v>
                </c:pt>
                <c:pt idx="2943">
                  <c:v>12.731999999999999</c:v>
                </c:pt>
                <c:pt idx="2944">
                  <c:v>12.733000000000001</c:v>
                </c:pt>
                <c:pt idx="2945">
                  <c:v>12.710999999999999</c:v>
                </c:pt>
                <c:pt idx="2946">
                  <c:v>12.740999999999998</c:v>
                </c:pt>
                <c:pt idx="2947">
                  <c:v>12.733999999999998</c:v>
                </c:pt>
                <c:pt idx="2948">
                  <c:v>12.737999999999998</c:v>
                </c:pt>
                <c:pt idx="2949">
                  <c:v>12.745999999999999</c:v>
                </c:pt>
                <c:pt idx="2950">
                  <c:v>12.739000000000001</c:v>
                </c:pt>
                <c:pt idx="2951">
                  <c:v>12.716000000000001</c:v>
                </c:pt>
                <c:pt idx="2952">
                  <c:v>12.749000000000001</c:v>
                </c:pt>
                <c:pt idx="2953">
                  <c:v>12.740999999999998</c:v>
                </c:pt>
                <c:pt idx="2954">
                  <c:v>12.753</c:v>
                </c:pt>
                <c:pt idx="2955">
                  <c:v>12.756</c:v>
                </c:pt>
                <c:pt idx="2956">
                  <c:v>12.759</c:v>
                </c:pt>
                <c:pt idx="2957">
                  <c:v>12.730999999999998</c:v>
                </c:pt>
                <c:pt idx="2958">
                  <c:v>12.737999999999998</c:v>
                </c:pt>
                <c:pt idx="2959">
                  <c:v>12.769</c:v>
                </c:pt>
                <c:pt idx="2960">
                  <c:v>12.743999999999998</c:v>
                </c:pt>
                <c:pt idx="2961">
                  <c:v>12.743999999999998</c:v>
                </c:pt>
                <c:pt idx="2962">
                  <c:v>12.723999999999998</c:v>
                </c:pt>
                <c:pt idx="2963">
                  <c:v>12.744999999999999</c:v>
                </c:pt>
                <c:pt idx="2964">
                  <c:v>12.754</c:v>
                </c:pt>
                <c:pt idx="2965">
                  <c:v>12.745999999999999</c:v>
                </c:pt>
                <c:pt idx="2966">
                  <c:v>12.756</c:v>
                </c:pt>
                <c:pt idx="2967">
                  <c:v>12.751000000000001</c:v>
                </c:pt>
                <c:pt idx="2968">
                  <c:v>12.733999999999998</c:v>
                </c:pt>
                <c:pt idx="2969">
                  <c:v>12.733000000000001</c:v>
                </c:pt>
                <c:pt idx="2970">
                  <c:v>12.754</c:v>
                </c:pt>
                <c:pt idx="2971">
                  <c:v>12.759</c:v>
                </c:pt>
                <c:pt idx="2972">
                  <c:v>12.742000000000001</c:v>
                </c:pt>
                <c:pt idx="2973">
                  <c:v>12.742999999999999</c:v>
                </c:pt>
                <c:pt idx="2974">
                  <c:v>12.751000000000001</c:v>
                </c:pt>
                <c:pt idx="2975">
                  <c:v>12.739999999999998</c:v>
                </c:pt>
                <c:pt idx="2976">
                  <c:v>12.756</c:v>
                </c:pt>
                <c:pt idx="2977">
                  <c:v>12.736000000000001</c:v>
                </c:pt>
                <c:pt idx="2978">
                  <c:v>12.733000000000001</c:v>
                </c:pt>
                <c:pt idx="2979">
                  <c:v>12.75</c:v>
                </c:pt>
                <c:pt idx="2980">
                  <c:v>12.759</c:v>
                </c:pt>
                <c:pt idx="2981">
                  <c:v>12.754</c:v>
                </c:pt>
                <c:pt idx="2982">
                  <c:v>12.754</c:v>
                </c:pt>
                <c:pt idx="2983">
                  <c:v>12.758000000000001</c:v>
                </c:pt>
                <c:pt idx="2984">
                  <c:v>12.759</c:v>
                </c:pt>
                <c:pt idx="2985">
                  <c:v>12.773</c:v>
                </c:pt>
                <c:pt idx="2986">
                  <c:v>12.746999999999998</c:v>
                </c:pt>
                <c:pt idx="2987">
                  <c:v>12.77</c:v>
                </c:pt>
                <c:pt idx="2988">
                  <c:v>12.75</c:v>
                </c:pt>
                <c:pt idx="2989">
                  <c:v>12.753</c:v>
                </c:pt>
                <c:pt idx="2990">
                  <c:v>12.759</c:v>
                </c:pt>
                <c:pt idx="2991">
                  <c:v>12.753</c:v>
                </c:pt>
                <c:pt idx="2992">
                  <c:v>12.75</c:v>
                </c:pt>
                <c:pt idx="2993">
                  <c:v>12.772</c:v>
                </c:pt>
                <c:pt idx="2994">
                  <c:v>12.76</c:v>
                </c:pt>
                <c:pt idx="2995">
                  <c:v>12.742999999999999</c:v>
                </c:pt>
                <c:pt idx="2996">
                  <c:v>12.782</c:v>
                </c:pt>
                <c:pt idx="2997">
                  <c:v>12.772</c:v>
                </c:pt>
                <c:pt idx="2998">
                  <c:v>12.776</c:v>
                </c:pt>
                <c:pt idx="2999">
                  <c:v>12.761000000000001</c:v>
                </c:pt>
                <c:pt idx="3000">
                  <c:v>12.786</c:v>
                </c:pt>
                <c:pt idx="3001">
                  <c:v>12.783000000000001</c:v>
                </c:pt>
                <c:pt idx="3002">
                  <c:v>12.782</c:v>
                </c:pt>
                <c:pt idx="3003">
                  <c:v>12.775</c:v>
                </c:pt>
                <c:pt idx="3004">
                  <c:v>12.772</c:v>
                </c:pt>
                <c:pt idx="3005">
                  <c:v>12.773</c:v>
                </c:pt>
                <c:pt idx="3006">
                  <c:v>12.756</c:v>
                </c:pt>
                <c:pt idx="3007">
                  <c:v>12.797999999999998</c:v>
                </c:pt>
                <c:pt idx="3008">
                  <c:v>12.786</c:v>
                </c:pt>
                <c:pt idx="3009">
                  <c:v>12.777000000000001</c:v>
                </c:pt>
                <c:pt idx="3010">
                  <c:v>12.776</c:v>
                </c:pt>
                <c:pt idx="3011">
                  <c:v>12.766</c:v>
                </c:pt>
                <c:pt idx="3012">
                  <c:v>12.782</c:v>
                </c:pt>
                <c:pt idx="3013">
                  <c:v>12.777000000000001</c:v>
                </c:pt>
                <c:pt idx="3014">
                  <c:v>12.796000000000001</c:v>
                </c:pt>
                <c:pt idx="3015">
                  <c:v>12.781000000000001</c:v>
                </c:pt>
                <c:pt idx="3016">
                  <c:v>12.777000000000001</c:v>
                </c:pt>
                <c:pt idx="3017">
                  <c:v>12.798999999999999</c:v>
                </c:pt>
                <c:pt idx="3018">
                  <c:v>12.787999999999998</c:v>
                </c:pt>
                <c:pt idx="3019">
                  <c:v>12.8</c:v>
                </c:pt>
                <c:pt idx="3020">
                  <c:v>12.771000000000001</c:v>
                </c:pt>
                <c:pt idx="3021">
                  <c:v>12.793000000000001</c:v>
                </c:pt>
                <c:pt idx="3022">
                  <c:v>12.790999999999999</c:v>
                </c:pt>
                <c:pt idx="3023">
                  <c:v>12.797000000000001</c:v>
                </c:pt>
                <c:pt idx="3024">
                  <c:v>12.804</c:v>
                </c:pt>
                <c:pt idx="3025">
                  <c:v>12.789</c:v>
                </c:pt>
                <c:pt idx="3026">
                  <c:v>12.819000000000004</c:v>
                </c:pt>
                <c:pt idx="3027">
                  <c:v>12.796000000000001</c:v>
                </c:pt>
                <c:pt idx="3028">
                  <c:v>12.809000000000006</c:v>
                </c:pt>
                <c:pt idx="3029">
                  <c:v>12.797999999999998</c:v>
                </c:pt>
                <c:pt idx="3030">
                  <c:v>12.792</c:v>
                </c:pt>
                <c:pt idx="3031">
                  <c:v>12.805000000000012</c:v>
                </c:pt>
                <c:pt idx="3032">
                  <c:v>12.797999999999998</c:v>
                </c:pt>
                <c:pt idx="3033">
                  <c:v>12.815000000000012</c:v>
                </c:pt>
                <c:pt idx="3034">
                  <c:v>12.802000000000012</c:v>
                </c:pt>
                <c:pt idx="3035">
                  <c:v>12.821</c:v>
                </c:pt>
                <c:pt idx="3036">
                  <c:v>12.793999999999999</c:v>
                </c:pt>
                <c:pt idx="3037">
                  <c:v>12.819000000000004</c:v>
                </c:pt>
                <c:pt idx="3038">
                  <c:v>12.798999999999999</c:v>
                </c:pt>
                <c:pt idx="3039">
                  <c:v>12.811</c:v>
                </c:pt>
                <c:pt idx="3040">
                  <c:v>12.822000000000006</c:v>
                </c:pt>
                <c:pt idx="3041">
                  <c:v>12.821</c:v>
                </c:pt>
                <c:pt idx="3042">
                  <c:v>12.785</c:v>
                </c:pt>
                <c:pt idx="3043">
                  <c:v>12.805000000000012</c:v>
                </c:pt>
                <c:pt idx="3044">
                  <c:v>12.807</c:v>
                </c:pt>
                <c:pt idx="3045">
                  <c:v>12.803000000000004</c:v>
                </c:pt>
                <c:pt idx="3046">
                  <c:v>12.819000000000004</c:v>
                </c:pt>
                <c:pt idx="3047">
                  <c:v>12.792</c:v>
                </c:pt>
                <c:pt idx="3048">
                  <c:v>12.807</c:v>
                </c:pt>
                <c:pt idx="3049">
                  <c:v>12.797999999999998</c:v>
                </c:pt>
                <c:pt idx="3050">
                  <c:v>12.812000000000006</c:v>
                </c:pt>
                <c:pt idx="3051">
                  <c:v>12.790999999999999</c:v>
                </c:pt>
                <c:pt idx="3052">
                  <c:v>12.793000000000001</c:v>
                </c:pt>
                <c:pt idx="3053">
                  <c:v>12.793999999999999</c:v>
                </c:pt>
                <c:pt idx="3054">
                  <c:v>12.793999999999999</c:v>
                </c:pt>
                <c:pt idx="3055">
                  <c:v>12.814</c:v>
                </c:pt>
                <c:pt idx="3056">
                  <c:v>12.816000000000004</c:v>
                </c:pt>
                <c:pt idx="3057">
                  <c:v>12.784000000000001</c:v>
                </c:pt>
                <c:pt idx="3058">
                  <c:v>12.797000000000001</c:v>
                </c:pt>
                <c:pt idx="3059">
                  <c:v>12.797000000000001</c:v>
                </c:pt>
                <c:pt idx="3060">
                  <c:v>12.82</c:v>
                </c:pt>
                <c:pt idx="3061">
                  <c:v>12.79</c:v>
                </c:pt>
                <c:pt idx="3062">
                  <c:v>12.796000000000001</c:v>
                </c:pt>
                <c:pt idx="3063">
                  <c:v>12.812000000000006</c:v>
                </c:pt>
                <c:pt idx="3064">
                  <c:v>12.795</c:v>
                </c:pt>
                <c:pt idx="3065">
                  <c:v>12.787000000000001</c:v>
                </c:pt>
                <c:pt idx="3066">
                  <c:v>12.789</c:v>
                </c:pt>
                <c:pt idx="3067">
                  <c:v>12.787000000000001</c:v>
                </c:pt>
                <c:pt idx="3068">
                  <c:v>12.807</c:v>
                </c:pt>
                <c:pt idx="3069">
                  <c:v>12.803000000000004</c:v>
                </c:pt>
                <c:pt idx="3070">
                  <c:v>12.79</c:v>
                </c:pt>
                <c:pt idx="3071">
                  <c:v>12.798999999999999</c:v>
                </c:pt>
                <c:pt idx="3072">
                  <c:v>12.793000000000001</c:v>
                </c:pt>
                <c:pt idx="3073">
                  <c:v>12.801</c:v>
                </c:pt>
                <c:pt idx="3074">
                  <c:v>12.797999999999998</c:v>
                </c:pt>
                <c:pt idx="3075">
                  <c:v>12.789</c:v>
                </c:pt>
                <c:pt idx="3076">
                  <c:v>12.775</c:v>
                </c:pt>
                <c:pt idx="3077">
                  <c:v>12.82</c:v>
                </c:pt>
                <c:pt idx="3078">
                  <c:v>12.803000000000004</c:v>
                </c:pt>
                <c:pt idx="3079">
                  <c:v>12.8</c:v>
                </c:pt>
                <c:pt idx="3080">
                  <c:v>12.801</c:v>
                </c:pt>
                <c:pt idx="3081">
                  <c:v>12.793000000000001</c:v>
                </c:pt>
                <c:pt idx="3082">
                  <c:v>12.797000000000001</c:v>
                </c:pt>
                <c:pt idx="3083">
                  <c:v>12.829000000000002</c:v>
                </c:pt>
                <c:pt idx="3084">
                  <c:v>12.797000000000001</c:v>
                </c:pt>
                <c:pt idx="3085">
                  <c:v>12.808</c:v>
                </c:pt>
                <c:pt idx="3086">
                  <c:v>12.815000000000012</c:v>
                </c:pt>
                <c:pt idx="3087">
                  <c:v>12.797999999999998</c:v>
                </c:pt>
                <c:pt idx="3088">
                  <c:v>12.811</c:v>
                </c:pt>
                <c:pt idx="3089">
                  <c:v>12.811</c:v>
                </c:pt>
                <c:pt idx="3090">
                  <c:v>12.814</c:v>
                </c:pt>
                <c:pt idx="3091">
                  <c:v>12.811</c:v>
                </c:pt>
                <c:pt idx="3092">
                  <c:v>12.824</c:v>
                </c:pt>
                <c:pt idx="3093">
                  <c:v>12.827</c:v>
                </c:pt>
                <c:pt idx="3094">
                  <c:v>12.814</c:v>
                </c:pt>
                <c:pt idx="3095">
                  <c:v>12.845000000000002</c:v>
                </c:pt>
                <c:pt idx="3096">
                  <c:v>12.796000000000001</c:v>
                </c:pt>
                <c:pt idx="3097">
                  <c:v>12.835000000000004</c:v>
                </c:pt>
                <c:pt idx="3098">
                  <c:v>12.826000000000002</c:v>
                </c:pt>
                <c:pt idx="3099">
                  <c:v>12.82</c:v>
                </c:pt>
                <c:pt idx="3100">
                  <c:v>12.812000000000006</c:v>
                </c:pt>
                <c:pt idx="3101">
                  <c:v>12.814</c:v>
                </c:pt>
                <c:pt idx="3102">
                  <c:v>12.821</c:v>
                </c:pt>
                <c:pt idx="3103">
                  <c:v>12.831</c:v>
                </c:pt>
                <c:pt idx="3104">
                  <c:v>12.808</c:v>
                </c:pt>
                <c:pt idx="3105">
                  <c:v>12.84</c:v>
                </c:pt>
                <c:pt idx="3106">
                  <c:v>12.835000000000004</c:v>
                </c:pt>
                <c:pt idx="3107">
                  <c:v>12.856000000000014</c:v>
                </c:pt>
                <c:pt idx="3108">
                  <c:v>12.84</c:v>
                </c:pt>
                <c:pt idx="3109">
                  <c:v>12.849</c:v>
                </c:pt>
                <c:pt idx="3110">
                  <c:v>12.839</c:v>
                </c:pt>
                <c:pt idx="3111">
                  <c:v>12.845000000000002</c:v>
                </c:pt>
                <c:pt idx="3112">
                  <c:v>12.832000000000004</c:v>
                </c:pt>
                <c:pt idx="3113">
                  <c:v>12.845000000000002</c:v>
                </c:pt>
                <c:pt idx="3114">
                  <c:v>12.842000000000002</c:v>
                </c:pt>
                <c:pt idx="3115">
                  <c:v>12.867000000000004</c:v>
                </c:pt>
                <c:pt idx="3116">
                  <c:v>12.858000000000002</c:v>
                </c:pt>
                <c:pt idx="3117">
                  <c:v>12.834</c:v>
                </c:pt>
                <c:pt idx="3118">
                  <c:v>12.857000000000006</c:v>
                </c:pt>
                <c:pt idx="3119">
                  <c:v>12.850000000000012</c:v>
                </c:pt>
                <c:pt idx="3120">
                  <c:v>12.843</c:v>
                </c:pt>
                <c:pt idx="3121">
                  <c:v>12.854000000000006</c:v>
                </c:pt>
                <c:pt idx="3122">
                  <c:v>12.858000000000002</c:v>
                </c:pt>
                <c:pt idx="3123">
                  <c:v>12.844000000000001</c:v>
                </c:pt>
                <c:pt idx="3124">
                  <c:v>12.858000000000002</c:v>
                </c:pt>
                <c:pt idx="3125">
                  <c:v>12.853000000000012</c:v>
                </c:pt>
                <c:pt idx="3126">
                  <c:v>12.848000000000001</c:v>
                </c:pt>
                <c:pt idx="3127">
                  <c:v>12.834</c:v>
                </c:pt>
                <c:pt idx="3128">
                  <c:v>12.852000000000015</c:v>
                </c:pt>
                <c:pt idx="3129">
                  <c:v>12.837</c:v>
                </c:pt>
                <c:pt idx="3130">
                  <c:v>12.853000000000012</c:v>
                </c:pt>
                <c:pt idx="3131">
                  <c:v>12.868</c:v>
                </c:pt>
                <c:pt idx="3132">
                  <c:v>12.859000000000014</c:v>
                </c:pt>
                <c:pt idx="3133">
                  <c:v>12.866000000000012</c:v>
                </c:pt>
                <c:pt idx="3134">
                  <c:v>12.867000000000004</c:v>
                </c:pt>
                <c:pt idx="3135">
                  <c:v>12.848000000000001</c:v>
                </c:pt>
                <c:pt idx="3136">
                  <c:v>12.89</c:v>
                </c:pt>
                <c:pt idx="3137">
                  <c:v>12.841000000000001</c:v>
                </c:pt>
                <c:pt idx="3138">
                  <c:v>12.856000000000014</c:v>
                </c:pt>
                <c:pt idx="3139">
                  <c:v>12.861000000000002</c:v>
                </c:pt>
                <c:pt idx="3140">
                  <c:v>12.88</c:v>
                </c:pt>
                <c:pt idx="3141">
                  <c:v>12.861000000000002</c:v>
                </c:pt>
                <c:pt idx="3142">
                  <c:v>12.876000000000014</c:v>
                </c:pt>
                <c:pt idx="3143">
                  <c:v>12.868</c:v>
                </c:pt>
                <c:pt idx="3144">
                  <c:v>12.866000000000012</c:v>
                </c:pt>
                <c:pt idx="3145">
                  <c:v>12.869000000000012</c:v>
                </c:pt>
                <c:pt idx="3146">
                  <c:v>12.885000000000012</c:v>
                </c:pt>
                <c:pt idx="3147">
                  <c:v>12.848000000000001</c:v>
                </c:pt>
                <c:pt idx="3148">
                  <c:v>12.853000000000012</c:v>
                </c:pt>
                <c:pt idx="3149">
                  <c:v>12.863000000000012</c:v>
                </c:pt>
                <c:pt idx="3150">
                  <c:v>12.849</c:v>
                </c:pt>
                <c:pt idx="3151">
                  <c:v>12.854000000000006</c:v>
                </c:pt>
                <c:pt idx="3152">
                  <c:v>12.858000000000002</c:v>
                </c:pt>
                <c:pt idx="3153">
                  <c:v>12.862000000000014</c:v>
                </c:pt>
                <c:pt idx="3154">
                  <c:v>12.867000000000004</c:v>
                </c:pt>
                <c:pt idx="3155">
                  <c:v>12.84</c:v>
                </c:pt>
                <c:pt idx="3156">
                  <c:v>12.864000000000004</c:v>
                </c:pt>
                <c:pt idx="3157">
                  <c:v>12.846</c:v>
                </c:pt>
                <c:pt idx="3158">
                  <c:v>12.844000000000001</c:v>
                </c:pt>
                <c:pt idx="3159">
                  <c:v>12.851000000000004</c:v>
                </c:pt>
                <c:pt idx="3160">
                  <c:v>12.841000000000001</c:v>
                </c:pt>
                <c:pt idx="3161">
                  <c:v>12.861000000000002</c:v>
                </c:pt>
                <c:pt idx="3162">
                  <c:v>12.837</c:v>
                </c:pt>
                <c:pt idx="3163">
                  <c:v>12.856000000000014</c:v>
                </c:pt>
                <c:pt idx="3164">
                  <c:v>12.849</c:v>
                </c:pt>
                <c:pt idx="3165">
                  <c:v>12.819000000000004</c:v>
                </c:pt>
                <c:pt idx="3166">
                  <c:v>12.867000000000004</c:v>
                </c:pt>
                <c:pt idx="3167">
                  <c:v>12.861000000000002</c:v>
                </c:pt>
                <c:pt idx="3168">
                  <c:v>12.837</c:v>
                </c:pt>
                <c:pt idx="3169">
                  <c:v>12.848000000000001</c:v>
                </c:pt>
                <c:pt idx="3170">
                  <c:v>12.859000000000014</c:v>
                </c:pt>
                <c:pt idx="3171">
                  <c:v>12.862000000000014</c:v>
                </c:pt>
                <c:pt idx="3172">
                  <c:v>12.856000000000014</c:v>
                </c:pt>
                <c:pt idx="3173">
                  <c:v>12.857000000000006</c:v>
                </c:pt>
                <c:pt idx="3174">
                  <c:v>12.824</c:v>
                </c:pt>
                <c:pt idx="3175">
                  <c:v>12.835000000000004</c:v>
                </c:pt>
                <c:pt idx="3176">
                  <c:v>12.841000000000001</c:v>
                </c:pt>
                <c:pt idx="3177">
                  <c:v>12.854000000000006</c:v>
                </c:pt>
                <c:pt idx="3178">
                  <c:v>12.825000000000006</c:v>
                </c:pt>
                <c:pt idx="3179">
                  <c:v>12.846</c:v>
                </c:pt>
                <c:pt idx="3180">
                  <c:v>12.821</c:v>
                </c:pt>
                <c:pt idx="3181">
                  <c:v>12.834</c:v>
                </c:pt>
                <c:pt idx="3182">
                  <c:v>12.866000000000012</c:v>
                </c:pt>
                <c:pt idx="3183">
                  <c:v>12.825000000000006</c:v>
                </c:pt>
                <c:pt idx="3184">
                  <c:v>12.824</c:v>
                </c:pt>
                <c:pt idx="3185">
                  <c:v>12.824</c:v>
                </c:pt>
                <c:pt idx="3186">
                  <c:v>12.83</c:v>
                </c:pt>
                <c:pt idx="3187">
                  <c:v>12.787999999999998</c:v>
                </c:pt>
                <c:pt idx="3188">
                  <c:v>12.809000000000006</c:v>
                </c:pt>
                <c:pt idx="3189">
                  <c:v>12.812000000000006</c:v>
                </c:pt>
                <c:pt idx="3190">
                  <c:v>12.805000000000012</c:v>
                </c:pt>
                <c:pt idx="3191">
                  <c:v>12.813000000000002</c:v>
                </c:pt>
                <c:pt idx="3192">
                  <c:v>12.82</c:v>
                </c:pt>
                <c:pt idx="3193">
                  <c:v>12.808</c:v>
                </c:pt>
                <c:pt idx="3194">
                  <c:v>12.795</c:v>
                </c:pt>
                <c:pt idx="3195">
                  <c:v>12.804</c:v>
                </c:pt>
                <c:pt idx="3196">
                  <c:v>12.801</c:v>
                </c:pt>
                <c:pt idx="3197">
                  <c:v>12.784000000000001</c:v>
                </c:pt>
                <c:pt idx="3198">
                  <c:v>12.790999999999999</c:v>
                </c:pt>
                <c:pt idx="3199">
                  <c:v>12.827</c:v>
                </c:pt>
                <c:pt idx="3200">
                  <c:v>12.803000000000004</c:v>
                </c:pt>
                <c:pt idx="3201">
                  <c:v>12.795</c:v>
                </c:pt>
                <c:pt idx="3202">
                  <c:v>12.777999999999999</c:v>
                </c:pt>
                <c:pt idx="3203">
                  <c:v>12.771000000000001</c:v>
                </c:pt>
                <c:pt idx="3204">
                  <c:v>12.792</c:v>
                </c:pt>
                <c:pt idx="3205">
                  <c:v>12.767000000000001</c:v>
                </c:pt>
                <c:pt idx="3206">
                  <c:v>12.772</c:v>
                </c:pt>
                <c:pt idx="3207">
                  <c:v>12.797999999999998</c:v>
                </c:pt>
                <c:pt idx="3208">
                  <c:v>12.772</c:v>
                </c:pt>
                <c:pt idx="3209">
                  <c:v>12.786</c:v>
                </c:pt>
                <c:pt idx="3210">
                  <c:v>12.771000000000001</c:v>
                </c:pt>
                <c:pt idx="3211">
                  <c:v>12.758000000000001</c:v>
                </c:pt>
                <c:pt idx="3212">
                  <c:v>12.798999999999999</c:v>
                </c:pt>
                <c:pt idx="3213">
                  <c:v>12.761000000000001</c:v>
                </c:pt>
                <c:pt idx="3214">
                  <c:v>12.752000000000002</c:v>
                </c:pt>
                <c:pt idx="3215">
                  <c:v>12.755000000000004</c:v>
                </c:pt>
                <c:pt idx="3216">
                  <c:v>12.739999999999998</c:v>
                </c:pt>
                <c:pt idx="3217">
                  <c:v>12.731999999999999</c:v>
                </c:pt>
                <c:pt idx="3218">
                  <c:v>12.734999999999999</c:v>
                </c:pt>
                <c:pt idx="3219">
                  <c:v>12.726000000000001</c:v>
                </c:pt>
                <c:pt idx="3220">
                  <c:v>12.736999999999998</c:v>
                </c:pt>
                <c:pt idx="3221">
                  <c:v>12.707000000000001</c:v>
                </c:pt>
                <c:pt idx="3222">
                  <c:v>12.689</c:v>
                </c:pt>
                <c:pt idx="3223">
                  <c:v>12.699</c:v>
                </c:pt>
                <c:pt idx="3224">
                  <c:v>12.709999999999999</c:v>
                </c:pt>
                <c:pt idx="3225">
                  <c:v>12.683</c:v>
                </c:pt>
                <c:pt idx="3226">
                  <c:v>12.688000000000001</c:v>
                </c:pt>
                <c:pt idx="3227">
                  <c:v>12.67</c:v>
                </c:pt>
                <c:pt idx="3228">
                  <c:v>12.69</c:v>
                </c:pt>
                <c:pt idx="3229">
                  <c:v>12.661</c:v>
                </c:pt>
                <c:pt idx="3230">
                  <c:v>12.66</c:v>
                </c:pt>
                <c:pt idx="3231">
                  <c:v>12.656000000000002</c:v>
                </c:pt>
                <c:pt idx="3232">
                  <c:v>12.639999999999999</c:v>
                </c:pt>
                <c:pt idx="3233">
                  <c:v>12.622</c:v>
                </c:pt>
                <c:pt idx="3234">
                  <c:v>12.645</c:v>
                </c:pt>
                <c:pt idx="3235">
                  <c:v>12.623000000000001</c:v>
                </c:pt>
                <c:pt idx="3236">
                  <c:v>12.62</c:v>
                </c:pt>
                <c:pt idx="3237">
                  <c:v>12.615</c:v>
                </c:pt>
                <c:pt idx="3238">
                  <c:v>12.612</c:v>
                </c:pt>
                <c:pt idx="3239">
                  <c:v>12.585000000000004</c:v>
                </c:pt>
                <c:pt idx="3240">
                  <c:v>12.575000000000006</c:v>
                </c:pt>
                <c:pt idx="3241">
                  <c:v>12.599</c:v>
                </c:pt>
                <c:pt idx="3242">
                  <c:v>12.557</c:v>
                </c:pt>
                <c:pt idx="3243">
                  <c:v>12.55</c:v>
                </c:pt>
                <c:pt idx="3244">
                  <c:v>12.547000000000001</c:v>
                </c:pt>
                <c:pt idx="3245">
                  <c:v>12.56</c:v>
                </c:pt>
                <c:pt idx="3246">
                  <c:v>12.546000000000001</c:v>
                </c:pt>
                <c:pt idx="3247">
                  <c:v>12.535</c:v>
                </c:pt>
                <c:pt idx="3248">
                  <c:v>12.525</c:v>
                </c:pt>
                <c:pt idx="3249">
                  <c:v>12.526</c:v>
                </c:pt>
                <c:pt idx="3250">
                  <c:v>12.511000000000001</c:v>
                </c:pt>
                <c:pt idx="3251">
                  <c:v>12.498000000000001</c:v>
                </c:pt>
                <c:pt idx="3252">
                  <c:v>12.479000000000006</c:v>
                </c:pt>
                <c:pt idx="3253">
                  <c:v>12.47</c:v>
                </c:pt>
                <c:pt idx="3254">
                  <c:v>12.481</c:v>
                </c:pt>
                <c:pt idx="3255">
                  <c:v>12.478</c:v>
                </c:pt>
                <c:pt idx="3256">
                  <c:v>12.451000000000002</c:v>
                </c:pt>
                <c:pt idx="3257">
                  <c:v>12.451000000000002</c:v>
                </c:pt>
                <c:pt idx="3258">
                  <c:v>12.447999999999999</c:v>
                </c:pt>
                <c:pt idx="3259">
                  <c:v>12.419</c:v>
                </c:pt>
                <c:pt idx="3260">
                  <c:v>12.443</c:v>
                </c:pt>
                <c:pt idx="3261">
                  <c:v>12.408000000000001</c:v>
                </c:pt>
                <c:pt idx="3262">
                  <c:v>12.437000000000001</c:v>
                </c:pt>
                <c:pt idx="3263">
                  <c:v>12.445</c:v>
                </c:pt>
                <c:pt idx="3264">
                  <c:v>12.41</c:v>
                </c:pt>
                <c:pt idx="3265">
                  <c:v>12.424000000000001</c:v>
                </c:pt>
                <c:pt idx="3266">
                  <c:v>12.403</c:v>
                </c:pt>
                <c:pt idx="3267">
                  <c:v>12.401</c:v>
                </c:pt>
                <c:pt idx="3268">
                  <c:v>12.427</c:v>
                </c:pt>
                <c:pt idx="3269">
                  <c:v>12.379000000000012</c:v>
                </c:pt>
                <c:pt idx="3270">
                  <c:v>12.404</c:v>
                </c:pt>
                <c:pt idx="3271">
                  <c:v>12.379000000000012</c:v>
                </c:pt>
                <c:pt idx="3272">
                  <c:v>12.388</c:v>
                </c:pt>
                <c:pt idx="3273">
                  <c:v>12.382000000000012</c:v>
                </c:pt>
                <c:pt idx="3274">
                  <c:v>12.382000000000012</c:v>
                </c:pt>
                <c:pt idx="3275">
                  <c:v>12.355000000000018</c:v>
                </c:pt>
                <c:pt idx="3276">
                  <c:v>12.373000000000006</c:v>
                </c:pt>
                <c:pt idx="3277">
                  <c:v>12.342000000000002</c:v>
                </c:pt>
                <c:pt idx="3278">
                  <c:v>12.358000000000002</c:v>
                </c:pt>
                <c:pt idx="3279">
                  <c:v>12.351000000000004</c:v>
                </c:pt>
                <c:pt idx="3280">
                  <c:v>12.369000000000012</c:v>
                </c:pt>
                <c:pt idx="3281">
                  <c:v>12.359000000000014</c:v>
                </c:pt>
                <c:pt idx="3282">
                  <c:v>12.335000000000004</c:v>
                </c:pt>
                <c:pt idx="3283">
                  <c:v>12.353000000000012</c:v>
                </c:pt>
                <c:pt idx="3284">
                  <c:v>12.350000000000012</c:v>
                </c:pt>
                <c:pt idx="3285">
                  <c:v>12.34</c:v>
                </c:pt>
                <c:pt idx="3286">
                  <c:v>12.344000000000001</c:v>
                </c:pt>
                <c:pt idx="3287">
                  <c:v>12.325000000000006</c:v>
                </c:pt>
                <c:pt idx="3288">
                  <c:v>12.331</c:v>
                </c:pt>
                <c:pt idx="3289">
                  <c:v>12.317</c:v>
                </c:pt>
                <c:pt idx="3290">
                  <c:v>12.289</c:v>
                </c:pt>
                <c:pt idx="3291">
                  <c:v>12.269</c:v>
                </c:pt>
                <c:pt idx="3292">
                  <c:v>12.313000000000002</c:v>
                </c:pt>
                <c:pt idx="3293">
                  <c:v>12.312000000000006</c:v>
                </c:pt>
                <c:pt idx="3294">
                  <c:v>12.286</c:v>
                </c:pt>
                <c:pt idx="3295">
                  <c:v>12.308</c:v>
                </c:pt>
                <c:pt idx="3296">
                  <c:v>12.251000000000001</c:v>
                </c:pt>
                <c:pt idx="3297">
                  <c:v>12.275</c:v>
                </c:pt>
                <c:pt idx="3298">
                  <c:v>12.266</c:v>
                </c:pt>
                <c:pt idx="3299">
                  <c:v>12.253</c:v>
                </c:pt>
                <c:pt idx="3300">
                  <c:v>12.285</c:v>
                </c:pt>
                <c:pt idx="3301">
                  <c:v>12.243999999999998</c:v>
                </c:pt>
                <c:pt idx="3302">
                  <c:v>12.258000000000001</c:v>
                </c:pt>
                <c:pt idx="3303">
                  <c:v>12.237999999999998</c:v>
                </c:pt>
                <c:pt idx="3304">
                  <c:v>12.213999999999999</c:v>
                </c:pt>
                <c:pt idx="3305">
                  <c:v>12.233000000000001</c:v>
                </c:pt>
                <c:pt idx="3306">
                  <c:v>12.196</c:v>
                </c:pt>
                <c:pt idx="3307">
                  <c:v>12.217999999999998</c:v>
                </c:pt>
                <c:pt idx="3308">
                  <c:v>12.194000000000001</c:v>
                </c:pt>
                <c:pt idx="3309">
                  <c:v>12.194000000000001</c:v>
                </c:pt>
                <c:pt idx="3310">
                  <c:v>12.228999999999999</c:v>
                </c:pt>
                <c:pt idx="3311">
                  <c:v>12.226000000000001</c:v>
                </c:pt>
                <c:pt idx="3312">
                  <c:v>12.207999999999998</c:v>
                </c:pt>
                <c:pt idx="3313">
                  <c:v>12.194000000000001</c:v>
                </c:pt>
                <c:pt idx="3314">
                  <c:v>12.187000000000001</c:v>
                </c:pt>
                <c:pt idx="3315">
                  <c:v>12.203000000000001</c:v>
                </c:pt>
                <c:pt idx="3316">
                  <c:v>12.16</c:v>
                </c:pt>
                <c:pt idx="3317">
                  <c:v>12.217000000000001</c:v>
                </c:pt>
                <c:pt idx="3318">
                  <c:v>12.179</c:v>
                </c:pt>
                <c:pt idx="3319">
                  <c:v>12.182</c:v>
                </c:pt>
                <c:pt idx="3320">
                  <c:v>12.178000000000001</c:v>
                </c:pt>
                <c:pt idx="3321">
                  <c:v>12.162000000000004</c:v>
                </c:pt>
                <c:pt idx="3322">
                  <c:v>12.178000000000001</c:v>
                </c:pt>
                <c:pt idx="3323">
                  <c:v>12.194000000000001</c:v>
                </c:pt>
                <c:pt idx="3324">
                  <c:v>12.167</c:v>
                </c:pt>
                <c:pt idx="3325">
                  <c:v>12.158000000000001</c:v>
                </c:pt>
                <c:pt idx="3326">
                  <c:v>12.129</c:v>
                </c:pt>
                <c:pt idx="3327">
                  <c:v>12.146000000000001</c:v>
                </c:pt>
                <c:pt idx="3328">
                  <c:v>12.164</c:v>
                </c:pt>
                <c:pt idx="3329">
                  <c:v>12.158000000000001</c:v>
                </c:pt>
                <c:pt idx="3330">
                  <c:v>12.165000000000004</c:v>
                </c:pt>
                <c:pt idx="3331">
                  <c:v>12.126000000000001</c:v>
                </c:pt>
                <c:pt idx="3332">
                  <c:v>12.146000000000001</c:v>
                </c:pt>
                <c:pt idx="3333">
                  <c:v>12.158000000000001</c:v>
                </c:pt>
                <c:pt idx="3334">
                  <c:v>12.140999999999998</c:v>
                </c:pt>
                <c:pt idx="3335">
                  <c:v>12.141999999999999</c:v>
                </c:pt>
                <c:pt idx="3336">
                  <c:v>12.137999999999998</c:v>
                </c:pt>
                <c:pt idx="3337">
                  <c:v>12.166</c:v>
                </c:pt>
                <c:pt idx="3338">
                  <c:v>12.104000000000001</c:v>
                </c:pt>
                <c:pt idx="3339">
                  <c:v>12.141999999999999</c:v>
                </c:pt>
                <c:pt idx="3340">
                  <c:v>12.114000000000001</c:v>
                </c:pt>
                <c:pt idx="3341">
                  <c:v>12.127999999999998</c:v>
                </c:pt>
                <c:pt idx="3342">
                  <c:v>12.129</c:v>
                </c:pt>
                <c:pt idx="3343">
                  <c:v>12.094000000000001</c:v>
                </c:pt>
                <c:pt idx="3344">
                  <c:v>12.138999999999999</c:v>
                </c:pt>
                <c:pt idx="3345">
                  <c:v>12.113</c:v>
                </c:pt>
                <c:pt idx="3346">
                  <c:v>12.112</c:v>
                </c:pt>
                <c:pt idx="3347">
                  <c:v>12.147999999999998</c:v>
                </c:pt>
                <c:pt idx="3348">
                  <c:v>12.114000000000001</c:v>
                </c:pt>
                <c:pt idx="3349">
                  <c:v>12.113</c:v>
                </c:pt>
                <c:pt idx="3350">
                  <c:v>12.081</c:v>
                </c:pt>
                <c:pt idx="3351">
                  <c:v>12.077</c:v>
                </c:pt>
                <c:pt idx="3352">
                  <c:v>12.124000000000001</c:v>
                </c:pt>
                <c:pt idx="3353">
                  <c:v>12.112</c:v>
                </c:pt>
                <c:pt idx="3354">
                  <c:v>12.116</c:v>
                </c:pt>
                <c:pt idx="3355">
                  <c:v>12.111000000000001</c:v>
                </c:pt>
                <c:pt idx="3356">
                  <c:v>12.105</c:v>
                </c:pt>
                <c:pt idx="3357">
                  <c:v>12.103</c:v>
                </c:pt>
                <c:pt idx="3358">
                  <c:v>12.102</c:v>
                </c:pt>
                <c:pt idx="3359">
                  <c:v>12.085000000000004</c:v>
                </c:pt>
                <c:pt idx="3360">
                  <c:v>12.091000000000001</c:v>
                </c:pt>
                <c:pt idx="3361">
                  <c:v>12.081</c:v>
                </c:pt>
                <c:pt idx="3362">
                  <c:v>12.125</c:v>
                </c:pt>
                <c:pt idx="3363">
                  <c:v>12.104000000000001</c:v>
                </c:pt>
                <c:pt idx="3364">
                  <c:v>12.087</c:v>
                </c:pt>
                <c:pt idx="3365">
                  <c:v>12.119</c:v>
                </c:pt>
                <c:pt idx="3366">
                  <c:v>12.091000000000001</c:v>
                </c:pt>
                <c:pt idx="3367">
                  <c:v>12.126000000000001</c:v>
                </c:pt>
                <c:pt idx="3368">
                  <c:v>12.083</c:v>
                </c:pt>
                <c:pt idx="3369">
                  <c:v>12.103</c:v>
                </c:pt>
                <c:pt idx="3370">
                  <c:v>12.129999999999999</c:v>
                </c:pt>
                <c:pt idx="3371">
                  <c:v>12.133999999999999</c:v>
                </c:pt>
                <c:pt idx="3372">
                  <c:v>12.101000000000001</c:v>
                </c:pt>
                <c:pt idx="3373">
                  <c:v>12.123000000000001</c:v>
                </c:pt>
                <c:pt idx="3374">
                  <c:v>12.088000000000001</c:v>
                </c:pt>
                <c:pt idx="3375">
                  <c:v>12.129</c:v>
                </c:pt>
                <c:pt idx="3376">
                  <c:v>12.114000000000001</c:v>
                </c:pt>
                <c:pt idx="3377">
                  <c:v>12.104000000000001</c:v>
                </c:pt>
                <c:pt idx="3378">
                  <c:v>12.101000000000001</c:v>
                </c:pt>
                <c:pt idx="3379">
                  <c:v>12.1</c:v>
                </c:pt>
                <c:pt idx="3380">
                  <c:v>12.120999999999999</c:v>
                </c:pt>
                <c:pt idx="3381">
                  <c:v>12.113</c:v>
                </c:pt>
                <c:pt idx="3382">
                  <c:v>12.104000000000001</c:v>
                </c:pt>
                <c:pt idx="3383">
                  <c:v>12.146000000000001</c:v>
                </c:pt>
                <c:pt idx="3384">
                  <c:v>12.09</c:v>
                </c:pt>
                <c:pt idx="3385">
                  <c:v>12.129</c:v>
                </c:pt>
                <c:pt idx="3386">
                  <c:v>12.087</c:v>
                </c:pt>
                <c:pt idx="3387">
                  <c:v>12.124000000000001</c:v>
                </c:pt>
                <c:pt idx="3388">
                  <c:v>12.120999999999999</c:v>
                </c:pt>
                <c:pt idx="3389">
                  <c:v>12.120999999999999</c:v>
                </c:pt>
                <c:pt idx="3390">
                  <c:v>12.104000000000001</c:v>
                </c:pt>
                <c:pt idx="3391">
                  <c:v>12.114000000000001</c:v>
                </c:pt>
                <c:pt idx="3392">
                  <c:v>12.132</c:v>
                </c:pt>
                <c:pt idx="3393">
                  <c:v>12.082000000000004</c:v>
                </c:pt>
                <c:pt idx="3394">
                  <c:v>12.117999999999999</c:v>
                </c:pt>
                <c:pt idx="3395">
                  <c:v>12.093</c:v>
                </c:pt>
                <c:pt idx="3396">
                  <c:v>12.095000000000002</c:v>
                </c:pt>
                <c:pt idx="3397">
                  <c:v>12.141999999999999</c:v>
                </c:pt>
                <c:pt idx="3398">
                  <c:v>12.104000000000001</c:v>
                </c:pt>
                <c:pt idx="3399">
                  <c:v>12.132</c:v>
                </c:pt>
                <c:pt idx="3400">
                  <c:v>12.119</c:v>
                </c:pt>
                <c:pt idx="3401">
                  <c:v>12.109</c:v>
                </c:pt>
                <c:pt idx="3402">
                  <c:v>12.141999999999999</c:v>
                </c:pt>
                <c:pt idx="3403">
                  <c:v>12.115</c:v>
                </c:pt>
                <c:pt idx="3404">
                  <c:v>12.137999999999998</c:v>
                </c:pt>
                <c:pt idx="3405">
                  <c:v>12.117000000000001</c:v>
                </c:pt>
                <c:pt idx="3406">
                  <c:v>12.133999999999999</c:v>
                </c:pt>
                <c:pt idx="3407">
                  <c:v>12.11</c:v>
                </c:pt>
                <c:pt idx="3408">
                  <c:v>12.140999999999998</c:v>
                </c:pt>
                <c:pt idx="3409">
                  <c:v>12.154</c:v>
                </c:pt>
                <c:pt idx="3410">
                  <c:v>12.15</c:v>
                </c:pt>
                <c:pt idx="3411">
                  <c:v>12.146000000000001</c:v>
                </c:pt>
                <c:pt idx="3412">
                  <c:v>12.093</c:v>
                </c:pt>
                <c:pt idx="3413">
                  <c:v>12.122</c:v>
                </c:pt>
                <c:pt idx="3414">
                  <c:v>12.143999999999998</c:v>
                </c:pt>
                <c:pt idx="3415">
                  <c:v>12.145</c:v>
                </c:pt>
                <c:pt idx="3416">
                  <c:v>12.146000000000001</c:v>
                </c:pt>
                <c:pt idx="3417">
                  <c:v>12.138999999999999</c:v>
                </c:pt>
                <c:pt idx="3418">
                  <c:v>12.119</c:v>
                </c:pt>
                <c:pt idx="3419">
                  <c:v>12.17</c:v>
                </c:pt>
                <c:pt idx="3420">
                  <c:v>12.146999999999998</c:v>
                </c:pt>
                <c:pt idx="3421">
                  <c:v>12.159000000000002</c:v>
                </c:pt>
                <c:pt idx="3422">
                  <c:v>12.125</c:v>
                </c:pt>
                <c:pt idx="3423">
                  <c:v>12.125</c:v>
                </c:pt>
                <c:pt idx="3424">
                  <c:v>12.175000000000002</c:v>
                </c:pt>
                <c:pt idx="3425">
                  <c:v>12.152000000000006</c:v>
                </c:pt>
                <c:pt idx="3426">
                  <c:v>12.104000000000001</c:v>
                </c:pt>
                <c:pt idx="3427">
                  <c:v>12.177</c:v>
                </c:pt>
                <c:pt idx="3428">
                  <c:v>12.145</c:v>
                </c:pt>
                <c:pt idx="3429">
                  <c:v>12.17</c:v>
                </c:pt>
                <c:pt idx="3430">
                  <c:v>12.168000000000001</c:v>
                </c:pt>
                <c:pt idx="3431">
                  <c:v>12.148999999999999</c:v>
                </c:pt>
                <c:pt idx="3432">
                  <c:v>12.161</c:v>
                </c:pt>
                <c:pt idx="3433">
                  <c:v>12.156000000000002</c:v>
                </c:pt>
                <c:pt idx="3434">
                  <c:v>12.192</c:v>
                </c:pt>
                <c:pt idx="3435">
                  <c:v>12.15</c:v>
                </c:pt>
                <c:pt idx="3436">
                  <c:v>12.181000000000001</c:v>
                </c:pt>
                <c:pt idx="3437">
                  <c:v>12.182</c:v>
                </c:pt>
                <c:pt idx="3438">
                  <c:v>12.173</c:v>
                </c:pt>
                <c:pt idx="3439">
                  <c:v>12.152000000000006</c:v>
                </c:pt>
                <c:pt idx="3440">
                  <c:v>12.12</c:v>
                </c:pt>
                <c:pt idx="3441">
                  <c:v>12.161</c:v>
                </c:pt>
                <c:pt idx="3442">
                  <c:v>12.137999999999998</c:v>
                </c:pt>
                <c:pt idx="3443">
                  <c:v>12.184000000000001</c:v>
                </c:pt>
                <c:pt idx="3444">
                  <c:v>12.15</c:v>
                </c:pt>
                <c:pt idx="3445">
                  <c:v>12.174000000000001</c:v>
                </c:pt>
                <c:pt idx="3446">
                  <c:v>12.191000000000001</c:v>
                </c:pt>
                <c:pt idx="3447">
                  <c:v>12.183</c:v>
                </c:pt>
                <c:pt idx="3448">
                  <c:v>12.174000000000001</c:v>
                </c:pt>
                <c:pt idx="3449">
                  <c:v>12.168000000000001</c:v>
                </c:pt>
                <c:pt idx="3450">
                  <c:v>12.154</c:v>
                </c:pt>
                <c:pt idx="3451">
                  <c:v>12.174000000000001</c:v>
                </c:pt>
                <c:pt idx="3452">
                  <c:v>12.2</c:v>
                </c:pt>
                <c:pt idx="3453">
                  <c:v>12.169</c:v>
                </c:pt>
                <c:pt idx="3454">
                  <c:v>12.161</c:v>
                </c:pt>
                <c:pt idx="3455">
                  <c:v>12.16</c:v>
                </c:pt>
                <c:pt idx="3456">
                  <c:v>12.18</c:v>
                </c:pt>
                <c:pt idx="3457">
                  <c:v>12.179</c:v>
                </c:pt>
                <c:pt idx="3458">
                  <c:v>12.166</c:v>
                </c:pt>
                <c:pt idx="3459">
                  <c:v>12.178000000000001</c:v>
                </c:pt>
                <c:pt idx="3460">
                  <c:v>12.184000000000001</c:v>
                </c:pt>
                <c:pt idx="3461">
                  <c:v>12.19</c:v>
                </c:pt>
                <c:pt idx="3462">
                  <c:v>12.194000000000001</c:v>
                </c:pt>
                <c:pt idx="3463">
                  <c:v>12.191000000000001</c:v>
                </c:pt>
                <c:pt idx="3464">
                  <c:v>12.156000000000002</c:v>
                </c:pt>
                <c:pt idx="3465">
                  <c:v>12.191000000000001</c:v>
                </c:pt>
                <c:pt idx="3466">
                  <c:v>12.182</c:v>
                </c:pt>
                <c:pt idx="3467">
                  <c:v>12.194000000000001</c:v>
                </c:pt>
                <c:pt idx="3468">
                  <c:v>12.156000000000002</c:v>
                </c:pt>
                <c:pt idx="3469">
                  <c:v>12.196</c:v>
                </c:pt>
                <c:pt idx="3470">
                  <c:v>12.129999999999999</c:v>
                </c:pt>
                <c:pt idx="3471">
                  <c:v>12.209999999999999</c:v>
                </c:pt>
                <c:pt idx="3472">
                  <c:v>12.159000000000002</c:v>
                </c:pt>
                <c:pt idx="3473">
                  <c:v>12.181000000000001</c:v>
                </c:pt>
                <c:pt idx="3474">
                  <c:v>12.197000000000001</c:v>
                </c:pt>
                <c:pt idx="3475">
                  <c:v>12.233999999999998</c:v>
                </c:pt>
                <c:pt idx="3476">
                  <c:v>12.197000000000001</c:v>
                </c:pt>
                <c:pt idx="3477">
                  <c:v>12.209999999999999</c:v>
                </c:pt>
                <c:pt idx="3478">
                  <c:v>12.176</c:v>
                </c:pt>
                <c:pt idx="3479">
                  <c:v>12.204000000000001</c:v>
                </c:pt>
                <c:pt idx="3480">
                  <c:v>12.201000000000001</c:v>
                </c:pt>
                <c:pt idx="3481">
                  <c:v>12.205</c:v>
                </c:pt>
                <c:pt idx="3482">
                  <c:v>12.168000000000001</c:v>
                </c:pt>
                <c:pt idx="3483">
                  <c:v>12.203000000000001</c:v>
                </c:pt>
                <c:pt idx="3484">
                  <c:v>12.225</c:v>
                </c:pt>
                <c:pt idx="3485">
                  <c:v>12.220999999999998</c:v>
                </c:pt>
                <c:pt idx="3486">
                  <c:v>12.203000000000001</c:v>
                </c:pt>
                <c:pt idx="3487">
                  <c:v>12.217999999999998</c:v>
                </c:pt>
                <c:pt idx="3488">
                  <c:v>12.223999999999998</c:v>
                </c:pt>
                <c:pt idx="3489">
                  <c:v>12.216000000000001</c:v>
                </c:pt>
                <c:pt idx="3490">
                  <c:v>12.228999999999999</c:v>
                </c:pt>
                <c:pt idx="3491">
                  <c:v>12.227999999999998</c:v>
                </c:pt>
                <c:pt idx="3492">
                  <c:v>12.236000000000001</c:v>
                </c:pt>
                <c:pt idx="3493">
                  <c:v>12.229999999999999</c:v>
                </c:pt>
                <c:pt idx="3494">
                  <c:v>12.233000000000001</c:v>
                </c:pt>
                <c:pt idx="3495">
                  <c:v>12.225</c:v>
                </c:pt>
                <c:pt idx="3496">
                  <c:v>12.255000000000004</c:v>
                </c:pt>
                <c:pt idx="3497">
                  <c:v>12.703000000000001</c:v>
                </c:pt>
                <c:pt idx="3498">
                  <c:v>12.709999999999999</c:v>
                </c:pt>
                <c:pt idx="3499">
                  <c:v>12.733999999999998</c:v>
                </c:pt>
                <c:pt idx="3500">
                  <c:v>12.704000000000001</c:v>
                </c:pt>
                <c:pt idx="3501">
                  <c:v>12.705</c:v>
                </c:pt>
                <c:pt idx="3502">
                  <c:v>12.75</c:v>
                </c:pt>
                <c:pt idx="3503">
                  <c:v>12.715</c:v>
                </c:pt>
                <c:pt idx="3504">
                  <c:v>12.713000000000001</c:v>
                </c:pt>
                <c:pt idx="3505">
                  <c:v>12.717000000000001</c:v>
                </c:pt>
                <c:pt idx="3506">
                  <c:v>12.707999999999998</c:v>
                </c:pt>
                <c:pt idx="3507">
                  <c:v>12.715</c:v>
                </c:pt>
                <c:pt idx="3508">
                  <c:v>12.713999999999999</c:v>
                </c:pt>
                <c:pt idx="3509">
                  <c:v>12.707000000000001</c:v>
                </c:pt>
                <c:pt idx="3510">
                  <c:v>12.697000000000001</c:v>
                </c:pt>
                <c:pt idx="3511">
                  <c:v>12.740999999999998</c:v>
                </c:pt>
                <c:pt idx="3512">
                  <c:v>12.727999999999998</c:v>
                </c:pt>
                <c:pt idx="3513">
                  <c:v>12.715</c:v>
                </c:pt>
                <c:pt idx="3514">
                  <c:v>12.716000000000001</c:v>
                </c:pt>
                <c:pt idx="3515">
                  <c:v>12.733000000000001</c:v>
                </c:pt>
                <c:pt idx="3516">
                  <c:v>12.710999999999999</c:v>
                </c:pt>
                <c:pt idx="3517">
                  <c:v>12.713999999999999</c:v>
                </c:pt>
                <c:pt idx="3518">
                  <c:v>12.726999999999999</c:v>
                </c:pt>
                <c:pt idx="3519">
                  <c:v>12.733000000000001</c:v>
                </c:pt>
                <c:pt idx="3520">
                  <c:v>12.742000000000001</c:v>
                </c:pt>
                <c:pt idx="3521">
                  <c:v>12.717999999999998</c:v>
                </c:pt>
                <c:pt idx="3522">
                  <c:v>12.709</c:v>
                </c:pt>
                <c:pt idx="3523">
                  <c:v>12.749000000000001</c:v>
                </c:pt>
                <c:pt idx="3524">
                  <c:v>12.722</c:v>
                </c:pt>
                <c:pt idx="3525">
                  <c:v>12.720999999999998</c:v>
                </c:pt>
                <c:pt idx="3526">
                  <c:v>12.742000000000001</c:v>
                </c:pt>
                <c:pt idx="3527">
                  <c:v>12.723000000000001</c:v>
                </c:pt>
                <c:pt idx="3528">
                  <c:v>12.739999999999998</c:v>
                </c:pt>
                <c:pt idx="3529">
                  <c:v>12.736000000000001</c:v>
                </c:pt>
                <c:pt idx="3530">
                  <c:v>12.752000000000002</c:v>
                </c:pt>
                <c:pt idx="3531">
                  <c:v>12.746999999999998</c:v>
                </c:pt>
                <c:pt idx="3532">
                  <c:v>12.733999999999998</c:v>
                </c:pt>
                <c:pt idx="3533">
                  <c:v>12.723999999999998</c:v>
                </c:pt>
                <c:pt idx="3534">
                  <c:v>12.706</c:v>
                </c:pt>
                <c:pt idx="3535">
                  <c:v>12.752000000000002</c:v>
                </c:pt>
                <c:pt idx="3536">
                  <c:v>12.743999999999998</c:v>
                </c:pt>
                <c:pt idx="3537">
                  <c:v>12.744999999999999</c:v>
                </c:pt>
                <c:pt idx="3538">
                  <c:v>12.726999999999999</c:v>
                </c:pt>
                <c:pt idx="3539">
                  <c:v>12.731999999999999</c:v>
                </c:pt>
                <c:pt idx="3540">
                  <c:v>12.718999999999999</c:v>
                </c:pt>
                <c:pt idx="3541">
                  <c:v>12.739000000000001</c:v>
                </c:pt>
                <c:pt idx="3542">
                  <c:v>12.749000000000001</c:v>
                </c:pt>
                <c:pt idx="3543">
                  <c:v>12.759</c:v>
                </c:pt>
                <c:pt idx="3544">
                  <c:v>12.730999999999998</c:v>
                </c:pt>
                <c:pt idx="3545">
                  <c:v>12.745999999999999</c:v>
                </c:pt>
                <c:pt idx="3546">
                  <c:v>12.704000000000001</c:v>
                </c:pt>
                <c:pt idx="3547">
                  <c:v>12.742000000000001</c:v>
                </c:pt>
                <c:pt idx="3548">
                  <c:v>12.752000000000002</c:v>
                </c:pt>
                <c:pt idx="3549">
                  <c:v>12.753</c:v>
                </c:pt>
                <c:pt idx="3550">
                  <c:v>12.740999999999998</c:v>
                </c:pt>
                <c:pt idx="3551">
                  <c:v>12.704000000000001</c:v>
                </c:pt>
                <c:pt idx="3552">
                  <c:v>12.730999999999998</c:v>
                </c:pt>
                <c:pt idx="3553">
                  <c:v>12.78</c:v>
                </c:pt>
                <c:pt idx="3554">
                  <c:v>12.779</c:v>
                </c:pt>
                <c:pt idx="3555">
                  <c:v>12.730999999999998</c:v>
                </c:pt>
                <c:pt idx="3556">
                  <c:v>12.742999999999999</c:v>
                </c:pt>
                <c:pt idx="3557">
                  <c:v>12.768000000000001</c:v>
                </c:pt>
                <c:pt idx="3558">
                  <c:v>12.712</c:v>
                </c:pt>
                <c:pt idx="3559">
                  <c:v>12.734999999999999</c:v>
                </c:pt>
                <c:pt idx="3560">
                  <c:v>12.743999999999998</c:v>
                </c:pt>
                <c:pt idx="3561">
                  <c:v>12.744999999999999</c:v>
                </c:pt>
                <c:pt idx="3562">
                  <c:v>12.744999999999999</c:v>
                </c:pt>
                <c:pt idx="3563">
                  <c:v>12.740999999999998</c:v>
                </c:pt>
                <c:pt idx="3564">
                  <c:v>12.737999999999998</c:v>
                </c:pt>
                <c:pt idx="3565">
                  <c:v>12.736999999999998</c:v>
                </c:pt>
                <c:pt idx="3566">
                  <c:v>12.737999999999998</c:v>
                </c:pt>
                <c:pt idx="3567">
                  <c:v>12.758000000000001</c:v>
                </c:pt>
                <c:pt idx="3568">
                  <c:v>12.729999999999999</c:v>
                </c:pt>
                <c:pt idx="3569">
                  <c:v>12.744999999999999</c:v>
                </c:pt>
                <c:pt idx="3570">
                  <c:v>12.752000000000002</c:v>
                </c:pt>
                <c:pt idx="3571">
                  <c:v>12.725</c:v>
                </c:pt>
                <c:pt idx="3572">
                  <c:v>12.743999999999998</c:v>
                </c:pt>
                <c:pt idx="3573">
                  <c:v>12.745999999999999</c:v>
                </c:pt>
                <c:pt idx="3574">
                  <c:v>12.762</c:v>
                </c:pt>
                <c:pt idx="3575">
                  <c:v>12.743999999999998</c:v>
                </c:pt>
                <c:pt idx="3576">
                  <c:v>12.745999999999999</c:v>
                </c:pt>
                <c:pt idx="3577">
                  <c:v>12.766</c:v>
                </c:pt>
                <c:pt idx="3578">
                  <c:v>12.752000000000002</c:v>
                </c:pt>
                <c:pt idx="3579">
                  <c:v>12.769</c:v>
                </c:pt>
                <c:pt idx="3580">
                  <c:v>12.726999999999999</c:v>
                </c:pt>
                <c:pt idx="3581">
                  <c:v>12.737999999999998</c:v>
                </c:pt>
                <c:pt idx="3582">
                  <c:v>12.734999999999999</c:v>
                </c:pt>
                <c:pt idx="3583">
                  <c:v>12.739999999999998</c:v>
                </c:pt>
                <c:pt idx="3584">
                  <c:v>12.707999999999998</c:v>
                </c:pt>
                <c:pt idx="3585">
                  <c:v>12.726000000000001</c:v>
                </c:pt>
                <c:pt idx="3586">
                  <c:v>12.720999999999998</c:v>
                </c:pt>
                <c:pt idx="3587">
                  <c:v>12.795</c:v>
                </c:pt>
                <c:pt idx="3588">
                  <c:v>12.722</c:v>
                </c:pt>
                <c:pt idx="3589">
                  <c:v>12.746999999999998</c:v>
                </c:pt>
                <c:pt idx="3590">
                  <c:v>12.720999999999998</c:v>
                </c:pt>
                <c:pt idx="3591">
                  <c:v>12.756</c:v>
                </c:pt>
                <c:pt idx="3592">
                  <c:v>12.76</c:v>
                </c:pt>
                <c:pt idx="3593">
                  <c:v>12.727999999999998</c:v>
                </c:pt>
                <c:pt idx="3594">
                  <c:v>12.752000000000002</c:v>
                </c:pt>
                <c:pt idx="3595">
                  <c:v>12.728999999999999</c:v>
                </c:pt>
                <c:pt idx="3596">
                  <c:v>12.742000000000001</c:v>
                </c:pt>
                <c:pt idx="3597">
                  <c:v>12.736999999999998</c:v>
                </c:pt>
                <c:pt idx="3598">
                  <c:v>12.745999999999999</c:v>
                </c:pt>
                <c:pt idx="3599">
                  <c:v>12.761000000000001</c:v>
                </c:pt>
                <c:pt idx="3600">
                  <c:v>12.727999999999998</c:v>
                </c:pt>
                <c:pt idx="3601">
                  <c:v>12.742000000000001</c:v>
                </c:pt>
                <c:pt idx="3602">
                  <c:v>12.726999999999999</c:v>
                </c:pt>
                <c:pt idx="3603">
                  <c:v>12.757</c:v>
                </c:pt>
                <c:pt idx="3604">
                  <c:v>12.75</c:v>
                </c:pt>
                <c:pt idx="3605">
                  <c:v>12.727999999999998</c:v>
                </c:pt>
                <c:pt idx="3606">
                  <c:v>12.755000000000004</c:v>
                </c:pt>
                <c:pt idx="3607">
                  <c:v>12.762</c:v>
                </c:pt>
                <c:pt idx="3608">
                  <c:v>12.733999999999998</c:v>
                </c:pt>
                <c:pt idx="3609">
                  <c:v>12.786</c:v>
                </c:pt>
                <c:pt idx="3610">
                  <c:v>12.761000000000001</c:v>
                </c:pt>
                <c:pt idx="3611">
                  <c:v>12.739000000000001</c:v>
                </c:pt>
                <c:pt idx="3612">
                  <c:v>12.783000000000001</c:v>
                </c:pt>
                <c:pt idx="3613">
                  <c:v>12.740999999999998</c:v>
                </c:pt>
                <c:pt idx="3614">
                  <c:v>12.742000000000001</c:v>
                </c:pt>
                <c:pt idx="3615">
                  <c:v>12.776</c:v>
                </c:pt>
                <c:pt idx="3616">
                  <c:v>12.759</c:v>
                </c:pt>
                <c:pt idx="3617">
                  <c:v>12.743999999999998</c:v>
                </c:pt>
                <c:pt idx="3618">
                  <c:v>12.717999999999998</c:v>
                </c:pt>
                <c:pt idx="3619">
                  <c:v>12.761000000000001</c:v>
                </c:pt>
                <c:pt idx="3620">
                  <c:v>12.751000000000001</c:v>
                </c:pt>
                <c:pt idx="3621">
                  <c:v>12.75</c:v>
                </c:pt>
                <c:pt idx="3622">
                  <c:v>12.736000000000001</c:v>
                </c:pt>
                <c:pt idx="3623">
                  <c:v>12.777000000000001</c:v>
                </c:pt>
                <c:pt idx="3624">
                  <c:v>12.743999999999998</c:v>
                </c:pt>
                <c:pt idx="3625">
                  <c:v>12.729999999999999</c:v>
                </c:pt>
                <c:pt idx="3626">
                  <c:v>12.767000000000001</c:v>
                </c:pt>
                <c:pt idx="3627">
                  <c:v>12.737999999999998</c:v>
                </c:pt>
                <c:pt idx="3628">
                  <c:v>12.730999999999998</c:v>
                </c:pt>
                <c:pt idx="3629">
                  <c:v>12.757</c:v>
                </c:pt>
                <c:pt idx="3630">
                  <c:v>12.766</c:v>
                </c:pt>
                <c:pt idx="3631">
                  <c:v>12.779</c:v>
                </c:pt>
                <c:pt idx="3632">
                  <c:v>12.754</c:v>
                </c:pt>
                <c:pt idx="3633">
                  <c:v>12.77</c:v>
                </c:pt>
                <c:pt idx="3634">
                  <c:v>12.742000000000001</c:v>
                </c:pt>
                <c:pt idx="3635">
                  <c:v>12.765000000000002</c:v>
                </c:pt>
                <c:pt idx="3636">
                  <c:v>12.772</c:v>
                </c:pt>
                <c:pt idx="3637">
                  <c:v>12.757</c:v>
                </c:pt>
                <c:pt idx="3638">
                  <c:v>12.761000000000001</c:v>
                </c:pt>
                <c:pt idx="3639">
                  <c:v>12.78</c:v>
                </c:pt>
                <c:pt idx="3640">
                  <c:v>12.763</c:v>
                </c:pt>
                <c:pt idx="3641">
                  <c:v>12.785</c:v>
                </c:pt>
                <c:pt idx="3642">
                  <c:v>12.767000000000001</c:v>
                </c:pt>
                <c:pt idx="3643">
                  <c:v>12.795</c:v>
                </c:pt>
                <c:pt idx="3644">
                  <c:v>12.777999999999999</c:v>
                </c:pt>
                <c:pt idx="3645">
                  <c:v>12.782</c:v>
                </c:pt>
                <c:pt idx="3646">
                  <c:v>12.793000000000001</c:v>
                </c:pt>
                <c:pt idx="3647">
                  <c:v>12.795</c:v>
                </c:pt>
                <c:pt idx="3648">
                  <c:v>12.793000000000001</c:v>
                </c:pt>
                <c:pt idx="3649">
                  <c:v>12.798999999999999</c:v>
                </c:pt>
                <c:pt idx="3650">
                  <c:v>12.793000000000001</c:v>
                </c:pt>
                <c:pt idx="3651">
                  <c:v>12.79</c:v>
                </c:pt>
                <c:pt idx="3652">
                  <c:v>12.777999999999999</c:v>
                </c:pt>
                <c:pt idx="3653">
                  <c:v>12.787999999999998</c:v>
                </c:pt>
                <c:pt idx="3654">
                  <c:v>12.813000000000002</c:v>
                </c:pt>
                <c:pt idx="3655">
                  <c:v>12.771000000000001</c:v>
                </c:pt>
                <c:pt idx="3656">
                  <c:v>12.781000000000001</c:v>
                </c:pt>
                <c:pt idx="3657">
                  <c:v>12.812000000000006</c:v>
                </c:pt>
                <c:pt idx="3658">
                  <c:v>12.785</c:v>
                </c:pt>
                <c:pt idx="3659">
                  <c:v>12.826000000000002</c:v>
                </c:pt>
                <c:pt idx="3660">
                  <c:v>12.774000000000001</c:v>
                </c:pt>
                <c:pt idx="3661">
                  <c:v>12.802000000000012</c:v>
                </c:pt>
                <c:pt idx="3662">
                  <c:v>12.81</c:v>
                </c:pt>
                <c:pt idx="3663">
                  <c:v>12.822000000000006</c:v>
                </c:pt>
                <c:pt idx="3664">
                  <c:v>12.8</c:v>
                </c:pt>
                <c:pt idx="3665">
                  <c:v>12.825000000000006</c:v>
                </c:pt>
                <c:pt idx="3666">
                  <c:v>12.806000000000004</c:v>
                </c:pt>
                <c:pt idx="3667">
                  <c:v>12.796000000000001</c:v>
                </c:pt>
                <c:pt idx="3668">
                  <c:v>12.795</c:v>
                </c:pt>
                <c:pt idx="3669">
                  <c:v>12.806000000000004</c:v>
                </c:pt>
                <c:pt idx="3670">
                  <c:v>12.787999999999998</c:v>
                </c:pt>
                <c:pt idx="3671">
                  <c:v>12.792</c:v>
                </c:pt>
                <c:pt idx="3672">
                  <c:v>12.811</c:v>
                </c:pt>
                <c:pt idx="3673">
                  <c:v>12.834</c:v>
                </c:pt>
                <c:pt idx="3674">
                  <c:v>12.817</c:v>
                </c:pt>
                <c:pt idx="3675">
                  <c:v>12.79</c:v>
                </c:pt>
                <c:pt idx="3676">
                  <c:v>12.816000000000004</c:v>
                </c:pt>
                <c:pt idx="3677">
                  <c:v>12.776</c:v>
                </c:pt>
                <c:pt idx="3678">
                  <c:v>12.801</c:v>
                </c:pt>
                <c:pt idx="3679">
                  <c:v>12.797000000000001</c:v>
                </c:pt>
                <c:pt idx="3680">
                  <c:v>12.793000000000001</c:v>
                </c:pt>
                <c:pt idx="3681">
                  <c:v>12.812000000000006</c:v>
                </c:pt>
                <c:pt idx="3682">
                  <c:v>12.806000000000004</c:v>
                </c:pt>
                <c:pt idx="3683">
                  <c:v>12.824</c:v>
                </c:pt>
                <c:pt idx="3684">
                  <c:v>12.8</c:v>
                </c:pt>
                <c:pt idx="3685">
                  <c:v>12.813000000000002</c:v>
                </c:pt>
                <c:pt idx="3686">
                  <c:v>12.797000000000001</c:v>
                </c:pt>
                <c:pt idx="3687">
                  <c:v>12.807</c:v>
                </c:pt>
                <c:pt idx="3688">
                  <c:v>12.812000000000006</c:v>
                </c:pt>
                <c:pt idx="3689">
                  <c:v>12.796000000000001</c:v>
                </c:pt>
                <c:pt idx="3690">
                  <c:v>12.796000000000001</c:v>
                </c:pt>
                <c:pt idx="3691">
                  <c:v>12.807</c:v>
                </c:pt>
                <c:pt idx="3692">
                  <c:v>12.824</c:v>
                </c:pt>
                <c:pt idx="3693">
                  <c:v>12.795</c:v>
                </c:pt>
                <c:pt idx="3694">
                  <c:v>12.813000000000002</c:v>
                </c:pt>
                <c:pt idx="3695">
                  <c:v>12.801</c:v>
                </c:pt>
                <c:pt idx="3696">
                  <c:v>12.826000000000002</c:v>
                </c:pt>
                <c:pt idx="3697">
                  <c:v>12.802000000000012</c:v>
                </c:pt>
                <c:pt idx="3698">
                  <c:v>12.806000000000004</c:v>
                </c:pt>
                <c:pt idx="3699">
                  <c:v>12.790999999999999</c:v>
                </c:pt>
                <c:pt idx="3700">
                  <c:v>12.77</c:v>
                </c:pt>
                <c:pt idx="3701">
                  <c:v>12.821</c:v>
                </c:pt>
                <c:pt idx="3702">
                  <c:v>12.817</c:v>
                </c:pt>
                <c:pt idx="3703">
                  <c:v>12.798999999999999</c:v>
                </c:pt>
                <c:pt idx="3704">
                  <c:v>12.814</c:v>
                </c:pt>
                <c:pt idx="3705">
                  <c:v>12.785</c:v>
                </c:pt>
                <c:pt idx="3706">
                  <c:v>12.827</c:v>
                </c:pt>
                <c:pt idx="3707">
                  <c:v>12.796000000000001</c:v>
                </c:pt>
                <c:pt idx="3708">
                  <c:v>12.797999999999998</c:v>
                </c:pt>
                <c:pt idx="3709">
                  <c:v>12.789</c:v>
                </c:pt>
                <c:pt idx="3710">
                  <c:v>12.783000000000001</c:v>
                </c:pt>
                <c:pt idx="3711">
                  <c:v>12.817</c:v>
                </c:pt>
                <c:pt idx="3712">
                  <c:v>12.808</c:v>
                </c:pt>
                <c:pt idx="3713">
                  <c:v>12.808</c:v>
                </c:pt>
                <c:pt idx="3714">
                  <c:v>12.801</c:v>
                </c:pt>
                <c:pt idx="3715">
                  <c:v>12.861000000000002</c:v>
                </c:pt>
                <c:pt idx="3716">
                  <c:v>12.811</c:v>
                </c:pt>
                <c:pt idx="3717">
                  <c:v>12.817</c:v>
                </c:pt>
                <c:pt idx="3718">
                  <c:v>12.853000000000012</c:v>
                </c:pt>
                <c:pt idx="3719">
                  <c:v>12.818</c:v>
                </c:pt>
                <c:pt idx="3720">
                  <c:v>12.817</c:v>
                </c:pt>
                <c:pt idx="3721">
                  <c:v>12.798999999999999</c:v>
                </c:pt>
                <c:pt idx="3722">
                  <c:v>12.842000000000002</c:v>
                </c:pt>
                <c:pt idx="3723">
                  <c:v>12.813000000000002</c:v>
                </c:pt>
                <c:pt idx="3724">
                  <c:v>12.839</c:v>
                </c:pt>
                <c:pt idx="3725">
                  <c:v>12.827</c:v>
                </c:pt>
                <c:pt idx="3726">
                  <c:v>12.818</c:v>
                </c:pt>
                <c:pt idx="3727">
                  <c:v>12.813000000000002</c:v>
                </c:pt>
                <c:pt idx="3728">
                  <c:v>12.845000000000002</c:v>
                </c:pt>
                <c:pt idx="3729">
                  <c:v>12.842000000000002</c:v>
                </c:pt>
                <c:pt idx="3730">
                  <c:v>12.831</c:v>
                </c:pt>
                <c:pt idx="3731">
                  <c:v>12.839</c:v>
                </c:pt>
                <c:pt idx="3732">
                  <c:v>12.834</c:v>
                </c:pt>
                <c:pt idx="3733">
                  <c:v>12.843</c:v>
                </c:pt>
                <c:pt idx="3734">
                  <c:v>12.84</c:v>
                </c:pt>
                <c:pt idx="3735">
                  <c:v>12.84</c:v>
                </c:pt>
                <c:pt idx="3736">
                  <c:v>12.869000000000012</c:v>
                </c:pt>
                <c:pt idx="3737">
                  <c:v>12.860000000000012</c:v>
                </c:pt>
                <c:pt idx="3738">
                  <c:v>12.823</c:v>
                </c:pt>
                <c:pt idx="3739">
                  <c:v>12.843</c:v>
                </c:pt>
                <c:pt idx="3740">
                  <c:v>12.863000000000012</c:v>
                </c:pt>
                <c:pt idx="3741">
                  <c:v>12.852000000000015</c:v>
                </c:pt>
                <c:pt idx="3742">
                  <c:v>12.827</c:v>
                </c:pt>
                <c:pt idx="3743">
                  <c:v>12.855000000000018</c:v>
                </c:pt>
                <c:pt idx="3744">
                  <c:v>12.879000000000012</c:v>
                </c:pt>
                <c:pt idx="3745">
                  <c:v>12.882000000000012</c:v>
                </c:pt>
                <c:pt idx="3746">
                  <c:v>12.872000000000014</c:v>
                </c:pt>
                <c:pt idx="3747">
                  <c:v>12.870000000000006</c:v>
                </c:pt>
                <c:pt idx="3748">
                  <c:v>12.885000000000012</c:v>
                </c:pt>
                <c:pt idx="3749">
                  <c:v>12.884</c:v>
                </c:pt>
                <c:pt idx="3750">
                  <c:v>12.878</c:v>
                </c:pt>
                <c:pt idx="3751">
                  <c:v>12.889000000000006</c:v>
                </c:pt>
                <c:pt idx="3752">
                  <c:v>12.904</c:v>
                </c:pt>
                <c:pt idx="3753">
                  <c:v>12.870000000000006</c:v>
                </c:pt>
                <c:pt idx="3754">
                  <c:v>12.877000000000002</c:v>
                </c:pt>
                <c:pt idx="3755">
                  <c:v>12.869000000000012</c:v>
                </c:pt>
                <c:pt idx="3756">
                  <c:v>12.864000000000004</c:v>
                </c:pt>
                <c:pt idx="3757">
                  <c:v>12.870000000000006</c:v>
                </c:pt>
                <c:pt idx="3758">
                  <c:v>12.858000000000002</c:v>
                </c:pt>
                <c:pt idx="3759">
                  <c:v>12.885000000000012</c:v>
                </c:pt>
                <c:pt idx="3760">
                  <c:v>12.879000000000012</c:v>
                </c:pt>
                <c:pt idx="3761">
                  <c:v>12.877000000000002</c:v>
                </c:pt>
                <c:pt idx="3762">
                  <c:v>12.875000000000014</c:v>
                </c:pt>
                <c:pt idx="3763">
                  <c:v>12.886000000000006</c:v>
                </c:pt>
                <c:pt idx="3764">
                  <c:v>12.89</c:v>
                </c:pt>
                <c:pt idx="3765">
                  <c:v>12.894</c:v>
                </c:pt>
                <c:pt idx="3766">
                  <c:v>12.877000000000002</c:v>
                </c:pt>
                <c:pt idx="3767">
                  <c:v>12.871</c:v>
                </c:pt>
                <c:pt idx="3768">
                  <c:v>12.867000000000004</c:v>
                </c:pt>
                <c:pt idx="3769">
                  <c:v>12.895000000000012</c:v>
                </c:pt>
                <c:pt idx="3770">
                  <c:v>12.856000000000014</c:v>
                </c:pt>
                <c:pt idx="3771">
                  <c:v>12.868</c:v>
                </c:pt>
                <c:pt idx="3772">
                  <c:v>12.877000000000002</c:v>
                </c:pt>
                <c:pt idx="3773">
                  <c:v>12.873000000000006</c:v>
                </c:pt>
                <c:pt idx="3774">
                  <c:v>12.888</c:v>
                </c:pt>
                <c:pt idx="3775">
                  <c:v>12.888</c:v>
                </c:pt>
                <c:pt idx="3776">
                  <c:v>12.875000000000014</c:v>
                </c:pt>
                <c:pt idx="3777">
                  <c:v>12.878</c:v>
                </c:pt>
                <c:pt idx="3778">
                  <c:v>12.883000000000004</c:v>
                </c:pt>
                <c:pt idx="3779">
                  <c:v>12.894</c:v>
                </c:pt>
                <c:pt idx="3780">
                  <c:v>12.88</c:v>
                </c:pt>
                <c:pt idx="3781">
                  <c:v>12.92</c:v>
                </c:pt>
                <c:pt idx="3782">
                  <c:v>12.889000000000006</c:v>
                </c:pt>
                <c:pt idx="3783">
                  <c:v>12.885000000000012</c:v>
                </c:pt>
                <c:pt idx="3784">
                  <c:v>12.891</c:v>
                </c:pt>
                <c:pt idx="3785">
                  <c:v>12.881</c:v>
                </c:pt>
                <c:pt idx="3786">
                  <c:v>12.89</c:v>
                </c:pt>
                <c:pt idx="3787">
                  <c:v>12.887</c:v>
                </c:pt>
                <c:pt idx="3788">
                  <c:v>12.870000000000006</c:v>
                </c:pt>
                <c:pt idx="3789">
                  <c:v>12.883000000000004</c:v>
                </c:pt>
                <c:pt idx="3790">
                  <c:v>12.887</c:v>
                </c:pt>
                <c:pt idx="3791">
                  <c:v>12.873000000000006</c:v>
                </c:pt>
                <c:pt idx="3792">
                  <c:v>12.897</c:v>
                </c:pt>
                <c:pt idx="3793">
                  <c:v>12.876000000000014</c:v>
                </c:pt>
                <c:pt idx="3794">
                  <c:v>12.873000000000006</c:v>
                </c:pt>
                <c:pt idx="3795">
                  <c:v>12.877000000000002</c:v>
                </c:pt>
                <c:pt idx="3796">
                  <c:v>12.896000000000004</c:v>
                </c:pt>
                <c:pt idx="3797">
                  <c:v>12.863000000000012</c:v>
                </c:pt>
                <c:pt idx="3798">
                  <c:v>12.850000000000012</c:v>
                </c:pt>
                <c:pt idx="3799">
                  <c:v>12.873000000000006</c:v>
                </c:pt>
                <c:pt idx="3800">
                  <c:v>12.839</c:v>
                </c:pt>
                <c:pt idx="3801">
                  <c:v>12.863000000000012</c:v>
                </c:pt>
                <c:pt idx="3802">
                  <c:v>12.834</c:v>
                </c:pt>
                <c:pt idx="3803">
                  <c:v>12.863000000000012</c:v>
                </c:pt>
                <c:pt idx="3804">
                  <c:v>12.857000000000006</c:v>
                </c:pt>
                <c:pt idx="3805">
                  <c:v>12.855000000000018</c:v>
                </c:pt>
                <c:pt idx="3806">
                  <c:v>12.863000000000012</c:v>
                </c:pt>
                <c:pt idx="3807">
                  <c:v>12.861000000000002</c:v>
                </c:pt>
                <c:pt idx="3808">
                  <c:v>12.847</c:v>
                </c:pt>
                <c:pt idx="3809">
                  <c:v>12.865000000000014</c:v>
                </c:pt>
                <c:pt idx="3810">
                  <c:v>12.859000000000014</c:v>
                </c:pt>
                <c:pt idx="3811">
                  <c:v>12.837</c:v>
                </c:pt>
                <c:pt idx="3812">
                  <c:v>12.813000000000002</c:v>
                </c:pt>
                <c:pt idx="3813">
                  <c:v>12.843</c:v>
                </c:pt>
                <c:pt idx="3814">
                  <c:v>12.81</c:v>
                </c:pt>
                <c:pt idx="3815">
                  <c:v>12.819000000000004</c:v>
                </c:pt>
                <c:pt idx="3816">
                  <c:v>12.839</c:v>
                </c:pt>
                <c:pt idx="3817">
                  <c:v>12.826000000000002</c:v>
                </c:pt>
                <c:pt idx="3818">
                  <c:v>12.831</c:v>
                </c:pt>
                <c:pt idx="3819">
                  <c:v>12.814</c:v>
                </c:pt>
                <c:pt idx="3820">
                  <c:v>12.822000000000006</c:v>
                </c:pt>
                <c:pt idx="3821">
                  <c:v>12.813000000000002</c:v>
                </c:pt>
                <c:pt idx="3822">
                  <c:v>12.844000000000001</c:v>
                </c:pt>
                <c:pt idx="3823">
                  <c:v>12.821</c:v>
                </c:pt>
                <c:pt idx="3824">
                  <c:v>12.785</c:v>
                </c:pt>
                <c:pt idx="3825">
                  <c:v>12.793999999999999</c:v>
                </c:pt>
                <c:pt idx="3826">
                  <c:v>12.790999999999999</c:v>
                </c:pt>
                <c:pt idx="3827">
                  <c:v>12.751000000000001</c:v>
                </c:pt>
                <c:pt idx="3828">
                  <c:v>12.772</c:v>
                </c:pt>
                <c:pt idx="3829">
                  <c:v>12.783000000000001</c:v>
                </c:pt>
                <c:pt idx="3830">
                  <c:v>12.763</c:v>
                </c:pt>
                <c:pt idx="3831">
                  <c:v>12.773</c:v>
                </c:pt>
                <c:pt idx="3832">
                  <c:v>12.739000000000001</c:v>
                </c:pt>
                <c:pt idx="3833">
                  <c:v>12.763</c:v>
                </c:pt>
                <c:pt idx="3834">
                  <c:v>12.731999999999999</c:v>
                </c:pt>
                <c:pt idx="3835">
                  <c:v>12.729999999999999</c:v>
                </c:pt>
                <c:pt idx="3836">
                  <c:v>12.742999999999999</c:v>
                </c:pt>
                <c:pt idx="3837">
                  <c:v>12.727999999999998</c:v>
                </c:pt>
                <c:pt idx="3838">
                  <c:v>12.704000000000001</c:v>
                </c:pt>
                <c:pt idx="3839">
                  <c:v>12.736000000000001</c:v>
                </c:pt>
                <c:pt idx="3840">
                  <c:v>12.705</c:v>
                </c:pt>
                <c:pt idx="3841">
                  <c:v>12.688000000000001</c:v>
                </c:pt>
                <c:pt idx="3842">
                  <c:v>12.7</c:v>
                </c:pt>
                <c:pt idx="3843">
                  <c:v>12.688000000000001</c:v>
                </c:pt>
                <c:pt idx="3844">
                  <c:v>12.68</c:v>
                </c:pt>
                <c:pt idx="3845">
                  <c:v>12.668000000000001</c:v>
                </c:pt>
                <c:pt idx="3846">
                  <c:v>12.651</c:v>
                </c:pt>
                <c:pt idx="3847">
                  <c:v>12.68</c:v>
                </c:pt>
                <c:pt idx="3848">
                  <c:v>12.667</c:v>
                </c:pt>
                <c:pt idx="3849">
                  <c:v>12.659000000000002</c:v>
                </c:pt>
                <c:pt idx="3850">
                  <c:v>12.66</c:v>
                </c:pt>
                <c:pt idx="3851">
                  <c:v>12.667</c:v>
                </c:pt>
                <c:pt idx="3852">
                  <c:v>12.646000000000001</c:v>
                </c:pt>
                <c:pt idx="3853">
                  <c:v>12.633999999999999</c:v>
                </c:pt>
                <c:pt idx="3854">
                  <c:v>12.605</c:v>
                </c:pt>
                <c:pt idx="3855">
                  <c:v>12.596</c:v>
                </c:pt>
                <c:pt idx="3856">
                  <c:v>12.582000000000004</c:v>
                </c:pt>
                <c:pt idx="3857">
                  <c:v>12.577</c:v>
                </c:pt>
                <c:pt idx="3858">
                  <c:v>12.578000000000001</c:v>
                </c:pt>
                <c:pt idx="3859">
                  <c:v>12.572000000000006</c:v>
                </c:pt>
                <c:pt idx="3860">
                  <c:v>12.539</c:v>
                </c:pt>
                <c:pt idx="3861">
                  <c:v>12.563000000000002</c:v>
                </c:pt>
                <c:pt idx="3862">
                  <c:v>12.554</c:v>
                </c:pt>
                <c:pt idx="3863">
                  <c:v>12.529</c:v>
                </c:pt>
                <c:pt idx="3864">
                  <c:v>12.516</c:v>
                </c:pt>
                <c:pt idx="3865">
                  <c:v>12.517000000000001</c:v>
                </c:pt>
                <c:pt idx="3866">
                  <c:v>12.527000000000001</c:v>
                </c:pt>
                <c:pt idx="3867">
                  <c:v>12.527000000000001</c:v>
                </c:pt>
                <c:pt idx="3868">
                  <c:v>12.499000000000002</c:v>
                </c:pt>
                <c:pt idx="3869">
                  <c:v>12.517000000000001</c:v>
                </c:pt>
                <c:pt idx="3870">
                  <c:v>12.499000000000002</c:v>
                </c:pt>
                <c:pt idx="3871">
                  <c:v>12.468</c:v>
                </c:pt>
                <c:pt idx="3872">
                  <c:v>12.471</c:v>
                </c:pt>
                <c:pt idx="3873">
                  <c:v>12.48</c:v>
                </c:pt>
                <c:pt idx="3874">
                  <c:v>12.481</c:v>
                </c:pt>
                <c:pt idx="3875">
                  <c:v>12.447000000000001</c:v>
                </c:pt>
                <c:pt idx="3876">
                  <c:v>12.431000000000001</c:v>
                </c:pt>
                <c:pt idx="3877">
                  <c:v>12.421000000000001</c:v>
                </c:pt>
                <c:pt idx="3878">
                  <c:v>12.417</c:v>
                </c:pt>
                <c:pt idx="3879">
                  <c:v>12.433</c:v>
                </c:pt>
                <c:pt idx="3880">
                  <c:v>12.417</c:v>
                </c:pt>
                <c:pt idx="3881">
                  <c:v>12.402000000000006</c:v>
                </c:pt>
                <c:pt idx="3882">
                  <c:v>12.386000000000006</c:v>
                </c:pt>
                <c:pt idx="3883">
                  <c:v>12.370000000000006</c:v>
                </c:pt>
                <c:pt idx="3884">
                  <c:v>12.369000000000012</c:v>
                </c:pt>
                <c:pt idx="3885">
                  <c:v>12.383000000000004</c:v>
                </c:pt>
                <c:pt idx="3886">
                  <c:v>12.357000000000006</c:v>
                </c:pt>
                <c:pt idx="3887">
                  <c:v>12.332000000000004</c:v>
                </c:pt>
                <c:pt idx="3888">
                  <c:v>12.344000000000001</c:v>
                </c:pt>
                <c:pt idx="3889">
                  <c:v>12.322000000000006</c:v>
                </c:pt>
                <c:pt idx="3890">
                  <c:v>12.326000000000002</c:v>
                </c:pt>
                <c:pt idx="3891">
                  <c:v>12.293000000000001</c:v>
                </c:pt>
                <c:pt idx="3892">
                  <c:v>12.293999999999999</c:v>
                </c:pt>
                <c:pt idx="3893">
                  <c:v>12.281000000000001</c:v>
                </c:pt>
                <c:pt idx="3894">
                  <c:v>12.28</c:v>
                </c:pt>
                <c:pt idx="3895">
                  <c:v>12.263</c:v>
                </c:pt>
                <c:pt idx="3896">
                  <c:v>12.262</c:v>
                </c:pt>
                <c:pt idx="3897">
                  <c:v>12.269</c:v>
                </c:pt>
                <c:pt idx="3898">
                  <c:v>12.239999999999998</c:v>
                </c:pt>
                <c:pt idx="3899">
                  <c:v>12.240999999999998</c:v>
                </c:pt>
                <c:pt idx="3900">
                  <c:v>12.243999999999998</c:v>
                </c:pt>
                <c:pt idx="3901">
                  <c:v>12.242000000000001</c:v>
                </c:pt>
                <c:pt idx="3902">
                  <c:v>12.228999999999999</c:v>
                </c:pt>
                <c:pt idx="3903">
                  <c:v>12.210999999999999</c:v>
                </c:pt>
                <c:pt idx="3904">
                  <c:v>12.210999999999999</c:v>
                </c:pt>
                <c:pt idx="3905">
                  <c:v>12.220999999999998</c:v>
                </c:pt>
                <c:pt idx="3906">
                  <c:v>12.210999999999999</c:v>
                </c:pt>
                <c:pt idx="3907">
                  <c:v>12.183</c:v>
                </c:pt>
                <c:pt idx="3908">
                  <c:v>12.205</c:v>
                </c:pt>
                <c:pt idx="3909">
                  <c:v>12.187000000000001</c:v>
                </c:pt>
                <c:pt idx="3910">
                  <c:v>12.19</c:v>
                </c:pt>
                <c:pt idx="3911">
                  <c:v>12.182</c:v>
                </c:pt>
                <c:pt idx="3912">
                  <c:v>12.181000000000001</c:v>
                </c:pt>
                <c:pt idx="3913">
                  <c:v>12.173</c:v>
                </c:pt>
                <c:pt idx="3914">
                  <c:v>12.153</c:v>
                </c:pt>
                <c:pt idx="3915">
                  <c:v>12.179</c:v>
                </c:pt>
                <c:pt idx="3916">
                  <c:v>12.154</c:v>
                </c:pt>
                <c:pt idx="3917">
                  <c:v>12.154</c:v>
                </c:pt>
                <c:pt idx="3918">
                  <c:v>12.151</c:v>
                </c:pt>
                <c:pt idx="3919">
                  <c:v>12.133999999999999</c:v>
                </c:pt>
                <c:pt idx="3920">
                  <c:v>12.116</c:v>
                </c:pt>
                <c:pt idx="3921">
                  <c:v>12.122</c:v>
                </c:pt>
                <c:pt idx="3922">
                  <c:v>12.1</c:v>
                </c:pt>
                <c:pt idx="3923">
                  <c:v>12.120999999999999</c:v>
                </c:pt>
                <c:pt idx="3924">
                  <c:v>12.135</c:v>
                </c:pt>
                <c:pt idx="3925">
                  <c:v>12.123000000000001</c:v>
                </c:pt>
                <c:pt idx="3926">
                  <c:v>12.117999999999999</c:v>
                </c:pt>
                <c:pt idx="3927">
                  <c:v>12.083</c:v>
                </c:pt>
                <c:pt idx="3928">
                  <c:v>12.12</c:v>
                </c:pt>
                <c:pt idx="3929">
                  <c:v>12.103</c:v>
                </c:pt>
                <c:pt idx="3930">
                  <c:v>12.081</c:v>
                </c:pt>
                <c:pt idx="3931">
                  <c:v>12.092000000000002</c:v>
                </c:pt>
                <c:pt idx="3932">
                  <c:v>12.105</c:v>
                </c:pt>
                <c:pt idx="3933">
                  <c:v>12.107000000000001</c:v>
                </c:pt>
                <c:pt idx="3934">
                  <c:v>12.152000000000006</c:v>
                </c:pt>
                <c:pt idx="3935">
                  <c:v>12.065000000000012</c:v>
                </c:pt>
                <c:pt idx="3936">
                  <c:v>12.114000000000001</c:v>
                </c:pt>
                <c:pt idx="3937">
                  <c:v>12.067</c:v>
                </c:pt>
                <c:pt idx="3938">
                  <c:v>12.073</c:v>
                </c:pt>
                <c:pt idx="3939">
                  <c:v>12.078000000000001</c:v>
                </c:pt>
                <c:pt idx="3940">
                  <c:v>12.066000000000004</c:v>
                </c:pt>
                <c:pt idx="3941">
                  <c:v>12.023</c:v>
                </c:pt>
                <c:pt idx="3942">
                  <c:v>12.095000000000002</c:v>
                </c:pt>
                <c:pt idx="3943">
                  <c:v>12.054</c:v>
                </c:pt>
                <c:pt idx="3944">
                  <c:v>12.081</c:v>
                </c:pt>
                <c:pt idx="3945">
                  <c:v>12.054</c:v>
                </c:pt>
                <c:pt idx="3946">
                  <c:v>12.075000000000006</c:v>
                </c:pt>
                <c:pt idx="3947">
                  <c:v>12.087</c:v>
                </c:pt>
                <c:pt idx="3948">
                  <c:v>12.138999999999999</c:v>
                </c:pt>
                <c:pt idx="3949">
                  <c:v>12.111000000000001</c:v>
                </c:pt>
                <c:pt idx="3950">
                  <c:v>12.105</c:v>
                </c:pt>
                <c:pt idx="3951">
                  <c:v>12.099</c:v>
                </c:pt>
                <c:pt idx="3952">
                  <c:v>12.082000000000004</c:v>
                </c:pt>
                <c:pt idx="3953">
                  <c:v>12.082000000000004</c:v>
                </c:pt>
                <c:pt idx="3954">
                  <c:v>12.107000000000001</c:v>
                </c:pt>
                <c:pt idx="3955">
                  <c:v>12.103</c:v>
                </c:pt>
                <c:pt idx="3956">
                  <c:v>12.061</c:v>
                </c:pt>
                <c:pt idx="3957">
                  <c:v>12.068</c:v>
                </c:pt>
                <c:pt idx="3958">
                  <c:v>12.089</c:v>
                </c:pt>
                <c:pt idx="3959">
                  <c:v>12.107000000000001</c:v>
                </c:pt>
                <c:pt idx="3960">
                  <c:v>12.057</c:v>
                </c:pt>
                <c:pt idx="3961">
                  <c:v>12.096</c:v>
                </c:pt>
                <c:pt idx="3962">
                  <c:v>12.107000000000001</c:v>
                </c:pt>
                <c:pt idx="3963">
                  <c:v>12.106</c:v>
                </c:pt>
                <c:pt idx="3964">
                  <c:v>12.132</c:v>
                </c:pt>
                <c:pt idx="3965">
                  <c:v>12.130999999999998</c:v>
                </c:pt>
                <c:pt idx="3966">
                  <c:v>12.094000000000001</c:v>
                </c:pt>
                <c:pt idx="3967">
                  <c:v>12.133000000000001</c:v>
                </c:pt>
                <c:pt idx="3968">
                  <c:v>12.141999999999999</c:v>
                </c:pt>
                <c:pt idx="3969">
                  <c:v>12.137999999999998</c:v>
                </c:pt>
                <c:pt idx="3970">
                  <c:v>12.114000000000001</c:v>
                </c:pt>
                <c:pt idx="3971">
                  <c:v>12.137999999999998</c:v>
                </c:pt>
                <c:pt idx="3972">
                  <c:v>12.132</c:v>
                </c:pt>
                <c:pt idx="3973">
                  <c:v>12.143000000000001</c:v>
                </c:pt>
                <c:pt idx="3974">
                  <c:v>12.172000000000002</c:v>
                </c:pt>
                <c:pt idx="3975">
                  <c:v>12.143000000000001</c:v>
                </c:pt>
                <c:pt idx="3976">
                  <c:v>12.135</c:v>
                </c:pt>
                <c:pt idx="3977">
                  <c:v>12.146999999999998</c:v>
                </c:pt>
                <c:pt idx="3978">
                  <c:v>12.159000000000002</c:v>
                </c:pt>
                <c:pt idx="3979">
                  <c:v>12.154</c:v>
                </c:pt>
                <c:pt idx="3980">
                  <c:v>12.166</c:v>
                </c:pt>
                <c:pt idx="3981">
                  <c:v>12.127999999999998</c:v>
                </c:pt>
                <c:pt idx="3982">
                  <c:v>12.193</c:v>
                </c:pt>
                <c:pt idx="3983">
                  <c:v>12.139999999999999</c:v>
                </c:pt>
                <c:pt idx="3984">
                  <c:v>12.106</c:v>
                </c:pt>
                <c:pt idx="3985">
                  <c:v>12.153</c:v>
                </c:pt>
                <c:pt idx="3986">
                  <c:v>12.157</c:v>
                </c:pt>
                <c:pt idx="3987">
                  <c:v>12.152000000000006</c:v>
                </c:pt>
                <c:pt idx="3988">
                  <c:v>12.162000000000004</c:v>
                </c:pt>
                <c:pt idx="3989">
                  <c:v>12.17</c:v>
                </c:pt>
                <c:pt idx="3990">
                  <c:v>12.176</c:v>
                </c:pt>
                <c:pt idx="3991">
                  <c:v>12.174000000000001</c:v>
                </c:pt>
                <c:pt idx="3992">
                  <c:v>12.147999999999998</c:v>
                </c:pt>
                <c:pt idx="3993">
                  <c:v>12.195</c:v>
                </c:pt>
                <c:pt idx="3994">
                  <c:v>12.168000000000001</c:v>
                </c:pt>
                <c:pt idx="3995">
                  <c:v>12.16</c:v>
                </c:pt>
                <c:pt idx="3996">
                  <c:v>12.18</c:v>
                </c:pt>
                <c:pt idx="3997">
                  <c:v>12.189</c:v>
                </c:pt>
                <c:pt idx="3998">
                  <c:v>12.178000000000001</c:v>
                </c:pt>
                <c:pt idx="3999">
                  <c:v>12.174000000000001</c:v>
                </c:pt>
                <c:pt idx="4000">
                  <c:v>12.201000000000001</c:v>
                </c:pt>
                <c:pt idx="4001">
                  <c:v>12.206</c:v>
                </c:pt>
                <c:pt idx="4002">
                  <c:v>12.18</c:v>
                </c:pt>
                <c:pt idx="4003">
                  <c:v>12.183</c:v>
                </c:pt>
                <c:pt idx="4004">
                  <c:v>12.143000000000001</c:v>
                </c:pt>
                <c:pt idx="4005">
                  <c:v>12.203000000000001</c:v>
                </c:pt>
                <c:pt idx="4006">
                  <c:v>12.173</c:v>
                </c:pt>
                <c:pt idx="4007">
                  <c:v>12.215</c:v>
                </c:pt>
                <c:pt idx="4008">
                  <c:v>12.217999999999998</c:v>
                </c:pt>
                <c:pt idx="4009">
                  <c:v>12.187000000000001</c:v>
                </c:pt>
                <c:pt idx="4010">
                  <c:v>12.207000000000001</c:v>
                </c:pt>
                <c:pt idx="4011">
                  <c:v>12.220999999999998</c:v>
                </c:pt>
                <c:pt idx="4012">
                  <c:v>12.230999999999998</c:v>
                </c:pt>
                <c:pt idx="4013">
                  <c:v>12.173</c:v>
                </c:pt>
                <c:pt idx="4014">
                  <c:v>12.196</c:v>
                </c:pt>
                <c:pt idx="4015">
                  <c:v>12.218999999999999</c:v>
                </c:pt>
                <c:pt idx="4016">
                  <c:v>12.207999999999998</c:v>
                </c:pt>
                <c:pt idx="4017">
                  <c:v>12.225</c:v>
                </c:pt>
                <c:pt idx="4018">
                  <c:v>12.215</c:v>
                </c:pt>
                <c:pt idx="4019">
                  <c:v>12.678000000000001</c:v>
                </c:pt>
                <c:pt idx="4020">
                  <c:v>12.69</c:v>
                </c:pt>
                <c:pt idx="4021">
                  <c:v>12.705</c:v>
                </c:pt>
                <c:pt idx="4022">
                  <c:v>12.693</c:v>
                </c:pt>
                <c:pt idx="4023">
                  <c:v>12.728999999999999</c:v>
                </c:pt>
                <c:pt idx="4024">
                  <c:v>12.715</c:v>
                </c:pt>
                <c:pt idx="4025">
                  <c:v>12.723999999999998</c:v>
                </c:pt>
                <c:pt idx="4026">
                  <c:v>12.682</c:v>
                </c:pt>
                <c:pt idx="4027">
                  <c:v>12.718999999999999</c:v>
                </c:pt>
                <c:pt idx="4028">
                  <c:v>12.702</c:v>
                </c:pt>
                <c:pt idx="4029">
                  <c:v>12.704000000000001</c:v>
                </c:pt>
                <c:pt idx="4030">
                  <c:v>12.702</c:v>
                </c:pt>
                <c:pt idx="4031">
                  <c:v>12.685</c:v>
                </c:pt>
                <c:pt idx="4032">
                  <c:v>12.703000000000001</c:v>
                </c:pt>
                <c:pt idx="4033">
                  <c:v>12.704000000000001</c:v>
                </c:pt>
                <c:pt idx="4034">
                  <c:v>12.709999999999999</c:v>
                </c:pt>
                <c:pt idx="4035">
                  <c:v>12.7</c:v>
                </c:pt>
                <c:pt idx="4036">
                  <c:v>12.727999999999998</c:v>
                </c:pt>
                <c:pt idx="4037">
                  <c:v>12.697000000000001</c:v>
                </c:pt>
                <c:pt idx="4038">
                  <c:v>12.728999999999999</c:v>
                </c:pt>
                <c:pt idx="4039">
                  <c:v>12.715</c:v>
                </c:pt>
                <c:pt idx="4040">
                  <c:v>12.707000000000001</c:v>
                </c:pt>
                <c:pt idx="4041">
                  <c:v>12.720999999999998</c:v>
                </c:pt>
                <c:pt idx="4042">
                  <c:v>12.707000000000001</c:v>
                </c:pt>
                <c:pt idx="4043">
                  <c:v>12.723999999999998</c:v>
                </c:pt>
                <c:pt idx="4044">
                  <c:v>12.693</c:v>
                </c:pt>
                <c:pt idx="4045">
                  <c:v>12.713000000000001</c:v>
                </c:pt>
                <c:pt idx="4046">
                  <c:v>12.717999999999998</c:v>
                </c:pt>
                <c:pt idx="4047">
                  <c:v>12.729999999999999</c:v>
                </c:pt>
                <c:pt idx="4048">
                  <c:v>12.713000000000001</c:v>
                </c:pt>
                <c:pt idx="4049">
                  <c:v>12.715</c:v>
                </c:pt>
                <c:pt idx="4050">
                  <c:v>12.742000000000001</c:v>
                </c:pt>
                <c:pt idx="4051">
                  <c:v>12.726999999999999</c:v>
                </c:pt>
                <c:pt idx="4052">
                  <c:v>12.712</c:v>
                </c:pt>
                <c:pt idx="4053">
                  <c:v>12.728999999999999</c:v>
                </c:pt>
                <c:pt idx="4054">
                  <c:v>12.722</c:v>
                </c:pt>
                <c:pt idx="4055">
                  <c:v>12.736999999999998</c:v>
                </c:pt>
                <c:pt idx="4056">
                  <c:v>12.740999999999998</c:v>
                </c:pt>
                <c:pt idx="4057">
                  <c:v>12.710999999999999</c:v>
                </c:pt>
                <c:pt idx="4058">
                  <c:v>12.763</c:v>
                </c:pt>
                <c:pt idx="4059">
                  <c:v>12.751000000000001</c:v>
                </c:pt>
                <c:pt idx="4060">
                  <c:v>12.707000000000001</c:v>
                </c:pt>
                <c:pt idx="4061">
                  <c:v>12.743999999999998</c:v>
                </c:pt>
                <c:pt idx="4062">
                  <c:v>12.751000000000001</c:v>
                </c:pt>
                <c:pt idx="4063">
                  <c:v>12.752000000000002</c:v>
                </c:pt>
                <c:pt idx="4064">
                  <c:v>12.733999999999998</c:v>
                </c:pt>
                <c:pt idx="4065">
                  <c:v>12.740999999999998</c:v>
                </c:pt>
                <c:pt idx="4066">
                  <c:v>12.728999999999999</c:v>
                </c:pt>
                <c:pt idx="4067">
                  <c:v>12.747999999999999</c:v>
                </c:pt>
                <c:pt idx="4068">
                  <c:v>12.713000000000001</c:v>
                </c:pt>
                <c:pt idx="4069">
                  <c:v>12.740999999999998</c:v>
                </c:pt>
                <c:pt idx="4070">
                  <c:v>12.759</c:v>
                </c:pt>
                <c:pt idx="4071">
                  <c:v>12.728999999999999</c:v>
                </c:pt>
                <c:pt idx="4072">
                  <c:v>12.771000000000001</c:v>
                </c:pt>
                <c:pt idx="4073">
                  <c:v>12.736000000000001</c:v>
                </c:pt>
                <c:pt idx="4074">
                  <c:v>12.730999999999998</c:v>
                </c:pt>
                <c:pt idx="4075">
                  <c:v>12.745999999999999</c:v>
                </c:pt>
                <c:pt idx="4076">
                  <c:v>12.754</c:v>
                </c:pt>
                <c:pt idx="4077">
                  <c:v>12.734999999999999</c:v>
                </c:pt>
                <c:pt idx="4078">
                  <c:v>12.726000000000001</c:v>
                </c:pt>
                <c:pt idx="4079">
                  <c:v>12.746999999999998</c:v>
                </c:pt>
                <c:pt idx="4080">
                  <c:v>12.751000000000001</c:v>
                </c:pt>
                <c:pt idx="4081">
                  <c:v>12.743999999999998</c:v>
                </c:pt>
                <c:pt idx="4082">
                  <c:v>12.730999999999998</c:v>
                </c:pt>
                <c:pt idx="4083">
                  <c:v>12.731999999999999</c:v>
                </c:pt>
                <c:pt idx="4084">
                  <c:v>12.734999999999999</c:v>
                </c:pt>
                <c:pt idx="4085">
                  <c:v>12.749000000000001</c:v>
                </c:pt>
                <c:pt idx="4086">
                  <c:v>12.76</c:v>
                </c:pt>
                <c:pt idx="4087">
                  <c:v>12.752000000000002</c:v>
                </c:pt>
                <c:pt idx="4088">
                  <c:v>12.75</c:v>
                </c:pt>
                <c:pt idx="4089">
                  <c:v>12.743999999999998</c:v>
                </c:pt>
                <c:pt idx="4090">
                  <c:v>12.753</c:v>
                </c:pt>
                <c:pt idx="4091">
                  <c:v>12.736000000000001</c:v>
                </c:pt>
                <c:pt idx="4092">
                  <c:v>12.757</c:v>
                </c:pt>
                <c:pt idx="4093">
                  <c:v>12.744999999999999</c:v>
                </c:pt>
                <c:pt idx="4094">
                  <c:v>12.736000000000001</c:v>
                </c:pt>
                <c:pt idx="4095">
                  <c:v>12.761000000000001</c:v>
                </c:pt>
                <c:pt idx="4096">
                  <c:v>12.753</c:v>
                </c:pt>
                <c:pt idx="4097">
                  <c:v>12.745999999999999</c:v>
                </c:pt>
                <c:pt idx="4098">
                  <c:v>12.728999999999999</c:v>
                </c:pt>
                <c:pt idx="4099">
                  <c:v>12.751000000000001</c:v>
                </c:pt>
                <c:pt idx="4100">
                  <c:v>12.75</c:v>
                </c:pt>
                <c:pt idx="4101">
                  <c:v>12.703000000000001</c:v>
                </c:pt>
                <c:pt idx="4102">
                  <c:v>12.747999999999999</c:v>
                </c:pt>
                <c:pt idx="4103">
                  <c:v>12.751000000000001</c:v>
                </c:pt>
                <c:pt idx="4104">
                  <c:v>12.769</c:v>
                </c:pt>
                <c:pt idx="4105">
                  <c:v>12.733999999999998</c:v>
                </c:pt>
                <c:pt idx="4106">
                  <c:v>12.754</c:v>
                </c:pt>
                <c:pt idx="4107">
                  <c:v>12.765000000000002</c:v>
                </c:pt>
                <c:pt idx="4108">
                  <c:v>12.746999999999998</c:v>
                </c:pt>
                <c:pt idx="4109">
                  <c:v>12.755000000000004</c:v>
                </c:pt>
                <c:pt idx="4110">
                  <c:v>12.734999999999999</c:v>
                </c:pt>
                <c:pt idx="4111">
                  <c:v>12.757</c:v>
                </c:pt>
                <c:pt idx="4112">
                  <c:v>12.758000000000001</c:v>
                </c:pt>
                <c:pt idx="4113">
                  <c:v>12.747999999999999</c:v>
                </c:pt>
                <c:pt idx="4114">
                  <c:v>12.767000000000001</c:v>
                </c:pt>
                <c:pt idx="4115">
                  <c:v>12.739999999999998</c:v>
                </c:pt>
                <c:pt idx="4116">
                  <c:v>12.733000000000001</c:v>
                </c:pt>
                <c:pt idx="4117">
                  <c:v>12.733999999999998</c:v>
                </c:pt>
                <c:pt idx="4118">
                  <c:v>12.761000000000001</c:v>
                </c:pt>
                <c:pt idx="4119">
                  <c:v>12.733000000000001</c:v>
                </c:pt>
                <c:pt idx="4120">
                  <c:v>12.759</c:v>
                </c:pt>
                <c:pt idx="4121">
                  <c:v>12.763</c:v>
                </c:pt>
                <c:pt idx="4122">
                  <c:v>12.739999999999998</c:v>
                </c:pt>
                <c:pt idx="4123">
                  <c:v>12.727999999999998</c:v>
                </c:pt>
                <c:pt idx="4124">
                  <c:v>12.745999999999999</c:v>
                </c:pt>
                <c:pt idx="4125">
                  <c:v>12.754</c:v>
                </c:pt>
                <c:pt idx="4126">
                  <c:v>12.777000000000001</c:v>
                </c:pt>
                <c:pt idx="4127">
                  <c:v>12.769</c:v>
                </c:pt>
                <c:pt idx="4128">
                  <c:v>12.753</c:v>
                </c:pt>
                <c:pt idx="4129">
                  <c:v>12.776</c:v>
                </c:pt>
                <c:pt idx="4130">
                  <c:v>12.777000000000001</c:v>
                </c:pt>
                <c:pt idx="4131">
                  <c:v>12.767000000000001</c:v>
                </c:pt>
                <c:pt idx="4132">
                  <c:v>12.733999999999998</c:v>
                </c:pt>
                <c:pt idx="4133">
                  <c:v>12.719999999999999</c:v>
                </c:pt>
                <c:pt idx="4134">
                  <c:v>12.739999999999998</c:v>
                </c:pt>
                <c:pt idx="4135">
                  <c:v>12.785</c:v>
                </c:pt>
                <c:pt idx="4136">
                  <c:v>12.764000000000001</c:v>
                </c:pt>
                <c:pt idx="4137">
                  <c:v>12.764000000000001</c:v>
                </c:pt>
                <c:pt idx="4138">
                  <c:v>12.767000000000001</c:v>
                </c:pt>
                <c:pt idx="4139">
                  <c:v>12.77</c:v>
                </c:pt>
                <c:pt idx="4140">
                  <c:v>12.771000000000001</c:v>
                </c:pt>
                <c:pt idx="4141">
                  <c:v>12.772</c:v>
                </c:pt>
                <c:pt idx="4142">
                  <c:v>12.779</c:v>
                </c:pt>
                <c:pt idx="4143">
                  <c:v>12.753</c:v>
                </c:pt>
                <c:pt idx="4144">
                  <c:v>12.758000000000001</c:v>
                </c:pt>
                <c:pt idx="4145">
                  <c:v>12.773</c:v>
                </c:pt>
                <c:pt idx="4146">
                  <c:v>12.77</c:v>
                </c:pt>
                <c:pt idx="4147">
                  <c:v>12.743999999999998</c:v>
                </c:pt>
                <c:pt idx="4148">
                  <c:v>12.785</c:v>
                </c:pt>
                <c:pt idx="4149">
                  <c:v>12.772</c:v>
                </c:pt>
                <c:pt idx="4150">
                  <c:v>12.753</c:v>
                </c:pt>
                <c:pt idx="4151">
                  <c:v>12.762</c:v>
                </c:pt>
                <c:pt idx="4152">
                  <c:v>12.775</c:v>
                </c:pt>
                <c:pt idx="4153">
                  <c:v>12.751000000000001</c:v>
                </c:pt>
                <c:pt idx="4154">
                  <c:v>12.777000000000001</c:v>
                </c:pt>
                <c:pt idx="4155">
                  <c:v>12.784000000000001</c:v>
                </c:pt>
                <c:pt idx="4156">
                  <c:v>12.772</c:v>
                </c:pt>
                <c:pt idx="4157">
                  <c:v>12.777999999999999</c:v>
                </c:pt>
                <c:pt idx="4158">
                  <c:v>12.757</c:v>
                </c:pt>
                <c:pt idx="4159">
                  <c:v>12.777999999999999</c:v>
                </c:pt>
                <c:pt idx="4160">
                  <c:v>12.777999999999999</c:v>
                </c:pt>
                <c:pt idx="4161">
                  <c:v>12.797000000000001</c:v>
                </c:pt>
                <c:pt idx="4162">
                  <c:v>12.79</c:v>
                </c:pt>
                <c:pt idx="4163">
                  <c:v>12.776</c:v>
                </c:pt>
                <c:pt idx="4164">
                  <c:v>12.775</c:v>
                </c:pt>
                <c:pt idx="4165">
                  <c:v>12.777000000000001</c:v>
                </c:pt>
                <c:pt idx="4166">
                  <c:v>12.773</c:v>
                </c:pt>
                <c:pt idx="4167">
                  <c:v>12.786</c:v>
                </c:pt>
                <c:pt idx="4168">
                  <c:v>12.797999999999998</c:v>
                </c:pt>
                <c:pt idx="4169">
                  <c:v>12.764000000000001</c:v>
                </c:pt>
                <c:pt idx="4170">
                  <c:v>12.786</c:v>
                </c:pt>
                <c:pt idx="4171">
                  <c:v>12.772</c:v>
                </c:pt>
                <c:pt idx="4172">
                  <c:v>12.802000000000012</c:v>
                </c:pt>
                <c:pt idx="4173">
                  <c:v>12.776</c:v>
                </c:pt>
                <c:pt idx="4174">
                  <c:v>12.767000000000001</c:v>
                </c:pt>
                <c:pt idx="4175">
                  <c:v>12.787999999999998</c:v>
                </c:pt>
                <c:pt idx="4176">
                  <c:v>12.787000000000001</c:v>
                </c:pt>
                <c:pt idx="4177">
                  <c:v>12.787999999999998</c:v>
                </c:pt>
                <c:pt idx="4178">
                  <c:v>12.790999999999999</c:v>
                </c:pt>
                <c:pt idx="4179">
                  <c:v>12.775</c:v>
                </c:pt>
                <c:pt idx="4180">
                  <c:v>12.802000000000012</c:v>
                </c:pt>
                <c:pt idx="4181">
                  <c:v>12.787000000000001</c:v>
                </c:pt>
                <c:pt idx="4182">
                  <c:v>12.811</c:v>
                </c:pt>
                <c:pt idx="4183">
                  <c:v>12.805000000000012</c:v>
                </c:pt>
                <c:pt idx="4184">
                  <c:v>12.786</c:v>
                </c:pt>
                <c:pt idx="4185">
                  <c:v>12.787000000000001</c:v>
                </c:pt>
                <c:pt idx="4186">
                  <c:v>12.809000000000006</c:v>
                </c:pt>
                <c:pt idx="4187">
                  <c:v>12.796000000000001</c:v>
                </c:pt>
                <c:pt idx="4188">
                  <c:v>12.797999999999998</c:v>
                </c:pt>
                <c:pt idx="4189">
                  <c:v>12.812000000000006</c:v>
                </c:pt>
                <c:pt idx="4190">
                  <c:v>12.822000000000006</c:v>
                </c:pt>
                <c:pt idx="4191">
                  <c:v>12.821</c:v>
                </c:pt>
                <c:pt idx="4192">
                  <c:v>12.786</c:v>
                </c:pt>
                <c:pt idx="4193">
                  <c:v>12.814</c:v>
                </c:pt>
                <c:pt idx="4194">
                  <c:v>12.82</c:v>
                </c:pt>
                <c:pt idx="4195">
                  <c:v>12.796000000000001</c:v>
                </c:pt>
                <c:pt idx="4196">
                  <c:v>12.816000000000004</c:v>
                </c:pt>
                <c:pt idx="4197">
                  <c:v>12.815000000000012</c:v>
                </c:pt>
                <c:pt idx="4198">
                  <c:v>12.811</c:v>
                </c:pt>
                <c:pt idx="4199">
                  <c:v>12.796000000000001</c:v>
                </c:pt>
                <c:pt idx="4200">
                  <c:v>12.826000000000002</c:v>
                </c:pt>
                <c:pt idx="4201">
                  <c:v>12.813000000000002</c:v>
                </c:pt>
                <c:pt idx="4202">
                  <c:v>12.804</c:v>
                </c:pt>
                <c:pt idx="4203">
                  <c:v>12.805000000000012</c:v>
                </c:pt>
                <c:pt idx="4204">
                  <c:v>12.803000000000004</c:v>
                </c:pt>
                <c:pt idx="4205">
                  <c:v>12.806000000000004</c:v>
                </c:pt>
                <c:pt idx="4206">
                  <c:v>12.817</c:v>
                </c:pt>
                <c:pt idx="4207">
                  <c:v>12.806000000000004</c:v>
                </c:pt>
                <c:pt idx="4208">
                  <c:v>12.803000000000004</c:v>
                </c:pt>
                <c:pt idx="4209">
                  <c:v>12.813000000000002</c:v>
                </c:pt>
                <c:pt idx="4210">
                  <c:v>12.811</c:v>
                </c:pt>
                <c:pt idx="4211">
                  <c:v>12.805000000000012</c:v>
                </c:pt>
                <c:pt idx="4212">
                  <c:v>12.793999999999999</c:v>
                </c:pt>
                <c:pt idx="4213">
                  <c:v>12.808</c:v>
                </c:pt>
                <c:pt idx="4214">
                  <c:v>12.836</c:v>
                </c:pt>
                <c:pt idx="4215">
                  <c:v>12.822000000000006</c:v>
                </c:pt>
                <c:pt idx="4216">
                  <c:v>12.811</c:v>
                </c:pt>
                <c:pt idx="4217">
                  <c:v>12.822000000000006</c:v>
                </c:pt>
                <c:pt idx="4218">
                  <c:v>12.812000000000006</c:v>
                </c:pt>
                <c:pt idx="4219">
                  <c:v>12.814</c:v>
                </c:pt>
                <c:pt idx="4220">
                  <c:v>12.814</c:v>
                </c:pt>
                <c:pt idx="4221">
                  <c:v>12.833</c:v>
                </c:pt>
                <c:pt idx="4222">
                  <c:v>12.824</c:v>
                </c:pt>
                <c:pt idx="4223">
                  <c:v>12.832000000000004</c:v>
                </c:pt>
                <c:pt idx="4224">
                  <c:v>12.82</c:v>
                </c:pt>
                <c:pt idx="4225">
                  <c:v>12.797999999999998</c:v>
                </c:pt>
                <c:pt idx="4226">
                  <c:v>12.826000000000002</c:v>
                </c:pt>
                <c:pt idx="4227">
                  <c:v>12.822000000000006</c:v>
                </c:pt>
                <c:pt idx="4228">
                  <c:v>12.831</c:v>
                </c:pt>
                <c:pt idx="4229">
                  <c:v>12.827</c:v>
                </c:pt>
                <c:pt idx="4230">
                  <c:v>12.821</c:v>
                </c:pt>
                <c:pt idx="4231">
                  <c:v>12.841000000000001</c:v>
                </c:pt>
                <c:pt idx="4232">
                  <c:v>12.841000000000001</c:v>
                </c:pt>
                <c:pt idx="4233">
                  <c:v>12.811</c:v>
                </c:pt>
                <c:pt idx="4234">
                  <c:v>12.808</c:v>
                </c:pt>
                <c:pt idx="4235">
                  <c:v>12.796000000000001</c:v>
                </c:pt>
                <c:pt idx="4236">
                  <c:v>12.8</c:v>
                </c:pt>
                <c:pt idx="4237">
                  <c:v>12.829000000000002</c:v>
                </c:pt>
                <c:pt idx="4238">
                  <c:v>12.809000000000006</c:v>
                </c:pt>
                <c:pt idx="4239">
                  <c:v>12.835000000000004</c:v>
                </c:pt>
                <c:pt idx="4240">
                  <c:v>12.827</c:v>
                </c:pt>
                <c:pt idx="4241">
                  <c:v>12.836</c:v>
                </c:pt>
                <c:pt idx="4242">
                  <c:v>12.846</c:v>
                </c:pt>
                <c:pt idx="4243">
                  <c:v>12.834</c:v>
                </c:pt>
                <c:pt idx="4244">
                  <c:v>12.825000000000006</c:v>
                </c:pt>
                <c:pt idx="4245">
                  <c:v>12.870000000000006</c:v>
                </c:pt>
                <c:pt idx="4246">
                  <c:v>12.846</c:v>
                </c:pt>
                <c:pt idx="4247">
                  <c:v>12.864000000000004</c:v>
                </c:pt>
                <c:pt idx="4248">
                  <c:v>12.841000000000001</c:v>
                </c:pt>
                <c:pt idx="4249">
                  <c:v>12.819000000000004</c:v>
                </c:pt>
                <c:pt idx="4250">
                  <c:v>12.850000000000012</c:v>
                </c:pt>
                <c:pt idx="4251">
                  <c:v>12.839</c:v>
                </c:pt>
                <c:pt idx="4252">
                  <c:v>12.846</c:v>
                </c:pt>
                <c:pt idx="4253">
                  <c:v>12.818</c:v>
                </c:pt>
                <c:pt idx="4254">
                  <c:v>12.829000000000002</c:v>
                </c:pt>
                <c:pt idx="4255">
                  <c:v>12.855000000000018</c:v>
                </c:pt>
                <c:pt idx="4256">
                  <c:v>12.855000000000018</c:v>
                </c:pt>
                <c:pt idx="4257">
                  <c:v>12.826000000000002</c:v>
                </c:pt>
                <c:pt idx="4258">
                  <c:v>12.828000000000001</c:v>
                </c:pt>
                <c:pt idx="4259">
                  <c:v>12.835000000000004</c:v>
                </c:pt>
                <c:pt idx="4260">
                  <c:v>12.843</c:v>
                </c:pt>
                <c:pt idx="4261">
                  <c:v>12.856000000000014</c:v>
                </c:pt>
                <c:pt idx="4262">
                  <c:v>12.867000000000004</c:v>
                </c:pt>
                <c:pt idx="4263">
                  <c:v>12.857000000000006</c:v>
                </c:pt>
                <c:pt idx="4264">
                  <c:v>12.834</c:v>
                </c:pt>
                <c:pt idx="4265">
                  <c:v>12.832000000000004</c:v>
                </c:pt>
                <c:pt idx="4266">
                  <c:v>12.829000000000002</c:v>
                </c:pt>
                <c:pt idx="4267">
                  <c:v>12.869000000000012</c:v>
                </c:pt>
                <c:pt idx="4268">
                  <c:v>12.866000000000012</c:v>
                </c:pt>
                <c:pt idx="4269">
                  <c:v>12.924000000000001</c:v>
                </c:pt>
                <c:pt idx="4270">
                  <c:v>12.873000000000006</c:v>
                </c:pt>
                <c:pt idx="4271">
                  <c:v>12.857000000000006</c:v>
                </c:pt>
                <c:pt idx="4272">
                  <c:v>12.873000000000006</c:v>
                </c:pt>
                <c:pt idx="4273">
                  <c:v>12.863000000000012</c:v>
                </c:pt>
                <c:pt idx="4274">
                  <c:v>12.832000000000004</c:v>
                </c:pt>
                <c:pt idx="4275">
                  <c:v>12.869000000000012</c:v>
                </c:pt>
                <c:pt idx="4276">
                  <c:v>12.876000000000014</c:v>
                </c:pt>
                <c:pt idx="4277">
                  <c:v>12.864000000000004</c:v>
                </c:pt>
                <c:pt idx="4278">
                  <c:v>12.868</c:v>
                </c:pt>
                <c:pt idx="4279">
                  <c:v>12.882000000000012</c:v>
                </c:pt>
                <c:pt idx="4280">
                  <c:v>12.846</c:v>
                </c:pt>
                <c:pt idx="4281">
                  <c:v>12.865000000000014</c:v>
                </c:pt>
                <c:pt idx="4282">
                  <c:v>12.877000000000002</c:v>
                </c:pt>
                <c:pt idx="4283">
                  <c:v>12.862000000000014</c:v>
                </c:pt>
                <c:pt idx="4284">
                  <c:v>12.865000000000014</c:v>
                </c:pt>
                <c:pt idx="4285">
                  <c:v>12.855000000000018</c:v>
                </c:pt>
                <c:pt idx="4286">
                  <c:v>12.894</c:v>
                </c:pt>
                <c:pt idx="4287">
                  <c:v>12.886000000000006</c:v>
                </c:pt>
                <c:pt idx="4288">
                  <c:v>12.876000000000014</c:v>
                </c:pt>
                <c:pt idx="4289">
                  <c:v>12.879000000000012</c:v>
                </c:pt>
                <c:pt idx="4290">
                  <c:v>12.868</c:v>
                </c:pt>
                <c:pt idx="4291">
                  <c:v>12.884</c:v>
                </c:pt>
                <c:pt idx="4292">
                  <c:v>12.891</c:v>
                </c:pt>
                <c:pt idx="4293">
                  <c:v>12.889000000000006</c:v>
                </c:pt>
                <c:pt idx="4294">
                  <c:v>12.864000000000004</c:v>
                </c:pt>
                <c:pt idx="4295">
                  <c:v>12.864000000000004</c:v>
                </c:pt>
                <c:pt idx="4296">
                  <c:v>12.869000000000012</c:v>
                </c:pt>
                <c:pt idx="4297">
                  <c:v>12.886000000000006</c:v>
                </c:pt>
                <c:pt idx="4298">
                  <c:v>12.893000000000002</c:v>
                </c:pt>
                <c:pt idx="4299">
                  <c:v>12.894</c:v>
                </c:pt>
                <c:pt idx="4300">
                  <c:v>12.856000000000014</c:v>
                </c:pt>
                <c:pt idx="4301">
                  <c:v>12.891</c:v>
                </c:pt>
                <c:pt idx="4302">
                  <c:v>12.868</c:v>
                </c:pt>
                <c:pt idx="4303">
                  <c:v>12.872000000000014</c:v>
                </c:pt>
                <c:pt idx="4304">
                  <c:v>12.872000000000014</c:v>
                </c:pt>
                <c:pt idx="4305">
                  <c:v>12.909000000000002</c:v>
                </c:pt>
                <c:pt idx="4306">
                  <c:v>12.852000000000015</c:v>
                </c:pt>
                <c:pt idx="4307">
                  <c:v>12.872000000000014</c:v>
                </c:pt>
                <c:pt idx="4308">
                  <c:v>12.904</c:v>
                </c:pt>
                <c:pt idx="4309">
                  <c:v>12.885000000000012</c:v>
                </c:pt>
                <c:pt idx="4310">
                  <c:v>12.879000000000012</c:v>
                </c:pt>
                <c:pt idx="4311">
                  <c:v>12.873000000000006</c:v>
                </c:pt>
                <c:pt idx="4312">
                  <c:v>12.875000000000014</c:v>
                </c:pt>
                <c:pt idx="4313">
                  <c:v>12.864000000000004</c:v>
                </c:pt>
                <c:pt idx="4314">
                  <c:v>12.865000000000014</c:v>
                </c:pt>
                <c:pt idx="4315">
                  <c:v>12.874000000000002</c:v>
                </c:pt>
                <c:pt idx="4316">
                  <c:v>12.872000000000014</c:v>
                </c:pt>
                <c:pt idx="4317">
                  <c:v>12.856000000000014</c:v>
                </c:pt>
                <c:pt idx="4318">
                  <c:v>12.894</c:v>
                </c:pt>
                <c:pt idx="4319">
                  <c:v>12.876000000000014</c:v>
                </c:pt>
                <c:pt idx="4320">
                  <c:v>12.850000000000012</c:v>
                </c:pt>
                <c:pt idx="4321">
                  <c:v>12.868</c:v>
                </c:pt>
                <c:pt idx="4322">
                  <c:v>12.858000000000002</c:v>
                </c:pt>
                <c:pt idx="4323">
                  <c:v>12.847</c:v>
                </c:pt>
                <c:pt idx="4324">
                  <c:v>12.861000000000002</c:v>
                </c:pt>
                <c:pt idx="4325">
                  <c:v>12.863000000000012</c:v>
                </c:pt>
                <c:pt idx="4326">
                  <c:v>12.88</c:v>
                </c:pt>
                <c:pt idx="4327">
                  <c:v>12.843</c:v>
                </c:pt>
                <c:pt idx="4328">
                  <c:v>12.856000000000014</c:v>
                </c:pt>
                <c:pt idx="4329">
                  <c:v>12.844000000000001</c:v>
                </c:pt>
                <c:pt idx="4330">
                  <c:v>12.865000000000014</c:v>
                </c:pt>
                <c:pt idx="4331">
                  <c:v>12.82</c:v>
                </c:pt>
                <c:pt idx="4332">
                  <c:v>12.831</c:v>
                </c:pt>
                <c:pt idx="4333">
                  <c:v>12.83</c:v>
                </c:pt>
                <c:pt idx="4334">
                  <c:v>12.853000000000012</c:v>
                </c:pt>
                <c:pt idx="4335">
                  <c:v>12.842000000000002</c:v>
                </c:pt>
                <c:pt idx="4336">
                  <c:v>12.852000000000015</c:v>
                </c:pt>
                <c:pt idx="4337">
                  <c:v>12.851000000000004</c:v>
                </c:pt>
                <c:pt idx="4338">
                  <c:v>12.834</c:v>
                </c:pt>
                <c:pt idx="4339">
                  <c:v>12.831</c:v>
                </c:pt>
                <c:pt idx="4340">
                  <c:v>12.821</c:v>
                </c:pt>
                <c:pt idx="4341">
                  <c:v>12.828000000000001</c:v>
                </c:pt>
                <c:pt idx="4342">
                  <c:v>12.822000000000006</c:v>
                </c:pt>
                <c:pt idx="4343">
                  <c:v>12.805000000000012</c:v>
                </c:pt>
                <c:pt idx="4344">
                  <c:v>12.79</c:v>
                </c:pt>
                <c:pt idx="4345">
                  <c:v>12.831</c:v>
                </c:pt>
                <c:pt idx="4346">
                  <c:v>12.817</c:v>
                </c:pt>
                <c:pt idx="4347">
                  <c:v>12.804</c:v>
                </c:pt>
                <c:pt idx="4348">
                  <c:v>12.797999999999998</c:v>
                </c:pt>
                <c:pt idx="4349">
                  <c:v>12.796000000000001</c:v>
                </c:pt>
                <c:pt idx="4350">
                  <c:v>12.775</c:v>
                </c:pt>
                <c:pt idx="4351">
                  <c:v>12.790999999999999</c:v>
                </c:pt>
                <c:pt idx="4352">
                  <c:v>12.798999999999999</c:v>
                </c:pt>
                <c:pt idx="4353">
                  <c:v>12.793999999999999</c:v>
                </c:pt>
                <c:pt idx="4354">
                  <c:v>12.772</c:v>
                </c:pt>
                <c:pt idx="4355">
                  <c:v>12.819000000000004</c:v>
                </c:pt>
                <c:pt idx="4356">
                  <c:v>12.765000000000002</c:v>
                </c:pt>
                <c:pt idx="4357">
                  <c:v>12.757</c:v>
                </c:pt>
                <c:pt idx="4358">
                  <c:v>12.749000000000001</c:v>
                </c:pt>
                <c:pt idx="4359">
                  <c:v>12.776</c:v>
                </c:pt>
                <c:pt idx="4360">
                  <c:v>12.761000000000001</c:v>
                </c:pt>
                <c:pt idx="4361">
                  <c:v>12.733999999999998</c:v>
                </c:pt>
                <c:pt idx="4362">
                  <c:v>12.753</c:v>
                </c:pt>
                <c:pt idx="4363">
                  <c:v>12.755000000000004</c:v>
                </c:pt>
                <c:pt idx="4364">
                  <c:v>12.733000000000001</c:v>
                </c:pt>
                <c:pt idx="4365">
                  <c:v>12.739000000000001</c:v>
                </c:pt>
                <c:pt idx="4366">
                  <c:v>12.717000000000001</c:v>
                </c:pt>
                <c:pt idx="4367">
                  <c:v>12.720999999999998</c:v>
                </c:pt>
                <c:pt idx="4368">
                  <c:v>12.717000000000001</c:v>
                </c:pt>
                <c:pt idx="4369">
                  <c:v>12.699</c:v>
                </c:pt>
                <c:pt idx="4370">
                  <c:v>12.707000000000001</c:v>
                </c:pt>
                <c:pt idx="4371">
                  <c:v>12.675000000000002</c:v>
                </c:pt>
                <c:pt idx="4372">
                  <c:v>12.701000000000001</c:v>
                </c:pt>
                <c:pt idx="4373">
                  <c:v>12.692</c:v>
                </c:pt>
                <c:pt idx="4374">
                  <c:v>12.685</c:v>
                </c:pt>
                <c:pt idx="4375">
                  <c:v>12.665000000000004</c:v>
                </c:pt>
                <c:pt idx="4376">
                  <c:v>12.664</c:v>
                </c:pt>
                <c:pt idx="4377">
                  <c:v>12.669</c:v>
                </c:pt>
                <c:pt idx="4378">
                  <c:v>12.647999999999998</c:v>
                </c:pt>
                <c:pt idx="4379">
                  <c:v>12.625</c:v>
                </c:pt>
                <c:pt idx="4380">
                  <c:v>12.627000000000001</c:v>
                </c:pt>
                <c:pt idx="4381">
                  <c:v>12.602</c:v>
                </c:pt>
                <c:pt idx="4382">
                  <c:v>12.612</c:v>
                </c:pt>
                <c:pt idx="4383">
                  <c:v>12.591000000000001</c:v>
                </c:pt>
                <c:pt idx="4384">
                  <c:v>12.596</c:v>
                </c:pt>
                <c:pt idx="4385">
                  <c:v>12.59</c:v>
                </c:pt>
                <c:pt idx="4386">
                  <c:v>12.571</c:v>
                </c:pt>
                <c:pt idx="4387">
                  <c:v>12.557</c:v>
                </c:pt>
                <c:pt idx="4388">
                  <c:v>12.546000000000001</c:v>
                </c:pt>
                <c:pt idx="4389">
                  <c:v>12.532</c:v>
                </c:pt>
                <c:pt idx="4390">
                  <c:v>12.545</c:v>
                </c:pt>
                <c:pt idx="4391">
                  <c:v>12.534000000000001</c:v>
                </c:pt>
                <c:pt idx="4392">
                  <c:v>12.513</c:v>
                </c:pt>
                <c:pt idx="4393">
                  <c:v>12.507</c:v>
                </c:pt>
                <c:pt idx="4394">
                  <c:v>12.501000000000001</c:v>
                </c:pt>
                <c:pt idx="4395">
                  <c:v>12.502000000000002</c:v>
                </c:pt>
                <c:pt idx="4396">
                  <c:v>12.492000000000004</c:v>
                </c:pt>
                <c:pt idx="4397">
                  <c:v>12.506</c:v>
                </c:pt>
                <c:pt idx="4398">
                  <c:v>12.488</c:v>
                </c:pt>
                <c:pt idx="4399">
                  <c:v>12.468</c:v>
                </c:pt>
                <c:pt idx="4400">
                  <c:v>12.461</c:v>
                </c:pt>
                <c:pt idx="4401">
                  <c:v>12.436</c:v>
                </c:pt>
                <c:pt idx="4402">
                  <c:v>12.428000000000001</c:v>
                </c:pt>
                <c:pt idx="4403">
                  <c:v>12.452000000000014</c:v>
                </c:pt>
                <c:pt idx="4404">
                  <c:v>12.444000000000001</c:v>
                </c:pt>
                <c:pt idx="4405">
                  <c:v>12.419</c:v>
                </c:pt>
                <c:pt idx="4406">
                  <c:v>12.422000000000002</c:v>
                </c:pt>
                <c:pt idx="4407">
                  <c:v>12.409000000000002</c:v>
                </c:pt>
                <c:pt idx="4408">
                  <c:v>12.388</c:v>
                </c:pt>
                <c:pt idx="4409">
                  <c:v>12.384</c:v>
                </c:pt>
                <c:pt idx="4410">
                  <c:v>12.353000000000012</c:v>
                </c:pt>
                <c:pt idx="4411">
                  <c:v>12.349</c:v>
                </c:pt>
                <c:pt idx="4412">
                  <c:v>12.341000000000001</c:v>
                </c:pt>
                <c:pt idx="4413">
                  <c:v>12.355000000000018</c:v>
                </c:pt>
                <c:pt idx="4414">
                  <c:v>12.336</c:v>
                </c:pt>
                <c:pt idx="4415">
                  <c:v>12.327</c:v>
                </c:pt>
                <c:pt idx="4416">
                  <c:v>12.306000000000004</c:v>
                </c:pt>
                <c:pt idx="4417">
                  <c:v>12.308</c:v>
                </c:pt>
                <c:pt idx="4418">
                  <c:v>12.292</c:v>
                </c:pt>
                <c:pt idx="4419">
                  <c:v>12.304</c:v>
                </c:pt>
                <c:pt idx="4420">
                  <c:v>12.289</c:v>
                </c:pt>
                <c:pt idx="4421">
                  <c:v>12.281000000000001</c:v>
                </c:pt>
                <c:pt idx="4422">
                  <c:v>12.275</c:v>
                </c:pt>
                <c:pt idx="4423">
                  <c:v>12.244999999999999</c:v>
                </c:pt>
                <c:pt idx="4424">
                  <c:v>12.230999999999998</c:v>
                </c:pt>
                <c:pt idx="4425">
                  <c:v>12.239000000000001</c:v>
                </c:pt>
                <c:pt idx="4426">
                  <c:v>12.239999999999998</c:v>
                </c:pt>
                <c:pt idx="4427">
                  <c:v>12.25</c:v>
                </c:pt>
                <c:pt idx="4428">
                  <c:v>12.209999999999999</c:v>
                </c:pt>
                <c:pt idx="4429">
                  <c:v>12.223999999999998</c:v>
                </c:pt>
                <c:pt idx="4430">
                  <c:v>12.213000000000001</c:v>
                </c:pt>
                <c:pt idx="4431">
                  <c:v>12.193</c:v>
                </c:pt>
                <c:pt idx="4432">
                  <c:v>12.187000000000001</c:v>
                </c:pt>
                <c:pt idx="4433">
                  <c:v>12.162000000000004</c:v>
                </c:pt>
                <c:pt idx="4434">
                  <c:v>12.164</c:v>
                </c:pt>
                <c:pt idx="4435">
                  <c:v>12.159000000000002</c:v>
                </c:pt>
                <c:pt idx="4436">
                  <c:v>12.135</c:v>
                </c:pt>
                <c:pt idx="4437">
                  <c:v>12.146999999999998</c:v>
                </c:pt>
                <c:pt idx="4438">
                  <c:v>12.161</c:v>
                </c:pt>
                <c:pt idx="4439">
                  <c:v>12.114000000000001</c:v>
                </c:pt>
                <c:pt idx="4440">
                  <c:v>12.15</c:v>
                </c:pt>
                <c:pt idx="4441">
                  <c:v>12.1</c:v>
                </c:pt>
                <c:pt idx="4442">
                  <c:v>12.125</c:v>
                </c:pt>
                <c:pt idx="4443">
                  <c:v>12.096</c:v>
                </c:pt>
                <c:pt idx="4444">
                  <c:v>12.099</c:v>
                </c:pt>
                <c:pt idx="4445">
                  <c:v>12.107000000000001</c:v>
                </c:pt>
                <c:pt idx="4446">
                  <c:v>12.109</c:v>
                </c:pt>
                <c:pt idx="4447">
                  <c:v>12.082000000000004</c:v>
                </c:pt>
                <c:pt idx="4448">
                  <c:v>12.085000000000004</c:v>
                </c:pt>
                <c:pt idx="4449">
                  <c:v>12.081</c:v>
                </c:pt>
                <c:pt idx="4450">
                  <c:v>12.082000000000004</c:v>
                </c:pt>
                <c:pt idx="4451">
                  <c:v>12.068</c:v>
                </c:pt>
                <c:pt idx="4452">
                  <c:v>12.066000000000004</c:v>
                </c:pt>
                <c:pt idx="4453">
                  <c:v>12.063000000000002</c:v>
                </c:pt>
                <c:pt idx="4454">
                  <c:v>12.078000000000001</c:v>
                </c:pt>
                <c:pt idx="4455">
                  <c:v>12.079000000000002</c:v>
                </c:pt>
                <c:pt idx="4456">
                  <c:v>12.066000000000004</c:v>
                </c:pt>
                <c:pt idx="4457">
                  <c:v>12.074</c:v>
                </c:pt>
                <c:pt idx="4458">
                  <c:v>12.077</c:v>
                </c:pt>
                <c:pt idx="4459">
                  <c:v>12.085000000000004</c:v>
                </c:pt>
                <c:pt idx="4460">
                  <c:v>12.071</c:v>
                </c:pt>
                <c:pt idx="4461">
                  <c:v>12.064</c:v>
                </c:pt>
                <c:pt idx="4462">
                  <c:v>12.081</c:v>
                </c:pt>
                <c:pt idx="4463">
                  <c:v>12.056000000000004</c:v>
                </c:pt>
                <c:pt idx="4464">
                  <c:v>12.056000000000004</c:v>
                </c:pt>
                <c:pt idx="4465">
                  <c:v>12.056000000000004</c:v>
                </c:pt>
                <c:pt idx="4466">
                  <c:v>12.066000000000004</c:v>
                </c:pt>
                <c:pt idx="4467">
                  <c:v>12.07</c:v>
                </c:pt>
                <c:pt idx="4468">
                  <c:v>12.073</c:v>
                </c:pt>
                <c:pt idx="4469">
                  <c:v>12.063000000000002</c:v>
                </c:pt>
                <c:pt idx="4470">
                  <c:v>12.075000000000006</c:v>
                </c:pt>
                <c:pt idx="4471">
                  <c:v>12.068</c:v>
                </c:pt>
                <c:pt idx="4472">
                  <c:v>12.06</c:v>
                </c:pt>
                <c:pt idx="4473">
                  <c:v>12.067</c:v>
                </c:pt>
                <c:pt idx="4474">
                  <c:v>12.071</c:v>
                </c:pt>
                <c:pt idx="4475">
                  <c:v>12.079000000000002</c:v>
                </c:pt>
                <c:pt idx="4476">
                  <c:v>12.062000000000006</c:v>
                </c:pt>
                <c:pt idx="4477">
                  <c:v>12.059000000000006</c:v>
                </c:pt>
                <c:pt idx="4478">
                  <c:v>12.056000000000004</c:v>
                </c:pt>
                <c:pt idx="4479">
                  <c:v>12.079000000000002</c:v>
                </c:pt>
                <c:pt idx="4480">
                  <c:v>12.072000000000006</c:v>
                </c:pt>
                <c:pt idx="4481">
                  <c:v>12.08</c:v>
                </c:pt>
                <c:pt idx="4482">
                  <c:v>12.075000000000006</c:v>
                </c:pt>
                <c:pt idx="4483">
                  <c:v>12.085000000000004</c:v>
                </c:pt>
                <c:pt idx="4484">
                  <c:v>12.092000000000002</c:v>
                </c:pt>
                <c:pt idx="4485">
                  <c:v>12.085000000000004</c:v>
                </c:pt>
                <c:pt idx="4486">
                  <c:v>12.091000000000001</c:v>
                </c:pt>
                <c:pt idx="4487">
                  <c:v>12.095000000000002</c:v>
                </c:pt>
                <c:pt idx="4488">
                  <c:v>12.095000000000002</c:v>
                </c:pt>
                <c:pt idx="4489">
                  <c:v>12.074</c:v>
                </c:pt>
                <c:pt idx="4490">
                  <c:v>12.094000000000001</c:v>
                </c:pt>
                <c:pt idx="4491">
                  <c:v>12.097</c:v>
                </c:pt>
                <c:pt idx="4492">
                  <c:v>12.104000000000001</c:v>
                </c:pt>
                <c:pt idx="4493">
                  <c:v>12.109</c:v>
                </c:pt>
                <c:pt idx="4494">
                  <c:v>12.112</c:v>
                </c:pt>
                <c:pt idx="4495">
                  <c:v>12.099</c:v>
                </c:pt>
                <c:pt idx="4496">
                  <c:v>12.117999999999999</c:v>
                </c:pt>
                <c:pt idx="4497">
                  <c:v>12.109</c:v>
                </c:pt>
                <c:pt idx="4498">
                  <c:v>12.108000000000001</c:v>
                </c:pt>
                <c:pt idx="4499">
                  <c:v>12.108000000000001</c:v>
                </c:pt>
                <c:pt idx="4500">
                  <c:v>12.124000000000001</c:v>
                </c:pt>
                <c:pt idx="4501">
                  <c:v>12.129</c:v>
                </c:pt>
                <c:pt idx="4502">
                  <c:v>12.132</c:v>
                </c:pt>
                <c:pt idx="4503">
                  <c:v>12.106</c:v>
                </c:pt>
                <c:pt idx="4504">
                  <c:v>12.127000000000001</c:v>
                </c:pt>
                <c:pt idx="4505">
                  <c:v>12.125</c:v>
                </c:pt>
                <c:pt idx="4506">
                  <c:v>12.127999999999998</c:v>
                </c:pt>
                <c:pt idx="4507">
                  <c:v>12.130999999999998</c:v>
                </c:pt>
                <c:pt idx="4508">
                  <c:v>12.129999999999999</c:v>
                </c:pt>
                <c:pt idx="4509">
                  <c:v>12.138999999999999</c:v>
                </c:pt>
                <c:pt idx="4510">
                  <c:v>12.117000000000001</c:v>
                </c:pt>
                <c:pt idx="4511">
                  <c:v>12.133000000000001</c:v>
                </c:pt>
                <c:pt idx="4512">
                  <c:v>12.154</c:v>
                </c:pt>
                <c:pt idx="4513">
                  <c:v>12.151</c:v>
                </c:pt>
                <c:pt idx="4514">
                  <c:v>12.143000000000001</c:v>
                </c:pt>
                <c:pt idx="4515">
                  <c:v>12.182</c:v>
                </c:pt>
                <c:pt idx="4516">
                  <c:v>12.158000000000001</c:v>
                </c:pt>
                <c:pt idx="4517">
                  <c:v>12.165000000000004</c:v>
                </c:pt>
                <c:pt idx="4518">
                  <c:v>12.182</c:v>
                </c:pt>
                <c:pt idx="4519">
                  <c:v>12.148999999999999</c:v>
                </c:pt>
                <c:pt idx="4520">
                  <c:v>12.143999999999998</c:v>
                </c:pt>
                <c:pt idx="4521">
                  <c:v>12.174000000000001</c:v>
                </c:pt>
                <c:pt idx="4522">
                  <c:v>12.186</c:v>
                </c:pt>
                <c:pt idx="4523">
                  <c:v>12.171000000000001</c:v>
                </c:pt>
                <c:pt idx="4524">
                  <c:v>12.168000000000001</c:v>
                </c:pt>
                <c:pt idx="4525">
                  <c:v>12.186</c:v>
                </c:pt>
                <c:pt idx="4526">
                  <c:v>12.183</c:v>
                </c:pt>
                <c:pt idx="4527">
                  <c:v>12.196</c:v>
                </c:pt>
                <c:pt idx="4528">
                  <c:v>12.171000000000001</c:v>
                </c:pt>
                <c:pt idx="4529">
                  <c:v>12.185</c:v>
                </c:pt>
                <c:pt idx="4530">
                  <c:v>12.204000000000001</c:v>
                </c:pt>
                <c:pt idx="4531">
                  <c:v>12.207999999999998</c:v>
                </c:pt>
                <c:pt idx="4532">
                  <c:v>12.197000000000001</c:v>
                </c:pt>
                <c:pt idx="4533">
                  <c:v>12.184000000000001</c:v>
                </c:pt>
                <c:pt idx="4534">
                  <c:v>12.184000000000001</c:v>
                </c:pt>
                <c:pt idx="4535">
                  <c:v>12.219999999999999</c:v>
                </c:pt>
                <c:pt idx="4536">
                  <c:v>12.194000000000001</c:v>
                </c:pt>
                <c:pt idx="4537">
                  <c:v>12.222</c:v>
                </c:pt>
                <c:pt idx="4538">
                  <c:v>12.222</c:v>
                </c:pt>
                <c:pt idx="4539">
                  <c:v>12.217999999999998</c:v>
                </c:pt>
                <c:pt idx="4540">
                  <c:v>12.213999999999999</c:v>
                </c:pt>
                <c:pt idx="4541">
                  <c:v>12.713999999999999</c:v>
                </c:pt>
                <c:pt idx="4542">
                  <c:v>12.713000000000001</c:v>
                </c:pt>
                <c:pt idx="4543">
                  <c:v>12.710999999999999</c:v>
                </c:pt>
                <c:pt idx="4544">
                  <c:v>12.699</c:v>
                </c:pt>
                <c:pt idx="4545">
                  <c:v>12.681000000000001</c:v>
                </c:pt>
                <c:pt idx="4546">
                  <c:v>12.687000000000001</c:v>
                </c:pt>
                <c:pt idx="4547">
                  <c:v>12.673</c:v>
                </c:pt>
                <c:pt idx="4548">
                  <c:v>12.733000000000001</c:v>
                </c:pt>
                <c:pt idx="4549">
                  <c:v>12.747999999999999</c:v>
                </c:pt>
                <c:pt idx="4550">
                  <c:v>12.676</c:v>
                </c:pt>
                <c:pt idx="4551">
                  <c:v>12.705</c:v>
                </c:pt>
                <c:pt idx="4552">
                  <c:v>12.725</c:v>
                </c:pt>
                <c:pt idx="4553">
                  <c:v>12.723000000000001</c:v>
                </c:pt>
                <c:pt idx="4554">
                  <c:v>12.691000000000001</c:v>
                </c:pt>
                <c:pt idx="4555">
                  <c:v>12.726999999999999</c:v>
                </c:pt>
                <c:pt idx="4556">
                  <c:v>12.728999999999999</c:v>
                </c:pt>
                <c:pt idx="4557">
                  <c:v>12.730999999999998</c:v>
                </c:pt>
                <c:pt idx="4558">
                  <c:v>12.705</c:v>
                </c:pt>
                <c:pt idx="4559">
                  <c:v>12.75</c:v>
                </c:pt>
                <c:pt idx="4560">
                  <c:v>12.719999999999999</c:v>
                </c:pt>
                <c:pt idx="4561">
                  <c:v>12.697000000000001</c:v>
                </c:pt>
                <c:pt idx="4562">
                  <c:v>12.719999999999999</c:v>
                </c:pt>
                <c:pt idx="4563">
                  <c:v>12.720999999999998</c:v>
                </c:pt>
                <c:pt idx="4564">
                  <c:v>12.707999999999998</c:v>
                </c:pt>
                <c:pt idx="4565">
                  <c:v>12.717999999999998</c:v>
                </c:pt>
                <c:pt idx="4566">
                  <c:v>12.739999999999998</c:v>
                </c:pt>
                <c:pt idx="4567">
                  <c:v>12.7</c:v>
                </c:pt>
                <c:pt idx="4568">
                  <c:v>12.709999999999999</c:v>
                </c:pt>
                <c:pt idx="4569">
                  <c:v>12.719999999999999</c:v>
                </c:pt>
                <c:pt idx="4570">
                  <c:v>12.717999999999998</c:v>
                </c:pt>
                <c:pt idx="4571">
                  <c:v>12.722</c:v>
                </c:pt>
                <c:pt idx="4572">
                  <c:v>12.710999999999999</c:v>
                </c:pt>
                <c:pt idx="4573">
                  <c:v>12.726999999999999</c:v>
                </c:pt>
                <c:pt idx="4574">
                  <c:v>12.728999999999999</c:v>
                </c:pt>
                <c:pt idx="4575">
                  <c:v>12.726000000000001</c:v>
                </c:pt>
                <c:pt idx="4576">
                  <c:v>12.716000000000001</c:v>
                </c:pt>
                <c:pt idx="4577">
                  <c:v>12.754</c:v>
                </c:pt>
                <c:pt idx="4578">
                  <c:v>12.742999999999999</c:v>
                </c:pt>
                <c:pt idx="4579">
                  <c:v>12.729999999999999</c:v>
                </c:pt>
                <c:pt idx="4580">
                  <c:v>12.761000000000001</c:v>
                </c:pt>
                <c:pt idx="4581">
                  <c:v>12.742000000000001</c:v>
                </c:pt>
                <c:pt idx="4582">
                  <c:v>12.725</c:v>
                </c:pt>
                <c:pt idx="4583">
                  <c:v>12.740999999999998</c:v>
                </c:pt>
                <c:pt idx="4584">
                  <c:v>12.720999999999998</c:v>
                </c:pt>
                <c:pt idx="4585">
                  <c:v>12.723000000000001</c:v>
                </c:pt>
                <c:pt idx="4586">
                  <c:v>12.736999999999998</c:v>
                </c:pt>
                <c:pt idx="4587">
                  <c:v>12.730999999999998</c:v>
                </c:pt>
                <c:pt idx="4588">
                  <c:v>12.722</c:v>
                </c:pt>
                <c:pt idx="4589">
                  <c:v>12.761000000000001</c:v>
                </c:pt>
                <c:pt idx="4590">
                  <c:v>12.759</c:v>
                </c:pt>
                <c:pt idx="4591">
                  <c:v>12.762</c:v>
                </c:pt>
                <c:pt idx="4592">
                  <c:v>12.75</c:v>
                </c:pt>
                <c:pt idx="4593">
                  <c:v>12.709999999999999</c:v>
                </c:pt>
                <c:pt idx="4594">
                  <c:v>12.746999999999998</c:v>
                </c:pt>
                <c:pt idx="4595">
                  <c:v>12.751000000000001</c:v>
                </c:pt>
                <c:pt idx="4596">
                  <c:v>12.740999999999998</c:v>
                </c:pt>
                <c:pt idx="4597">
                  <c:v>12.752000000000002</c:v>
                </c:pt>
                <c:pt idx="4598">
                  <c:v>12.754</c:v>
                </c:pt>
                <c:pt idx="4599">
                  <c:v>12.763</c:v>
                </c:pt>
                <c:pt idx="4600">
                  <c:v>12.746999999999998</c:v>
                </c:pt>
                <c:pt idx="4601">
                  <c:v>12.752000000000002</c:v>
                </c:pt>
                <c:pt idx="4602">
                  <c:v>12.733000000000001</c:v>
                </c:pt>
                <c:pt idx="4603">
                  <c:v>12.734999999999999</c:v>
                </c:pt>
                <c:pt idx="4604">
                  <c:v>12.764000000000001</c:v>
                </c:pt>
                <c:pt idx="4605">
                  <c:v>12.763</c:v>
                </c:pt>
                <c:pt idx="4606">
                  <c:v>12.739000000000001</c:v>
                </c:pt>
                <c:pt idx="4607">
                  <c:v>12.761000000000001</c:v>
                </c:pt>
                <c:pt idx="4608">
                  <c:v>12.746999999999998</c:v>
                </c:pt>
                <c:pt idx="4609">
                  <c:v>12.753</c:v>
                </c:pt>
                <c:pt idx="4610">
                  <c:v>12.723999999999998</c:v>
                </c:pt>
                <c:pt idx="4611">
                  <c:v>12.766</c:v>
                </c:pt>
                <c:pt idx="4612">
                  <c:v>12.793000000000001</c:v>
                </c:pt>
                <c:pt idx="4613">
                  <c:v>12.77</c:v>
                </c:pt>
                <c:pt idx="4614">
                  <c:v>12.751000000000001</c:v>
                </c:pt>
                <c:pt idx="4615">
                  <c:v>12.792</c:v>
                </c:pt>
                <c:pt idx="4616">
                  <c:v>12.75</c:v>
                </c:pt>
                <c:pt idx="4617">
                  <c:v>12.753</c:v>
                </c:pt>
                <c:pt idx="4618">
                  <c:v>12.719999999999999</c:v>
                </c:pt>
                <c:pt idx="4619">
                  <c:v>12.76</c:v>
                </c:pt>
                <c:pt idx="4620">
                  <c:v>12.765000000000002</c:v>
                </c:pt>
                <c:pt idx="4621">
                  <c:v>12.744999999999999</c:v>
                </c:pt>
                <c:pt idx="4622">
                  <c:v>12.758000000000001</c:v>
                </c:pt>
                <c:pt idx="4623">
                  <c:v>12.777000000000001</c:v>
                </c:pt>
                <c:pt idx="4624">
                  <c:v>12.793999999999999</c:v>
                </c:pt>
                <c:pt idx="4625">
                  <c:v>12.76</c:v>
                </c:pt>
                <c:pt idx="4626">
                  <c:v>12.744999999999999</c:v>
                </c:pt>
                <c:pt idx="4627">
                  <c:v>12.785</c:v>
                </c:pt>
                <c:pt idx="4628">
                  <c:v>12.742000000000001</c:v>
                </c:pt>
                <c:pt idx="4629">
                  <c:v>12.734999999999999</c:v>
                </c:pt>
                <c:pt idx="4630">
                  <c:v>12.723999999999998</c:v>
                </c:pt>
                <c:pt idx="4631">
                  <c:v>12.781000000000001</c:v>
                </c:pt>
                <c:pt idx="4632">
                  <c:v>12.751000000000001</c:v>
                </c:pt>
                <c:pt idx="4633">
                  <c:v>12.782</c:v>
                </c:pt>
                <c:pt idx="4634">
                  <c:v>12.774000000000001</c:v>
                </c:pt>
                <c:pt idx="4635">
                  <c:v>12.742000000000001</c:v>
                </c:pt>
                <c:pt idx="4636">
                  <c:v>12.776</c:v>
                </c:pt>
                <c:pt idx="4637">
                  <c:v>12.76</c:v>
                </c:pt>
                <c:pt idx="4638">
                  <c:v>12.739000000000001</c:v>
                </c:pt>
                <c:pt idx="4639">
                  <c:v>12.747999999999999</c:v>
                </c:pt>
                <c:pt idx="4640">
                  <c:v>12.75</c:v>
                </c:pt>
                <c:pt idx="4641">
                  <c:v>12.796000000000001</c:v>
                </c:pt>
                <c:pt idx="4642">
                  <c:v>12.745999999999999</c:v>
                </c:pt>
                <c:pt idx="4643">
                  <c:v>12.75</c:v>
                </c:pt>
                <c:pt idx="4644">
                  <c:v>12.746999999999998</c:v>
                </c:pt>
                <c:pt idx="4645">
                  <c:v>12.784000000000001</c:v>
                </c:pt>
                <c:pt idx="4646">
                  <c:v>12.758000000000001</c:v>
                </c:pt>
                <c:pt idx="4647">
                  <c:v>12.75</c:v>
                </c:pt>
                <c:pt idx="4648">
                  <c:v>12.78</c:v>
                </c:pt>
                <c:pt idx="4649">
                  <c:v>12.781000000000001</c:v>
                </c:pt>
                <c:pt idx="4650">
                  <c:v>12.759</c:v>
                </c:pt>
                <c:pt idx="4651">
                  <c:v>12.773</c:v>
                </c:pt>
                <c:pt idx="4652">
                  <c:v>12.781000000000001</c:v>
                </c:pt>
                <c:pt idx="4653">
                  <c:v>12.753</c:v>
                </c:pt>
                <c:pt idx="4654">
                  <c:v>12.739000000000001</c:v>
                </c:pt>
                <c:pt idx="4655">
                  <c:v>12.796000000000001</c:v>
                </c:pt>
                <c:pt idx="4656">
                  <c:v>12.774000000000001</c:v>
                </c:pt>
                <c:pt idx="4657">
                  <c:v>12.728999999999999</c:v>
                </c:pt>
                <c:pt idx="4658">
                  <c:v>12.829000000000002</c:v>
                </c:pt>
                <c:pt idx="4659">
                  <c:v>12.772</c:v>
                </c:pt>
                <c:pt idx="4660">
                  <c:v>12.754</c:v>
                </c:pt>
                <c:pt idx="4661">
                  <c:v>12.812000000000006</c:v>
                </c:pt>
                <c:pt idx="4662">
                  <c:v>12.786</c:v>
                </c:pt>
                <c:pt idx="4663">
                  <c:v>12.797000000000001</c:v>
                </c:pt>
                <c:pt idx="4664">
                  <c:v>12.767000000000001</c:v>
                </c:pt>
                <c:pt idx="4665">
                  <c:v>12.797999999999998</c:v>
                </c:pt>
                <c:pt idx="4666">
                  <c:v>12.818</c:v>
                </c:pt>
                <c:pt idx="4667">
                  <c:v>12.786</c:v>
                </c:pt>
                <c:pt idx="4668">
                  <c:v>12.83</c:v>
                </c:pt>
                <c:pt idx="4669">
                  <c:v>12.822000000000006</c:v>
                </c:pt>
                <c:pt idx="4670">
                  <c:v>12.79</c:v>
                </c:pt>
                <c:pt idx="4671">
                  <c:v>12.809000000000006</c:v>
                </c:pt>
                <c:pt idx="4672">
                  <c:v>12.757</c:v>
                </c:pt>
                <c:pt idx="4673">
                  <c:v>12.822000000000006</c:v>
                </c:pt>
                <c:pt idx="4674">
                  <c:v>12.759</c:v>
                </c:pt>
                <c:pt idx="4675">
                  <c:v>12.761000000000001</c:v>
                </c:pt>
                <c:pt idx="4676">
                  <c:v>12.754</c:v>
                </c:pt>
                <c:pt idx="4677">
                  <c:v>12.759</c:v>
                </c:pt>
                <c:pt idx="4678">
                  <c:v>12.768000000000001</c:v>
                </c:pt>
                <c:pt idx="4679">
                  <c:v>12.782</c:v>
                </c:pt>
                <c:pt idx="4680">
                  <c:v>12.746999999999998</c:v>
                </c:pt>
                <c:pt idx="4681">
                  <c:v>12.785</c:v>
                </c:pt>
                <c:pt idx="4682">
                  <c:v>12.78</c:v>
                </c:pt>
                <c:pt idx="4683">
                  <c:v>12.759</c:v>
                </c:pt>
                <c:pt idx="4684">
                  <c:v>12.767000000000001</c:v>
                </c:pt>
                <c:pt idx="4685">
                  <c:v>12.78</c:v>
                </c:pt>
                <c:pt idx="4686">
                  <c:v>12.758000000000001</c:v>
                </c:pt>
                <c:pt idx="4687">
                  <c:v>12.744999999999999</c:v>
                </c:pt>
                <c:pt idx="4688">
                  <c:v>12.749000000000001</c:v>
                </c:pt>
                <c:pt idx="4689">
                  <c:v>12.755000000000004</c:v>
                </c:pt>
                <c:pt idx="4690">
                  <c:v>12.751000000000001</c:v>
                </c:pt>
                <c:pt idx="4691">
                  <c:v>12.747999999999999</c:v>
                </c:pt>
                <c:pt idx="4692">
                  <c:v>12.739999999999998</c:v>
                </c:pt>
                <c:pt idx="4693">
                  <c:v>12.739999999999998</c:v>
                </c:pt>
                <c:pt idx="4694">
                  <c:v>12.772</c:v>
                </c:pt>
                <c:pt idx="4695">
                  <c:v>12.765000000000002</c:v>
                </c:pt>
                <c:pt idx="4696">
                  <c:v>12.76</c:v>
                </c:pt>
                <c:pt idx="4697">
                  <c:v>12.757</c:v>
                </c:pt>
                <c:pt idx="4698">
                  <c:v>12.774000000000001</c:v>
                </c:pt>
                <c:pt idx="4699">
                  <c:v>12.777999999999999</c:v>
                </c:pt>
                <c:pt idx="4700">
                  <c:v>12.776</c:v>
                </c:pt>
                <c:pt idx="4701">
                  <c:v>12.746999999999998</c:v>
                </c:pt>
                <c:pt idx="4702">
                  <c:v>12.766</c:v>
                </c:pt>
                <c:pt idx="4703">
                  <c:v>12.771000000000001</c:v>
                </c:pt>
                <c:pt idx="4704">
                  <c:v>12.758000000000001</c:v>
                </c:pt>
                <c:pt idx="4705">
                  <c:v>12.755000000000004</c:v>
                </c:pt>
                <c:pt idx="4706">
                  <c:v>12.761000000000001</c:v>
                </c:pt>
                <c:pt idx="4707">
                  <c:v>12.725</c:v>
                </c:pt>
                <c:pt idx="4708">
                  <c:v>12.764000000000001</c:v>
                </c:pt>
                <c:pt idx="4709">
                  <c:v>12.779</c:v>
                </c:pt>
                <c:pt idx="4710">
                  <c:v>12.739999999999998</c:v>
                </c:pt>
                <c:pt idx="4711">
                  <c:v>12.739999999999998</c:v>
                </c:pt>
                <c:pt idx="4712">
                  <c:v>12.769</c:v>
                </c:pt>
                <c:pt idx="4713">
                  <c:v>12.774000000000001</c:v>
                </c:pt>
                <c:pt idx="4714">
                  <c:v>12.726999999999999</c:v>
                </c:pt>
                <c:pt idx="4715">
                  <c:v>12.79</c:v>
                </c:pt>
                <c:pt idx="4716">
                  <c:v>12.723000000000001</c:v>
                </c:pt>
                <c:pt idx="4717">
                  <c:v>12.757</c:v>
                </c:pt>
                <c:pt idx="4718">
                  <c:v>12.767000000000001</c:v>
                </c:pt>
                <c:pt idx="4719">
                  <c:v>12.777000000000001</c:v>
                </c:pt>
                <c:pt idx="4720">
                  <c:v>12.808</c:v>
                </c:pt>
                <c:pt idx="4721">
                  <c:v>12.777999999999999</c:v>
                </c:pt>
                <c:pt idx="4722">
                  <c:v>12.763</c:v>
                </c:pt>
                <c:pt idx="4723">
                  <c:v>12.749000000000001</c:v>
                </c:pt>
                <c:pt idx="4724">
                  <c:v>12.781000000000001</c:v>
                </c:pt>
                <c:pt idx="4725">
                  <c:v>12.789</c:v>
                </c:pt>
                <c:pt idx="4726">
                  <c:v>12.776</c:v>
                </c:pt>
                <c:pt idx="4727">
                  <c:v>12.752000000000002</c:v>
                </c:pt>
                <c:pt idx="4728">
                  <c:v>12.787000000000001</c:v>
                </c:pt>
                <c:pt idx="4729">
                  <c:v>12.761000000000001</c:v>
                </c:pt>
                <c:pt idx="4730">
                  <c:v>12.757</c:v>
                </c:pt>
                <c:pt idx="4731">
                  <c:v>12.777000000000001</c:v>
                </c:pt>
                <c:pt idx="4732">
                  <c:v>12.756</c:v>
                </c:pt>
                <c:pt idx="4733">
                  <c:v>12.766</c:v>
                </c:pt>
                <c:pt idx="4734">
                  <c:v>12.763</c:v>
                </c:pt>
                <c:pt idx="4735">
                  <c:v>12.745999999999999</c:v>
                </c:pt>
                <c:pt idx="4736">
                  <c:v>12.772</c:v>
                </c:pt>
                <c:pt idx="4737">
                  <c:v>12.78</c:v>
                </c:pt>
                <c:pt idx="4738">
                  <c:v>12.752000000000002</c:v>
                </c:pt>
                <c:pt idx="4739">
                  <c:v>12.745999999999999</c:v>
                </c:pt>
                <c:pt idx="4740">
                  <c:v>12.758000000000001</c:v>
                </c:pt>
                <c:pt idx="4741">
                  <c:v>12.764000000000001</c:v>
                </c:pt>
                <c:pt idx="4742">
                  <c:v>12.772</c:v>
                </c:pt>
                <c:pt idx="4743">
                  <c:v>12.777000000000001</c:v>
                </c:pt>
                <c:pt idx="4744">
                  <c:v>12.759</c:v>
                </c:pt>
                <c:pt idx="4745">
                  <c:v>12.756</c:v>
                </c:pt>
                <c:pt idx="4746">
                  <c:v>12.767000000000001</c:v>
                </c:pt>
                <c:pt idx="4747">
                  <c:v>12.766</c:v>
                </c:pt>
                <c:pt idx="4748">
                  <c:v>12.777999999999999</c:v>
                </c:pt>
                <c:pt idx="4749">
                  <c:v>12.769</c:v>
                </c:pt>
                <c:pt idx="4750">
                  <c:v>12.789</c:v>
                </c:pt>
                <c:pt idx="4751">
                  <c:v>12.793999999999999</c:v>
                </c:pt>
                <c:pt idx="4752">
                  <c:v>12.789</c:v>
                </c:pt>
                <c:pt idx="4753">
                  <c:v>12.811</c:v>
                </c:pt>
                <c:pt idx="4754">
                  <c:v>12.773</c:v>
                </c:pt>
                <c:pt idx="4755">
                  <c:v>12.777000000000001</c:v>
                </c:pt>
                <c:pt idx="4756">
                  <c:v>12.766</c:v>
                </c:pt>
                <c:pt idx="4757">
                  <c:v>12.762</c:v>
                </c:pt>
                <c:pt idx="4758">
                  <c:v>12.774000000000001</c:v>
                </c:pt>
                <c:pt idx="4759">
                  <c:v>12.786</c:v>
                </c:pt>
                <c:pt idx="4760">
                  <c:v>12.749000000000001</c:v>
                </c:pt>
                <c:pt idx="4761">
                  <c:v>12.773</c:v>
                </c:pt>
                <c:pt idx="4762">
                  <c:v>12.785</c:v>
                </c:pt>
                <c:pt idx="4763">
                  <c:v>12.785</c:v>
                </c:pt>
                <c:pt idx="4764">
                  <c:v>12.783000000000001</c:v>
                </c:pt>
                <c:pt idx="4765">
                  <c:v>12.786</c:v>
                </c:pt>
                <c:pt idx="4766">
                  <c:v>12.790999999999999</c:v>
                </c:pt>
                <c:pt idx="4767">
                  <c:v>12.785</c:v>
                </c:pt>
                <c:pt idx="4768">
                  <c:v>12.773</c:v>
                </c:pt>
                <c:pt idx="4769">
                  <c:v>12.777000000000001</c:v>
                </c:pt>
                <c:pt idx="4770">
                  <c:v>12.793999999999999</c:v>
                </c:pt>
                <c:pt idx="4771">
                  <c:v>12.78</c:v>
                </c:pt>
                <c:pt idx="4772">
                  <c:v>12.773</c:v>
                </c:pt>
                <c:pt idx="4773">
                  <c:v>12.766</c:v>
                </c:pt>
                <c:pt idx="4774">
                  <c:v>12.776</c:v>
                </c:pt>
                <c:pt idx="4775">
                  <c:v>12.808</c:v>
                </c:pt>
                <c:pt idx="4776">
                  <c:v>12.785</c:v>
                </c:pt>
                <c:pt idx="4777">
                  <c:v>12.801</c:v>
                </c:pt>
                <c:pt idx="4778">
                  <c:v>12.793000000000001</c:v>
                </c:pt>
                <c:pt idx="4779">
                  <c:v>12.77</c:v>
                </c:pt>
                <c:pt idx="4780">
                  <c:v>12.793999999999999</c:v>
                </c:pt>
                <c:pt idx="4781">
                  <c:v>12.793000000000001</c:v>
                </c:pt>
                <c:pt idx="4782">
                  <c:v>12.812000000000006</c:v>
                </c:pt>
                <c:pt idx="4783">
                  <c:v>12.787999999999998</c:v>
                </c:pt>
                <c:pt idx="4784">
                  <c:v>12.807</c:v>
                </c:pt>
                <c:pt idx="4785">
                  <c:v>12.829000000000002</c:v>
                </c:pt>
                <c:pt idx="4786">
                  <c:v>12.807</c:v>
                </c:pt>
                <c:pt idx="4787">
                  <c:v>12.795</c:v>
                </c:pt>
                <c:pt idx="4788">
                  <c:v>12.814</c:v>
                </c:pt>
                <c:pt idx="4789">
                  <c:v>12.797000000000001</c:v>
                </c:pt>
                <c:pt idx="4790">
                  <c:v>12.759</c:v>
                </c:pt>
                <c:pt idx="4791">
                  <c:v>12.769</c:v>
                </c:pt>
                <c:pt idx="4792">
                  <c:v>12.783000000000001</c:v>
                </c:pt>
                <c:pt idx="4793">
                  <c:v>12.793999999999999</c:v>
                </c:pt>
                <c:pt idx="4794">
                  <c:v>12.8</c:v>
                </c:pt>
                <c:pt idx="4795">
                  <c:v>12.824</c:v>
                </c:pt>
                <c:pt idx="4796">
                  <c:v>12.789</c:v>
                </c:pt>
                <c:pt idx="4797">
                  <c:v>12.8</c:v>
                </c:pt>
                <c:pt idx="4798">
                  <c:v>12.818</c:v>
                </c:pt>
                <c:pt idx="4799">
                  <c:v>12.769</c:v>
                </c:pt>
                <c:pt idx="4800">
                  <c:v>12.763</c:v>
                </c:pt>
                <c:pt idx="4801">
                  <c:v>12.8</c:v>
                </c:pt>
                <c:pt idx="4802">
                  <c:v>12.811</c:v>
                </c:pt>
                <c:pt idx="4803">
                  <c:v>12.777000000000001</c:v>
                </c:pt>
                <c:pt idx="4804">
                  <c:v>12.783000000000001</c:v>
                </c:pt>
                <c:pt idx="4805">
                  <c:v>12.781000000000001</c:v>
                </c:pt>
                <c:pt idx="4806">
                  <c:v>12.793999999999999</c:v>
                </c:pt>
                <c:pt idx="4807">
                  <c:v>12.787000000000001</c:v>
                </c:pt>
                <c:pt idx="4808">
                  <c:v>12.829000000000002</c:v>
                </c:pt>
                <c:pt idx="4809">
                  <c:v>12.81</c:v>
                </c:pt>
                <c:pt idx="4810">
                  <c:v>12.793999999999999</c:v>
                </c:pt>
                <c:pt idx="4811">
                  <c:v>12.804</c:v>
                </c:pt>
                <c:pt idx="4812">
                  <c:v>12.783000000000001</c:v>
                </c:pt>
                <c:pt idx="4813">
                  <c:v>12.806000000000004</c:v>
                </c:pt>
                <c:pt idx="4814">
                  <c:v>12.814</c:v>
                </c:pt>
                <c:pt idx="4815">
                  <c:v>12.782</c:v>
                </c:pt>
                <c:pt idx="4816">
                  <c:v>12.818</c:v>
                </c:pt>
                <c:pt idx="4817">
                  <c:v>12.819000000000004</c:v>
                </c:pt>
                <c:pt idx="4818">
                  <c:v>12.815000000000012</c:v>
                </c:pt>
                <c:pt idx="4819">
                  <c:v>12.793999999999999</c:v>
                </c:pt>
                <c:pt idx="4820">
                  <c:v>12.804</c:v>
                </c:pt>
                <c:pt idx="4821">
                  <c:v>12.801</c:v>
                </c:pt>
                <c:pt idx="4822">
                  <c:v>12.792</c:v>
                </c:pt>
                <c:pt idx="4823">
                  <c:v>12.817</c:v>
                </c:pt>
                <c:pt idx="4824">
                  <c:v>12.814</c:v>
                </c:pt>
                <c:pt idx="4825">
                  <c:v>12.773</c:v>
                </c:pt>
                <c:pt idx="4826">
                  <c:v>12.829000000000002</c:v>
                </c:pt>
                <c:pt idx="4827">
                  <c:v>12.81</c:v>
                </c:pt>
                <c:pt idx="4828">
                  <c:v>12.805000000000012</c:v>
                </c:pt>
                <c:pt idx="4829">
                  <c:v>12.803000000000004</c:v>
                </c:pt>
                <c:pt idx="4830">
                  <c:v>12.813000000000002</c:v>
                </c:pt>
                <c:pt idx="4831">
                  <c:v>12.82</c:v>
                </c:pt>
                <c:pt idx="4832">
                  <c:v>12.81</c:v>
                </c:pt>
                <c:pt idx="4833">
                  <c:v>12.813000000000002</c:v>
                </c:pt>
                <c:pt idx="4834">
                  <c:v>12.809000000000006</c:v>
                </c:pt>
                <c:pt idx="4835">
                  <c:v>12.793000000000001</c:v>
                </c:pt>
                <c:pt idx="4836">
                  <c:v>12.797000000000001</c:v>
                </c:pt>
                <c:pt idx="4837">
                  <c:v>12.827</c:v>
                </c:pt>
                <c:pt idx="4838">
                  <c:v>12.793000000000001</c:v>
                </c:pt>
                <c:pt idx="4839">
                  <c:v>12.804</c:v>
                </c:pt>
                <c:pt idx="4840">
                  <c:v>12.795</c:v>
                </c:pt>
                <c:pt idx="4841">
                  <c:v>12.793999999999999</c:v>
                </c:pt>
                <c:pt idx="4842">
                  <c:v>12.81</c:v>
                </c:pt>
                <c:pt idx="4843">
                  <c:v>12.796000000000001</c:v>
                </c:pt>
                <c:pt idx="4844">
                  <c:v>12.812000000000006</c:v>
                </c:pt>
                <c:pt idx="4845">
                  <c:v>12.816000000000004</c:v>
                </c:pt>
                <c:pt idx="4846">
                  <c:v>12.815000000000012</c:v>
                </c:pt>
                <c:pt idx="4847">
                  <c:v>12.814</c:v>
                </c:pt>
                <c:pt idx="4848">
                  <c:v>12.790999999999999</c:v>
                </c:pt>
                <c:pt idx="4849">
                  <c:v>12.798999999999999</c:v>
                </c:pt>
                <c:pt idx="4850">
                  <c:v>12.792</c:v>
                </c:pt>
                <c:pt idx="4851">
                  <c:v>12.775</c:v>
                </c:pt>
                <c:pt idx="4852">
                  <c:v>12.792</c:v>
                </c:pt>
                <c:pt idx="4853">
                  <c:v>12.823</c:v>
                </c:pt>
                <c:pt idx="4854">
                  <c:v>12.803000000000004</c:v>
                </c:pt>
                <c:pt idx="4855">
                  <c:v>12.8</c:v>
                </c:pt>
                <c:pt idx="4856">
                  <c:v>12.797000000000001</c:v>
                </c:pt>
                <c:pt idx="4857">
                  <c:v>12.8</c:v>
                </c:pt>
                <c:pt idx="4858">
                  <c:v>12.807</c:v>
                </c:pt>
                <c:pt idx="4859">
                  <c:v>12.795</c:v>
                </c:pt>
                <c:pt idx="4860">
                  <c:v>12.807</c:v>
                </c:pt>
                <c:pt idx="4861">
                  <c:v>12.811</c:v>
                </c:pt>
                <c:pt idx="4862">
                  <c:v>12.81</c:v>
                </c:pt>
                <c:pt idx="4863">
                  <c:v>12.822000000000006</c:v>
                </c:pt>
                <c:pt idx="4864">
                  <c:v>12.808</c:v>
                </c:pt>
                <c:pt idx="4865">
                  <c:v>12.792</c:v>
                </c:pt>
                <c:pt idx="4866">
                  <c:v>12.797999999999998</c:v>
                </c:pt>
                <c:pt idx="4867">
                  <c:v>12.782</c:v>
                </c:pt>
                <c:pt idx="4868">
                  <c:v>12.811</c:v>
                </c:pt>
                <c:pt idx="4869">
                  <c:v>12.823</c:v>
                </c:pt>
                <c:pt idx="4870">
                  <c:v>12.806000000000004</c:v>
                </c:pt>
                <c:pt idx="4871">
                  <c:v>12.813000000000002</c:v>
                </c:pt>
                <c:pt idx="4872">
                  <c:v>12.797999999999998</c:v>
                </c:pt>
                <c:pt idx="4873">
                  <c:v>12.818</c:v>
                </c:pt>
                <c:pt idx="4874">
                  <c:v>12.82</c:v>
                </c:pt>
                <c:pt idx="4875">
                  <c:v>12.811</c:v>
                </c:pt>
                <c:pt idx="4876">
                  <c:v>12.817</c:v>
                </c:pt>
                <c:pt idx="4877">
                  <c:v>12.821</c:v>
                </c:pt>
                <c:pt idx="4878">
                  <c:v>12.847</c:v>
                </c:pt>
                <c:pt idx="4879">
                  <c:v>12.805000000000012</c:v>
                </c:pt>
                <c:pt idx="4880">
                  <c:v>12.828000000000001</c:v>
                </c:pt>
                <c:pt idx="4881">
                  <c:v>12.836</c:v>
                </c:pt>
                <c:pt idx="4882">
                  <c:v>12.790999999999999</c:v>
                </c:pt>
                <c:pt idx="4883">
                  <c:v>12.795</c:v>
                </c:pt>
                <c:pt idx="4884">
                  <c:v>12.828000000000001</c:v>
                </c:pt>
                <c:pt idx="4885">
                  <c:v>12.822000000000006</c:v>
                </c:pt>
                <c:pt idx="4886">
                  <c:v>12.824</c:v>
                </c:pt>
                <c:pt idx="4887">
                  <c:v>12.826000000000002</c:v>
                </c:pt>
                <c:pt idx="4888">
                  <c:v>12.831</c:v>
                </c:pt>
                <c:pt idx="4889">
                  <c:v>12.833</c:v>
                </c:pt>
                <c:pt idx="4890">
                  <c:v>12.824</c:v>
                </c:pt>
                <c:pt idx="4891">
                  <c:v>12.817</c:v>
                </c:pt>
                <c:pt idx="4892">
                  <c:v>12.825000000000006</c:v>
                </c:pt>
                <c:pt idx="4893">
                  <c:v>12.854000000000006</c:v>
                </c:pt>
                <c:pt idx="4894">
                  <c:v>12.802000000000012</c:v>
                </c:pt>
                <c:pt idx="4895">
                  <c:v>12.802000000000012</c:v>
                </c:pt>
                <c:pt idx="4896">
                  <c:v>12.855000000000018</c:v>
                </c:pt>
                <c:pt idx="4897">
                  <c:v>12.841000000000001</c:v>
                </c:pt>
                <c:pt idx="4898">
                  <c:v>12.804</c:v>
                </c:pt>
                <c:pt idx="4899">
                  <c:v>12.837</c:v>
                </c:pt>
                <c:pt idx="4900">
                  <c:v>12.807</c:v>
                </c:pt>
                <c:pt idx="4901">
                  <c:v>12.808</c:v>
                </c:pt>
                <c:pt idx="4902">
                  <c:v>12.828000000000001</c:v>
                </c:pt>
                <c:pt idx="4903">
                  <c:v>12.837</c:v>
                </c:pt>
                <c:pt idx="4904">
                  <c:v>12.836</c:v>
                </c:pt>
                <c:pt idx="4905">
                  <c:v>12.83</c:v>
                </c:pt>
                <c:pt idx="4906">
                  <c:v>12.806000000000004</c:v>
                </c:pt>
                <c:pt idx="4907">
                  <c:v>12.839</c:v>
                </c:pt>
                <c:pt idx="4908">
                  <c:v>12.824</c:v>
                </c:pt>
                <c:pt idx="4909">
                  <c:v>12.83</c:v>
                </c:pt>
                <c:pt idx="4910">
                  <c:v>12.827</c:v>
                </c:pt>
                <c:pt idx="4911">
                  <c:v>12.813000000000002</c:v>
                </c:pt>
                <c:pt idx="4912">
                  <c:v>12.832000000000004</c:v>
                </c:pt>
                <c:pt idx="4913">
                  <c:v>12.831</c:v>
                </c:pt>
                <c:pt idx="4914">
                  <c:v>12.869000000000012</c:v>
                </c:pt>
                <c:pt idx="4915">
                  <c:v>12.82</c:v>
                </c:pt>
                <c:pt idx="4916">
                  <c:v>12.84</c:v>
                </c:pt>
                <c:pt idx="4917">
                  <c:v>12.834</c:v>
                </c:pt>
                <c:pt idx="4918">
                  <c:v>12.841000000000001</c:v>
                </c:pt>
                <c:pt idx="4919">
                  <c:v>12.866000000000012</c:v>
                </c:pt>
                <c:pt idx="4920">
                  <c:v>12.836</c:v>
                </c:pt>
                <c:pt idx="4921">
                  <c:v>12.824</c:v>
                </c:pt>
                <c:pt idx="4922">
                  <c:v>12.853000000000012</c:v>
                </c:pt>
                <c:pt idx="4923">
                  <c:v>12.843</c:v>
                </c:pt>
                <c:pt idx="4924">
                  <c:v>12.862000000000014</c:v>
                </c:pt>
                <c:pt idx="4925">
                  <c:v>12.846</c:v>
                </c:pt>
                <c:pt idx="4926">
                  <c:v>12.813000000000002</c:v>
                </c:pt>
                <c:pt idx="4927">
                  <c:v>12.859000000000014</c:v>
                </c:pt>
                <c:pt idx="4928">
                  <c:v>12.83</c:v>
                </c:pt>
                <c:pt idx="4929">
                  <c:v>12.851000000000004</c:v>
                </c:pt>
                <c:pt idx="4930">
                  <c:v>12.869000000000012</c:v>
                </c:pt>
                <c:pt idx="4931">
                  <c:v>12.858000000000002</c:v>
                </c:pt>
                <c:pt idx="4932">
                  <c:v>12.861000000000002</c:v>
                </c:pt>
                <c:pt idx="4933">
                  <c:v>12.849</c:v>
                </c:pt>
                <c:pt idx="4934">
                  <c:v>12.831</c:v>
                </c:pt>
                <c:pt idx="4935">
                  <c:v>12.843</c:v>
                </c:pt>
                <c:pt idx="4936">
                  <c:v>12.859000000000014</c:v>
                </c:pt>
                <c:pt idx="4937">
                  <c:v>12.852000000000015</c:v>
                </c:pt>
                <c:pt idx="4938">
                  <c:v>12.859000000000014</c:v>
                </c:pt>
                <c:pt idx="4939">
                  <c:v>12.855000000000018</c:v>
                </c:pt>
                <c:pt idx="4940">
                  <c:v>12.831</c:v>
                </c:pt>
                <c:pt idx="4941">
                  <c:v>12.828000000000001</c:v>
                </c:pt>
                <c:pt idx="4942">
                  <c:v>12.861000000000002</c:v>
                </c:pt>
                <c:pt idx="4943">
                  <c:v>12.863000000000012</c:v>
                </c:pt>
                <c:pt idx="4944">
                  <c:v>12.846</c:v>
                </c:pt>
                <c:pt idx="4945">
                  <c:v>12.876000000000014</c:v>
                </c:pt>
                <c:pt idx="4946">
                  <c:v>12.852000000000015</c:v>
                </c:pt>
                <c:pt idx="4947">
                  <c:v>12.836</c:v>
                </c:pt>
                <c:pt idx="4948">
                  <c:v>12.832000000000004</c:v>
                </c:pt>
                <c:pt idx="4949">
                  <c:v>12.855000000000018</c:v>
                </c:pt>
                <c:pt idx="4950">
                  <c:v>12.850000000000012</c:v>
                </c:pt>
                <c:pt idx="4951">
                  <c:v>12.857000000000006</c:v>
                </c:pt>
                <c:pt idx="4952">
                  <c:v>12.837</c:v>
                </c:pt>
                <c:pt idx="4953">
                  <c:v>12.859000000000014</c:v>
                </c:pt>
                <c:pt idx="4954">
                  <c:v>12.864000000000004</c:v>
                </c:pt>
                <c:pt idx="4955">
                  <c:v>12.874000000000002</c:v>
                </c:pt>
                <c:pt idx="4956">
                  <c:v>12.861000000000002</c:v>
                </c:pt>
                <c:pt idx="4957">
                  <c:v>12.860000000000012</c:v>
                </c:pt>
                <c:pt idx="4958">
                  <c:v>12.885000000000012</c:v>
                </c:pt>
                <c:pt idx="4959">
                  <c:v>12.877000000000002</c:v>
                </c:pt>
                <c:pt idx="4960">
                  <c:v>12.870000000000006</c:v>
                </c:pt>
                <c:pt idx="4961">
                  <c:v>12.833</c:v>
                </c:pt>
                <c:pt idx="4962">
                  <c:v>12.863000000000012</c:v>
                </c:pt>
                <c:pt idx="4963">
                  <c:v>12.861000000000002</c:v>
                </c:pt>
                <c:pt idx="4964">
                  <c:v>12.881</c:v>
                </c:pt>
                <c:pt idx="4965">
                  <c:v>12.859000000000014</c:v>
                </c:pt>
                <c:pt idx="4966">
                  <c:v>12.882000000000012</c:v>
                </c:pt>
                <c:pt idx="4967">
                  <c:v>12.855000000000018</c:v>
                </c:pt>
                <c:pt idx="4968">
                  <c:v>12.862000000000014</c:v>
                </c:pt>
                <c:pt idx="4969">
                  <c:v>12.876000000000014</c:v>
                </c:pt>
                <c:pt idx="4970">
                  <c:v>12.879000000000012</c:v>
                </c:pt>
                <c:pt idx="4971">
                  <c:v>12.879000000000012</c:v>
                </c:pt>
                <c:pt idx="4972">
                  <c:v>12.862000000000014</c:v>
                </c:pt>
                <c:pt idx="4973">
                  <c:v>12.850000000000012</c:v>
                </c:pt>
                <c:pt idx="4974">
                  <c:v>12.903</c:v>
                </c:pt>
                <c:pt idx="4975">
                  <c:v>12.876000000000014</c:v>
                </c:pt>
                <c:pt idx="4976">
                  <c:v>12.873000000000006</c:v>
                </c:pt>
                <c:pt idx="4977">
                  <c:v>12.886000000000006</c:v>
                </c:pt>
                <c:pt idx="4978">
                  <c:v>12.889000000000006</c:v>
                </c:pt>
                <c:pt idx="4979">
                  <c:v>12.889000000000006</c:v>
                </c:pt>
                <c:pt idx="4980">
                  <c:v>12.885000000000012</c:v>
                </c:pt>
                <c:pt idx="4981">
                  <c:v>12.868</c:v>
                </c:pt>
                <c:pt idx="4982">
                  <c:v>12.864000000000004</c:v>
                </c:pt>
                <c:pt idx="4983">
                  <c:v>12.851000000000004</c:v>
                </c:pt>
                <c:pt idx="4984">
                  <c:v>12.88</c:v>
                </c:pt>
                <c:pt idx="4985">
                  <c:v>12.871</c:v>
                </c:pt>
                <c:pt idx="4986">
                  <c:v>12.864000000000004</c:v>
                </c:pt>
                <c:pt idx="4987">
                  <c:v>12.855000000000018</c:v>
                </c:pt>
                <c:pt idx="4988">
                  <c:v>12.870000000000006</c:v>
                </c:pt>
                <c:pt idx="4989">
                  <c:v>12.888</c:v>
                </c:pt>
                <c:pt idx="4990">
                  <c:v>12.843</c:v>
                </c:pt>
                <c:pt idx="4991">
                  <c:v>12.864000000000004</c:v>
                </c:pt>
                <c:pt idx="4992">
                  <c:v>12.927</c:v>
                </c:pt>
                <c:pt idx="4993">
                  <c:v>12.896000000000004</c:v>
                </c:pt>
                <c:pt idx="4994">
                  <c:v>12.891</c:v>
                </c:pt>
                <c:pt idx="4995">
                  <c:v>12.921000000000001</c:v>
                </c:pt>
                <c:pt idx="4996">
                  <c:v>12.872000000000014</c:v>
                </c:pt>
                <c:pt idx="4997">
                  <c:v>12.859000000000014</c:v>
                </c:pt>
                <c:pt idx="4998">
                  <c:v>12.869000000000012</c:v>
                </c:pt>
                <c:pt idx="4999">
                  <c:v>12.847</c:v>
                </c:pt>
                <c:pt idx="5000">
                  <c:v>12.871</c:v>
                </c:pt>
                <c:pt idx="5001">
                  <c:v>12.873000000000006</c:v>
                </c:pt>
                <c:pt idx="5002">
                  <c:v>12.850000000000012</c:v>
                </c:pt>
                <c:pt idx="5003">
                  <c:v>12.867000000000004</c:v>
                </c:pt>
                <c:pt idx="5004">
                  <c:v>12.892000000000012</c:v>
                </c:pt>
                <c:pt idx="5005">
                  <c:v>12.866000000000012</c:v>
                </c:pt>
                <c:pt idx="5006">
                  <c:v>12.88</c:v>
                </c:pt>
                <c:pt idx="5007">
                  <c:v>12.876000000000014</c:v>
                </c:pt>
                <c:pt idx="5008">
                  <c:v>12.863000000000012</c:v>
                </c:pt>
                <c:pt idx="5009">
                  <c:v>12.872000000000014</c:v>
                </c:pt>
                <c:pt idx="5010">
                  <c:v>12.873000000000006</c:v>
                </c:pt>
                <c:pt idx="5011">
                  <c:v>12.906000000000002</c:v>
                </c:pt>
                <c:pt idx="5012">
                  <c:v>12.848000000000001</c:v>
                </c:pt>
                <c:pt idx="5013">
                  <c:v>12.876000000000014</c:v>
                </c:pt>
                <c:pt idx="5014">
                  <c:v>12.894</c:v>
                </c:pt>
                <c:pt idx="5015">
                  <c:v>12.847</c:v>
                </c:pt>
                <c:pt idx="5016">
                  <c:v>12.871</c:v>
                </c:pt>
                <c:pt idx="5017">
                  <c:v>12.864000000000004</c:v>
                </c:pt>
                <c:pt idx="5018">
                  <c:v>12.857000000000006</c:v>
                </c:pt>
                <c:pt idx="5019">
                  <c:v>12.861000000000002</c:v>
                </c:pt>
                <c:pt idx="5020">
                  <c:v>12.867000000000004</c:v>
                </c:pt>
                <c:pt idx="5021">
                  <c:v>12.843</c:v>
                </c:pt>
                <c:pt idx="5022">
                  <c:v>12.886000000000006</c:v>
                </c:pt>
                <c:pt idx="5023">
                  <c:v>12.873000000000006</c:v>
                </c:pt>
                <c:pt idx="5024">
                  <c:v>12.865000000000014</c:v>
                </c:pt>
                <c:pt idx="5025">
                  <c:v>12.860000000000012</c:v>
                </c:pt>
                <c:pt idx="5026">
                  <c:v>12.858000000000002</c:v>
                </c:pt>
                <c:pt idx="5027">
                  <c:v>12.868</c:v>
                </c:pt>
                <c:pt idx="5028">
                  <c:v>12.847</c:v>
                </c:pt>
                <c:pt idx="5029">
                  <c:v>12.893000000000002</c:v>
                </c:pt>
                <c:pt idx="5030">
                  <c:v>12.88</c:v>
                </c:pt>
                <c:pt idx="5031">
                  <c:v>12.839</c:v>
                </c:pt>
                <c:pt idx="5032">
                  <c:v>12.855000000000018</c:v>
                </c:pt>
                <c:pt idx="5033">
                  <c:v>12.842000000000002</c:v>
                </c:pt>
                <c:pt idx="5034">
                  <c:v>12.841000000000001</c:v>
                </c:pt>
                <c:pt idx="5035">
                  <c:v>12.855000000000018</c:v>
                </c:pt>
                <c:pt idx="5036">
                  <c:v>12.834</c:v>
                </c:pt>
                <c:pt idx="5037">
                  <c:v>12.885000000000012</c:v>
                </c:pt>
                <c:pt idx="5038">
                  <c:v>12.828000000000001</c:v>
                </c:pt>
                <c:pt idx="5039">
                  <c:v>12.871</c:v>
                </c:pt>
                <c:pt idx="5040">
                  <c:v>12.838000000000001</c:v>
                </c:pt>
                <c:pt idx="5041">
                  <c:v>12.848000000000001</c:v>
                </c:pt>
                <c:pt idx="5042">
                  <c:v>12.872000000000014</c:v>
                </c:pt>
                <c:pt idx="5043">
                  <c:v>12.851000000000004</c:v>
                </c:pt>
                <c:pt idx="5044">
                  <c:v>12.850000000000012</c:v>
                </c:pt>
                <c:pt idx="5045">
                  <c:v>12.851000000000004</c:v>
                </c:pt>
                <c:pt idx="5046">
                  <c:v>12.851000000000004</c:v>
                </c:pt>
                <c:pt idx="5047">
                  <c:v>12.839</c:v>
                </c:pt>
                <c:pt idx="5048">
                  <c:v>12.821</c:v>
                </c:pt>
                <c:pt idx="5049">
                  <c:v>12.834</c:v>
                </c:pt>
                <c:pt idx="5050">
                  <c:v>12.834</c:v>
                </c:pt>
                <c:pt idx="5051">
                  <c:v>12.823</c:v>
                </c:pt>
                <c:pt idx="5052">
                  <c:v>12.826000000000002</c:v>
                </c:pt>
                <c:pt idx="5053">
                  <c:v>12.814</c:v>
                </c:pt>
                <c:pt idx="5054">
                  <c:v>12.813000000000002</c:v>
                </c:pt>
                <c:pt idx="5055">
                  <c:v>12.806000000000004</c:v>
                </c:pt>
                <c:pt idx="5056">
                  <c:v>12.824</c:v>
                </c:pt>
                <c:pt idx="5057">
                  <c:v>12.829000000000002</c:v>
                </c:pt>
                <c:pt idx="5058">
                  <c:v>12.806000000000004</c:v>
                </c:pt>
                <c:pt idx="5059">
                  <c:v>12.812000000000006</c:v>
                </c:pt>
                <c:pt idx="5060">
                  <c:v>12.805000000000012</c:v>
                </c:pt>
                <c:pt idx="5061">
                  <c:v>12.822000000000006</c:v>
                </c:pt>
                <c:pt idx="5062">
                  <c:v>12.798999999999999</c:v>
                </c:pt>
                <c:pt idx="5063">
                  <c:v>12.811</c:v>
                </c:pt>
                <c:pt idx="5064">
                  <c:v>12.787000000000001</c:v>
                </c:pt>
                <c:pt idx="5065">
                  <c:v>12.793999999999999</c:v>
                </c:pt>
                <c:pt idx="5066">
                  <c:v>12.803000000000004</c:v>
                </c:pt>
                <c:pt idx="5067">
                  <c:v>12.787999999999998</c:v>
                </c:pt>
                <c:pt idx="5068">
                  <c:v>12.78</c:v>
                </c:pt>
                <c:pt idx="5069">
                  <c:v>12.803000000000004</c:v>
                </c:pt>
                <c:pt idx="5070">
                  <c:v>12.779</c:v>
                </c:pt>
                <c:pt idx="5071">
                  <c:v>12.787000000000001</c:v>
                </c:pt>
                <c:pt idx="5072">
                  <c:v>12.795</c:v>
                </c:pt>
                <c:pt idx="5073">
                  <c:v>12.797999999999998</c:v>
                </c:pt>
                <c:pt idx="5074">
                  <c:v>12.797999999999998</c:v>
                </c:pt>
                <c:pt idx="5075">
                  <c:v>12.783000000000001</c:v>
                </c:pt>
                <c:pt idx="5076">
                  <c:v>12.768000000000001</c:v>
                </c:pt>
                <c:pt idx="5077">
                  <c:v>12.775</c:v>
                </c:pt>
                <c:pt idx="5078">
                  <c:v>12.742000000000001</c:v>
                </c:pt>
                <c:pt idx="5079">
                  <c:v>12.776</c:v>
                </c:pt>
                <c:pt idx="5080">
                  <c:v>12.776</c:v>
                </c:pt>
                <c:pt idx="5081">
                  <c:v>12.764000000000001</c:v>
                </c:pt>
                <c:pt idx="5082">
                  <c:v>12.753</c:v>
                </c:pt>
                <c:pt idx="5083">
                  <c:v>12.736999999999998</c:v>
                </c:pt>
                <c:pt idx="5084">
                  <c:v>12.744999999999999</c:v>
                </c:pt>
                <c:pt idx="5085">
                  <c:v>12.746999999999998</c:v>
                </c:pt>
                <c:pt idx="5086">
                  <c:v>12.742999999999999</c:v>
                </c:pt>
                <c:pt idx="5087">
                  <c:v>12.719999999999999</c:v>
                </c:pt>
                <c:pt idx="5088">
                  <c:v>12.767000000000001</c:v>
                </c:pt>
                <c:pt idx="5089">
                  <c:v>12.736000000000001</c:v>
                </c:pt>
                <c:pt idx="5090">
                  <c:v>12.726999999999999</c:v>
                </c:pt>
                <c:pt idx="5091">
                  <c:v>12.716000000000001</c:v>
                </c:pt>
                <c:pt idx="5092">
                  <c:v>12.745999999999999</c:v>
                </c:pt>
                <c:pt idx="5093">
                  <c:v>12.703000000000001</c:v>
                </c:pt>
                <c:pt idx="5094">
                  <c:v>12.707999999999998</c:v>
                </c:pt>
                <c:pt idx="5095">
                  <c:v>12.68</c:v>
                </c:pt>
                <c:pt idx="5096">
                  <c:v>12.69</c:v>
                </c:pt>
                <c:pt idx="5097">
                  <c:v>12.686</c:v>
                </c:pt>
                <c:pt idx="5098">
                  <c:v>12.699</c:v>
                </c:pt>
                <c:pt idx="5099">
                  <c:v>12.655000000000006</c:v>
                </c:pt>
                <c:pt idx="5100">
                  <c:v>12.696</c:v>
                </c:pt>
                <c:pt idx="5101">
                  <c:v>12.692</c:v>
                </c:pt>
                <c:pt idx="5102">
                  <c:v>12.664</c:v>
                </c:pt>
                <c:pt idx="5103">
                  <c:v>12.654</c:v>
                </c:pt>
                <c:pt idx="5104">
                  <c:v>12.703000000000001</c:v>
                </c:pt>
                <c:pt idx="5105">
                  <c:v>12.643999999999998</c:v>
                </c:pt>
                <c:pt idx="5106">
                  <c:v>12.674000000000001</c:v>
                </c:pt>
                <c:pt idx="5107">
                  <c:v>12.651</c:v>
                </c:pt>
                <c:pt idx="5108">
                  <c:v>12.636000000000001</c:v>
                </c:pt>
                <c:pt idx="5109">
                  <c:v>12.678000000000001</c:v>
                </c:pt>
                <c:pt idx="5110">
                  <c:v>12.639999999999999</c:v>
                </c:pt>
                <c:pt idx="5111">
                  <c:v>12.640999999999998</c:v>
                </c:pt>
                <c:pt idx="5112">
                  <c:v>12.646000000000001</c:v>
                </c:pt>
                <c:pt idx="5113">
                  <c:v>12.608000000000001</c:v>
                </c:pt>
                <c:pt idx="5114">
                  <c:v>12.638999999999999</c:v>
                </c:pt>
                <c:pt idx="5115">
                  <c:v>12.612</c:v>
                </c:pt>
                <c:pt idx="5116">
                  <c:v>12.601000000000001</c:v>
                </c:pt>
                <c:pt idx="5117">
                  <c:v>12.629999999999999</c:v>
                </c:pt>
                <c:pt idx="5118">
                  <c:v>12.583</c:v>
                </c:pt>
                <c:pt idx="5119">
                  <c:v>12.604000000000001</c:v>
                </c:pt>
                <c:pt idx="5120">
                  <c:v>12.579000000000002</c:v>
                </c:pt>
                <c:pt idx="5121">
                  <c:v>12.584</c:v>
                </c:pt>
                <c:pt idx="5122">
                  <c:v>12.597</c:v>
                </c:pt>
                <c:pt idx="5123">
                  <c:v>12.572000000000006</c:v>
                </c:pt>
                <c:pt idx="5124">
                  <c:v>12.558</c:v>
                </c:pt>
                <c:pt idx="5125">
                  <c:v>12.564</c:v>
                </c:pt>
                <c:pt idx="5126">
                  <c:v>12.561</c:v>
                </c:pt>
                <c:pt idx="5127">
                  <c:v>12.558</c:v>
                </c:pt>
                <c:pt idx="5128">
                  <c:v>12.559000000000006</c:v>
                </c:pt>
                <c:pt idx="5129">
                  <c:v>12.540999999999999</c:v>
                </c:pt>
                <c:pt idx="5130">
                  <c:v>12.536</c:v>
                </c:pt>
                <c:pt idx="5131">
                  <c:v>12.526</c:v>
                </c:pt>
                <c:pt idx="5132">
                  <c:v>12.543999999999999</c:v>
                </c:pt>
                <c:pt idx="5133">
                  <c:v>12.523</c:v>
                </c:pt>
                <c:pt idx="5134">
                  <c:v>12.51</c:v>
                </c:pt>
                <c:pt idx="5135">
                  <c:v>12.523</c:v>
                </c:pt>
                <c:pt idx="5136">
                  <c:v>12.533000000000001</c:v>
                </c:pt>
                <c:pt idx="5137">
                  <c:v>12.534000000000001</c:v>
                </c:pt>
                <c:pt idx="5138">
                  <c:v>12.511000000000001</c:v>
                </c:pt>
                <c:pt idx="5139">
                  <c:v>12.481</c:v>
                </c:pt>
                <c:pt idx="5140">
                  <c:v>12.511000000000001</c:v>
                </c:pt>
                <c:pt idx="5141">
                  <c:v>12.479000000000006</c:v>
                </c:pt>
                <c:pt idx="5142">
                  <c:v>12.482000000000006</c:v>
                </c:pt>
                <c:pt idx="5143">
                  <c:v>12.468</c:v>
                </c:pt>
                <c:pt idx="5144">
                  <c:v>12.463000000000006</c:v>
                </c:pt>
                <c:pt idx="5145">
                  <c:v>12.478</c:v>
                </c:pt>
                <c:pt idx="5146">
                  <c:v>12.48</c:v>
                </c:pt>
                <c:pt idx="5147">
                  <c:v>12.447999999999999</c:v>
                </c:pt>
                <c:pt idx="5148">
                  <c:v>12.447000000000001</c:v>
                </c:pt>
                <c:pt idx="5149">
                  <c:v>12.447999999999999</c:v>
                </c:pt>
                <c:pt idx="5150">
                  <c:v>12.425000000000002</c:v>
                </c:pt>
                <c:pt idx="5151">
                  <c:v>12.417</c:v>
                </c:pt>
                <c:pt idx="5152">
                  <c:v>12.419</c:v>
                </c:pt>
                <c:pt idx="5153">
                  <c:v>12.388</c:v>
                </c:pt>
                <c:pt idx="5154">
                  <c:v>12.414</c:v>
                </c:pt>
                <c:pt idx="5155">
                  <c:v>12.405000000000006</c:v>
                </c:pt>
                <c:pt idx="5156">
                  <c:v>12.422000000000002</c:v>
                </c:pt>
                <c:pt idx="5157">
                  <c:v>12.406000000000002</c:v>
                </c:pt>
                <c:pt idx="5158">
                  <c:v>12.39</c:v>
                </c:pt>
                <c:pt idx="5159">
                  <c:v>12.403</c:v>
                </c:pt>
                <c:pt idx="5160">
                  <c:v>12.364000000000004</c:v>
                </c:pt>
                <c:pt idx="5161">
                  <c:v>12.336</c:v>
                </c:pt>
                <c:pt idx="5162">
                  <c:v>12.346</c:v>
                </c:pt>
                <c:pt idx="5163">
                  <c:v>12.365000000000014</c:v>
                </c:pt>
                <c:pt idx="5164">
                  <c:v>12.331</c:v>
                </c:pt>
                <c:pt idx="5165">
                  <c:v>12.324</c:v>
                </c:pt>
                <c:pt idx="5166">
                  <c:v>12.353000000000012</c:v>
                </c:pt>
                <c:pt idx="5167">
                  <c:v>12.313000000000002</c:v>
                </c:pt>
                <c:pt idx="5168">
                  <c:v>12.349</c:v>
                </c:pt>
                <c:pt idx="5169">
                  <c:v>12.315000000000012</c:v>
                </c:pt>
                <c:pt idx="5170">
                  <c:v>12.318</c:v>
                </c:pt>
                <c:pt idx="5171">
                  <c:v>12.304</c:v>
                </c:pt>
                <c:pt idx="5172">
                  <c:v>12.297000000000001</c:v>
                </c:pt>
                <c:pt idx="5173">
                  <c:v>12.32</c:v>
                </c:pt>
                <c:pt idx="5174">
                  <c:v>12.281000000000001</c:v>
                </c:pt>
                <c:pt idx="5175">
                  <c:v>12.268000000000001</c:v>
                </c:pt>
                <c:pt idx="5176">
                  <c:v>12.302000000000012</c:v>
                </c:pt>
                <c:pt idx="5177">
                  <c:v>12.261000000000001</c:v>
                </c:pt>
                <c:pt idx="5178">
                  <c:v>12.28</c:v>
                </c:pt>
                <c:pt idx="5179">
                  <c:v>12.271000000000001</c:v>
                </c:pt>
                <c:pt idx="5180">
                  <c:v>12.244999999999999</c:v>
                </c:pt>
                <c:pt idx="5181">
                  <c:v>12.236000000000001</c:v>
                </c:pt>
                <c:pt idx="5182">
                  <c:v>12.264000000000001</c:v>
                </c:pt>
                <c:pt idx="5183">
                  <c:v>12.253</c:v>
                </c:pt>
                <c:pt idx="5184">
                  <c:v>12.253</c:v>
                </c:pt>
                <c:pt idx="5185">
                  <c:v>12.228999999999999</c:v>
                </c:pt>
                <c:pt idx="5186">
                  <c:v>12.242000000000001</c:v>
                </c:pt>
                <c:pt idx="5187">
                  <c:v>12.213000000000001</c:v>
                </c:pt>
                <c:pt idx="5188">
                  <c:v>12.207000000000001</c:v>
                </c:pt>
                <c:pt idx="5189">
                  <c:v>12.228999999999999</c:v>
                </c:pt>
                <c:pt idx="5190">
                  <c:v>12.191000000000001</c:v>
                </c:pt>
                <c:pt idx="5191">
                  <c:v>12.225</c:v>
                </c:pt>
                <c:pt idx="5192">
                  <c:v>12.195</c:v>
                </c:pt>
                <c:pt idx="5193">
                  <c:v>12.16</c:v>
                </c:pt>
                <c:pt idx="5194">
                  <c:v>12.202</c:v>
                </c:pt>
                <c:pt idx="5195">
                  <c:v>12.193</c:v>
                </c:pt>
                <c:pt idx="5196">
                  <c:v>12.169</c:v>
                </c:pt>
                <c:pt idx="5197">
                  <c:v>12.152000000000006</c:v>
                </c:pt>
                <c:pt idx="5198">
                  <c:v>12.177</c:v>
                </c:pt>
                <c:pt idx="5199">
                  <c:v>12.154</c:v>
                </c:pt>
                <c:pt idx="5200">
                  <c:v>12.193</c:v>
                </c:pt>
                <c:pt idx="5201">
                  <c:v>12.148999999999999</c:v>
                </c:pt>
                <c:pt idx="5202">
                  <c:v>12.15</c:v>
                </c:pt>
                <c:pt idx="5203">
                  <c:v>12.155000000000006</c:v>
                </c:pt>
                <c:pt idx="5204">
                  <c:v>12.133999999999999</c:v>
                </c:pt>
                <c:pt idx="5205">
                  <c:v>12.159000000000002</c:v>
                </c:pt>
                <c:pt idx="5206">
                  <c:v>12.120999999999999</c:v>
                </c:pt>
                <c:pt idx="5207">
                  <c:v>12.126000000000001</c:v>
                </c:pt>
                <c:pt idx="5208">
                  <c:v>12.122</c:v>
                </c:pt>
                <c:pt idx="5209">
                  <c:v>12.101000000000001</c:v>
                </c:pt>
                <c:pt idx="5210">
                  <c:v>12.129999999999999</c:v>
                </c:pt>
                <c:pt idx="5211">
                  <c:v>12.115</c:v>
                </c:pt>
                <c:pt idx="5212">
                  <c:v>12.092000000000002</c:v>
                </c:pt>
                <c:pt idx="5213">
                  <c:v>12.119</c:v>
                </c:pt>
                <c:pt idx="5214">
                  <c:v>12.12</c:v>
                </c:pt>
                <c:pt idx="5215">
                  <c:v>12.1</c:v>
                </c:pt>
                <c:pt idx="5216">
                  <c:v>12.084</c:v>
                </c:pt>
                <c:pt idx="5217">
                  <c:v>12.09</c:v>
                </c:pt>
                <c:pt idx="5218">
                  <c:v>12.113</c:v>
                </c:pt>
                <c:pt idx="5219">
                  <c:v>12.069000000000004</c:v>
                </c:pt>
                <c:pt idx="5220">
                  <c:v>12.064</c:v>
                </c:pt>
                <c:pt idx="5221">
                  <c:v>12.101000000000001</c:v>
                </c:pt>
                <c:pt idx="5222">
                  <c:v>12.072000000000006</c:v>
                </c:pt>
                <c:pt idx="5223">
                  <c:v>12.089</c:v>
                </c:pt>
                <c:pt idx="5224">
                  <c:v>12.059000000000006</c:v>
                </c:pt>
                <c:pt idx="5225">
                  <c:v>12.106</c:v>
                </c:pt>
                <c:pt idx="5226">
                  <c:v>12.101000000000001</c:v>
                </c:pt>
                <c:pt idx="5227">
                  <c:v>12.081</c:v>
                </c:pt>
                <c:pt idx="5228">
                  <c:v>12.071</c:v>
                </c:pt>
                <c:pt idx="5229">
                  <c:v>12.082000000000004</c:v>
                </c:pt>
                <c:pt idx="5230">
                  <c:v>12.094000000000001</c:v>
                </c:pt>
                <c:pt idx="5231">
                  <c:v>12.084</c:v>
                </c:pt>
                <c:pt idx="5232">
                  <c:v>12.092000000000002</c:v>
                </c:pt>
                <c:pt idx="5233">
                  <c:v>12.071</c:v>
                </c:pt>
                <c:pt idx="5234">
                  <c:v>12.086</c:v>
                </c:pt>
                <c:pt idx="5235">
                  <c:v>12.071</c:v>
                </c:pt>
                <c:pt idx="5236">
                  <c:v>12.077</c:v>
                </c:pt>
                <c:pt idx="5237">
                  <c:v>12.078000000000001</c:v>
                </c:pt>
                <c:pt idx="5238">
                  <c:v>12.063000000000002</c:v>
                </c:pt>
                <c:pt idx="5239">
                  <c:v>12.062000000000006</c:v>
                </c:pt>
                <c:pt idx="5240">
                  <c:v>12.091000000000001</c:v>
                </c:pt>
                <c:pt idx="5241">
                  <c:v>12.083</c:v>
                </c:pt>
                <c:pt idx="5242">
                  <c:v>12.087</c:v>
                </c:pt>
                <c:pt idx="5243">
                  <c:v>12.091000000000001</c:v>
                </c:pt>
                <c:pt idx="5244">
                  <c:v>12.089</c:v>
                </c:pt>
                <c:pt idx="5245">
                  <c:v>12.087</c:v>
                </c:pt>
                <c:pt idx="5246">
                  <c:v>12.112</c:v>
                </c:pt>
                <c:pt idx="5247">
                  <c:v>12.102</c:v>
                </c:pt>
                <c:pt idx="5248">
                  <c:v>12.117999999999999</c:v>
                </c:pt>
                <c:pt idx="5249">
                  <c:v>12.096</c:v>
                </c:pt>
                <c:pt idx="5250">
                  <c:v>12.120999999999999</c:v>
                </c:pt>
                <c:pt idx="5251">
                  <c:v>12.125</c:v>
                </c:pt>
                <c:pt idx="5252">
                  <c:v>12.11</c:v>
                </c:pt>
                <c:pt idx="5253">
                  <c:v>12.133000000000001</c:v>
                </c:pt>
                <c:pt idx="5254">
                  <c:v>12.126000000000001</c:v>
                </c:pt>
                <c:pt idx="5255">
                  <c:v>12.122</c:v>
                </c:pt>
                <c:pt idx="5256">
                  <c:v>12.147999999999998</c:v>
                </c:pt>
                <c:pt idx="5257">
                  <c:v>12.129999999999999</c:v>
                </c:pt>
                <c:pt idx="5258">
                  <c:v>12.147999999999998</c:v>
                </c:pt>
                <c:pt idx="5259">
                  <c:v>12.145</c:v>
                </c:pt>
                <c:pt idx="5260">
                  <c:v>12.148999999999999</c:v>
                </c:pt>
                <c:pt idx="5261">
                  <c:v>12.135</c:v>
                </c:pt>
                <c:pt idx="5262">
                  <c:v>12.175000000000002</c:v>
                </c:pt>
                <c:pt idx="5263">
                  <c:v>12.16</c:v>
                </c:pt>
                <c:pt idx="5264">
                  <c:v>12.164</c:v>
                </c:pt>
                <c:pt idx="5265">
                  <c:v>12.171000000000001</c:v>
                </c:pt>
                <c:pt idx="5266">
                  <c:v>12.154</c:v>
                </c:pt>
                <c:pt idx="5267">
                  <c:v>12.177</c:v>
                </c:pt>
                <c:pt idx="5268">
                  <c:v>12.176</c:v>
                </c:pt>
                <c:pt idx="5269">
                  <c:v>12.172000000000002</c:v>
                </c:pt>
                <c:pt idx="5270">
                  <c:v>12.155000000000006</c:v>
                </c:pt>
                <c:pt idx="5271">
                  <c:v>12.189</c:v>
                </c:pt>
                <c:pt idx="5272">
                  <c:v>12.171000000000001</c:v>
                </c:pt>
                <c:pt idx="5273">
                  <c:v>12.168000000000001</c:v>
                </c:pt>
                <c:pt idx="5274">
                  <c:v>12.183</c:v>
                </c:pt>
                <c:pt idx="5275">
                  <c:v>12.204000000000001</c:v>
                </c:pt>
                <c:pt idx="5276">
                  <c:v>12.242999999999999</c:v>
                </c:pt>
                <c:pt idx="5277">
                  <c:v>12.193</c:v>
                </c:pt>
                <c:pt idx="5278">
                  <c:v>12.171000000000001</c:v>
                </c:pt>
                <c:pt idx="5279">
                  <c:v>12.182</c:v>
                </c:pt>
                <c:pt idx="5280">
                  <c:v>12.217999999999998</c:v>
                </c:pt>
                <c:pt idx="5281">
                  <c:v>12.199</c:v>
                </c:pt>
                <c:pt idx="5282">
                  <c:v>12.218999999999999</c:v>
                </c:pt>
                <c:pt idx="5283">
                  <c:v>12.223000000000001</c:v>
                </c:pt>
                <c:pt idx="5284">
                  <c:v>12.261000000000001</c:v>
                </c:pt>
                <c:pt idx="5285">
                  <c:v>12.189</c:v>
                </c:pt>
                <c:pt idx="5286">
                  <c:v>12.182</c:v>
                </c:pt>
                <c:pt idx="5287">
                  <c:v>12.188000000000001</c:v>
                </c:pt>
                <c:pt idx="5288">
                  <c:v>12.273</c:v>
                </c:pt>
                <c:pt idx="5289">
                  <c:v>12.391</c:v>
                </c:pt>
                <c:pt idx="5290">
                  <c:v>12.285</c:v>
                </c:pt>
                <c:pt idx="5291">
                  <c:v>12.132</c:v>
                </c:pt>
                <c:pt idx="5292">
                  <c:v>12.098000000000001</c:v>
                </c:pt>
                <c:pt idx="5293">
                  <c:v>12.216000000000001</c:v>
                </c:pt>
                <c:pt idx="5294">
                  <c:v>12.196</c:v>
                </c:pt>
                <c:pt idx="5295">
                  <c:v>12.217000000000001</c:v>
                </c:pt>
                <c:pt idx="5296">
                  <c:v>12.276</c:v>
                </c:pt>
                <c:pt idx="5297">
                  <c:v>12.25</c:v>
                </c:pt>
                <c:pt idx="5298">
                  <c:v>12.3</c:v>
                </c:pt>
                <c:pt idx="5299">
                  <c:v>12.347</c:v>
                </c:pt>
                <c:pt idx="5300">
                  <c:v>12.286</c:v>
                </c:pt>
                <c:pt idx="5301">
                  <c:v>12.287000000000001</c:v>
                </c:pt>
                <c:pt idx="5302">
                  <c:v>12.285</c:v>
                </c:pt>
                <c:pt idx="5303">
                  <c:v>12.295</c:v>
                </c:pt>
                <c:pt idx="5304">
                  <c:v>12.29</c:v>
                </c:pt>
                <c:pt idx="5305">
                  <c:v>12.290999999999999</c:v>
                </c:pt>
                <c:pt idx="5306">
                  <c:v>12.307</c:v>
                </c:pt>
                <c:pt idx="5307">
                  <c:v>12.312000000000006</c:v>
                </c:pt>
                <c:pt idx="5308">
                  <c:v>12.323</c:v>
                </c:pt>
                <c:pt idx="5309">
                  <c:v>12.319000000000004</c:v>
                </c:pt>
                <c:pt idx="5310">
                  <c:v>12.290999999999999</c:v>
                </c:pt>
                <c:pt idx="5311">
                  <c:v>12.361000000000002</c:v>
                </c:pt>
                <c:pt idx="5312">
                  <c:v>12.38</c:v>
                </c:pt>
                <c:pt idx="5313">
                  <c:v>12.376000000000014</c:v>
                </c:pt>
                <c:pt idx="5314">
                  <c:v>12.333</c:v>
                </c:pt>
                <c:pt idx="5315">
                  <c:v>12.365000000000014</c:v>
                </c:pt>
                <c:pt idx="5316">
                  <c:v>12.395000000000012</c:v>
                </c:pt>
                <c:pt idx="5317">
                  <c:v>12.313000000000002</c:v>
                </c:pt>
                <c:pt idx="5318">
                  <c:v>12.358000000000002</c:v>
                </c:pt>
                <c:pt idx="5319">
                  <c:v>12.686</c:v>
                </c:pt>
                <c:pt idx="5320">
                  <c:v>12.707999999999998</c:v>
                </c:pt>
                <c:pt idx="5321">
                  <c:v>12.679</c:v>
                </c:pt>
                <c:pt idx="5322">
                  <c:v>12.684000000000001</c:v>
                </c:pt>
                <c:pt idx="5323">
                  <c:v>12.687000000000001</c:v>
                </c:pt>
                <c:pt idx="5324">
                  <c:v>12.704000000000001</c:v>
                </c:pt>
                <c:pt idx="5325">
                  <c:v>12.705</c:v>
                </c:pt>
                <c:pt idx="5326">
                  <c:v>12.69</c:v>
                </c:pt>
                <c:pt idx="5327">
                  <c:v>12.709999999999999</c:v>
                </c:pt>
                <c:pt idx="5328">
                  <c:v>12.694000000000001</c:v>
                </c:pt>
                <c:pt idx="5329">
                  <c:v>12.666</c:v>
                </c:pt>
                <c:pt idx="5330">
                  <c:v>12.684000000000001</c:v>
                </c:pt>
                <c:pt idx="5331">
                  <c:v>12.691000000000001</c:v>
                </c:pt>
                <c:pt idx="5332">
                  <c:v>12.672000000000002</c:v>
                </c:pt>
                <c:pt idx="5333">
                  <c:v>12.736999999999998</c:v>
                </c:pt>
                <c:pt idx="5334">
                  <c:v>12.709999999999999</c:v>
                </c:pt>
                <c:pt idx="5335">
                  <c:v>12.663</c:v>
                </c:pt>
                <c:pt idx="5336">
                  <c:v>12.707999999999998</c:v>
                </c:pt>
                <c:pt idx="5337">
                  <c:v>12.717000000000001</c:v>
                </c:pt>
                <c:pt idx="5338">
                  <c:v>12.710999999999999</c:v>
                </c:pt>
                <c:pt idx="5339">
                  <c:v>12.709</c:v>
                </c:pt>
                <c:pt idx="5340">
                  <c:v>12.695</c:v>
                </c:pt>
                <c:pt idx="5341">
                  <c:v>12.687000000000001</c:v>
                </c:pt>
                <c:pt idx="5342">
                  <c:v>12.710999999999999</c:v>
                </c:pt>
                <c:pt idx="5343">
                  <c:v>12.692</c:v>
                </c:pt>
                <c:pt idx="5344">
                  <c:v>12.694000000000001</c:v>
                </c:pt>
                <c:pt idx="5345">
                  <c:v>12.713999999999999</c:v>
                </c:pt>
                <c:pt idx="5346">
                  <c:v>12.67</c:v>
                </c:pt>
                <c:pt idx="5347">
                  <c:v>12.706</c:v>
                </c:pt>
                <c:pt idx="5348">
                  <c:v>12.749000000000001</c:v>
                </c:pt>
                <c:pt idx="5349">
                  <c:v>12.725</c:v>
                </c:pt>
                <c:pt idx="5350">
                  <c:v>12.691000000000001</c:v>
                </c:pt>
                <c:pt idx="5351">
                  <c:v>12.730999999999998</c:v>
                </c:pt>
                <c:pt idx="5352">
                  <c:v>12.710999999999999</c:v>
                </c:pt>
                <c:pt idx="5353">
                  <c:v>12.725</c:v>
                </c:pt>
                <c:pt idx="5354">
                  <c:v>12.688000000000001</c:v>
                </c:pt>
                <c:pt idx="5355">
                  <c:v>12.718999999999999</c:v>
                </c:pt>
                <c:pt idx="5356">
                  <c:v>12.717000000000001</c:v>
                </c:pt>
                <c:pt idx="5357">
                  <c:v>12.729999999999999</c:v>
                </c:pt>
                <c:pt idx="5358">
                  <c:v>12.707999999999998</c:v>
                </c:pt>
                <c:pt idx="5359">
                  <c:v>12.737999999999998</c:v>
                </c:pt>
                <c:pt idx="5360">
                  <c:v>12.722</c:v>
                </c:pt>
                <c:pt idx="5361">
                  <c:v>12.739000000000001</c:v>
                </c:pt>
                <c:pt idx="5362">
                  <c:v>12.742999999999999</c:v>
                </c:pt>
                <c:pt idx="5363">
                  <c:v>12.734999999999999</c:v>
                </c:pt>
                <c:pt idx="5364">
                  <c:v>12.740999999999998</c:v>
                </c:pt>
                <c:pt idx="5365">
                  <c:v>12.718999999999999</c:v>
                </c:pt>
                <c:pt idx="5366">
                  <c:v>12.716000000000001</c:v>
                </c:pt>
                <c:pt idx="5367">
                  <c:v>12.747999999999999</c:v>
                </c:pt>
                <c:pt idx="5368">
                  <c:v>12.744999999999999</c:v>
                </c:pt>
                <c:pt idx="5369">
                  <c:v>12.745999999999999</c:v>
                </c:pt>
                <c:pt idx="5370">
                  <c:v>12.749000000000001</c:v>
                </c:pt>
                <c:pt idx="5371">
                  <c:v>12.736999999999998</c:v>
                </c:pt>
                <c:pt idx="5372">
                  <c:v>12.756</c:v>
                </c:pt>
                <c:pt idx="5373">
                  <c:v>12.733000000000001</c:v>
                </c:pt>
                <c:pt idx="5374">
                  <c:v>12.736999999999998</c:v>
                </c:pt>
                <c:pt idx="5375">
                  <c:v>12.728999999999999</c:v>
                </c:pt>
                <c:pt idx="5376">
                  <c:v>12.736000000000001</c:v>
                </c:pt>
                <c:pt idx="5377">
                  <c:v>12.767000000000001</c:v>
                </c:pt>
                <c:pt idx="5378">
                  <c:v>12.725</c:v>
                </c:pt>
                <c:pt idx="5379">
                  <c:v>12.740999999999998</c:v>
                </c:pt>
                <c:pt idx="5380">
                  <c:v>12.746999999999998</c:v>
                </c:pt>
                <c:pt idx="5381">
                  <c:v>12.767000000000001</c:v>
                </c:pt>
                <c:pt idx="5382">
                  <c:v>12.742999999999999</c:v>
                </c:pt>
                <c:pt idx="5383">
                  <c:v>12.756</c:v>
                </c:pt>
                <c:pt idx="5384">
                  <c:v>12.736999999999998</c:v>
                </c:pt>
                <c:pt idx="5385">
                  <c:v>12.736000000000001</c:v>
                </c:pt>
                <c:pt idx="5386">
                  <c:v>12.737999999999998</c:v>
                </c:pt>
                <c:pt idx="5387">
                  <c:v>12.75</c:v>
                </c:pt>
                <c:pt idx="5388">
                  <c:v>12.761000000000001</c:v>
                </c:pt>
                <c:pt idx="5389">
                  <c:v>12.752000000000002</c:v>
                </c:pt>
                <c:pt idx="5390">
                  <c:v>12.736000000000001</c:v>
                </c:pt>
                <c:pt idx="5391">
                  <c:v>12.749000000000001</c:v>
                </c:pt>
                <c:pt idx="5392">
                  <c:v>12.729999999999999</c:v>
                </c:pt>
                <c:pt idx="5393">
                  <c:v>12.737999999999998</c:v>
                </c:pt>
                <c:pt idx="5394">
                  <c:v>12.739999999999998</c:v>
                </c:pt>
                <c:pt idx="5395">
                  <c:v>12.752000000000002</c:v>
                </c:pt>
                <c:pt idx="5396">
                  <c:v>12.761000000000001</c:v>
                </c:pt>
                <c:pt idx="5397">
                  <c:v>12.737999999999998</c:v>
                </c:pt>
                <c:pt idx="5398">
                  <c:v>12.737999999999998</c:v>
                </c:pt>
                <c:pt idx="5399">
                  <c:v>12.765000000000002</c:v>
                </c:pt>
                <c:pt idx="5400">
                  <c:v>12.733999999999998</c:v>
                </c:pt>
                <c:pt idx="5401">
                  <c:v>12.737999999999998</c:v>
                </c:pt>
                <c:pt idx="5402">
                  <c:v>12.759</c:v>
                </c:pt>
                <c:pt idx="5403">
                  <c:v>12.767000000000001</c:v>
                </c:pt>
                <c:pt idx="5404">
                  <c:v>12.744999999999999</c:v>
                </c:pt>
                <c:pt idx="5405">
                  <c:v>12.739999999999998</c:v>
                </c:pt>
                <c:pt idx="5406">
                  <c:v>12.752000000000002</c:v>
                </c:pt>
                <c:pt idx="5407">
                  <c:v>12.749000000000001</c:v>
                </c:pt>
                <c:pt idx="5408">
                  <c:v>12.756</c:v>
                </c:pt>
                <c:pt idx="5409">
                  <c:v>12.766</c:v>
                </c:pt>
                <c:pt idx="5410">
                  <c:v>12.768000000000001</c:v>
                </c:pt>
                <c:pt idx="5411">
                  <c:v>12.723000000000001</c:v>
                </c:pt>
                <c:pt idx="5412">
                  <c:v>12.737999999999998</c:v>
                </c:pt>
                <c:pt idx="5413">
                  <c:v>12.764000000000001</c:v>
                </c:pt>
                <c:pt idx="5414">
                  <c:v>12.759</c:v>
                </c:pt>
                <c:pt idx="5415">
                  <c:v>12.755000000000004</c:v>
                </c:pt>
                <c:pt idx="5416">
                  <c:v>12.739000000000001</c:v>
                </c:pt>
                <c:pt idx="5417">
                  <c:v>12.777000000000001</c:v>
                </c:pt>
                <c:pt idx="5418">
                  <c:v>12.755000000000004</c:v>
                </c:pt>
                <c:pt idx="5419">
                  <c:v>12.749000000000001</c:v>
                </c:pt>
                <c:pt idx="5420">
                  <c:v>12.784000000000001</c:v>
                </c:pt>
                <c:pt idx="5421">
                  <c:v>12.725</c:v>
                </c:pt>
                <c:pt idx="5422">
                  <c:v>12.758000000000001</c:v>
                </c:pt>
                <c:pt idx="5423">
                  <c:v>12.784000000000001</c:v>
                </c:pt>
                <c:pt idx="5424">
                  <c:v>12.740999999999998</c:v>
                </c:pt>
                <c:pt idx="5425">
                  <c:v>12.764000000000001</c:v>
                </c:pt>
                <c:pt idx="5426">
                  <c:v>12.775</c:v>
                </c:pt>
                <c:pt idx="5427">
                  <c:v>12.749000000000001</c:v>
                </c:pt>
                <c:pt idx="5428">
                  <c:v>12.751000000000001</c:v>
                </c:pt>
                <c:pt idx="5429">
                  <c:v>12.781000000000001</c:v>
                </c:pt>
                <c:pt idx="5430">
                  <c:v>12.755000000000004</c:v>
                </c:pt>
                <c:pt idx="5431">
                  <c:v>12.752000000000002</c:v>
                </c:pt>
                <c:pt idx="5432">
                  <c:v>12.755000000000004</c:v>
                </c:pt>
                <c:pt idx="5433">
                  <c:v>12.739999999999998</c:v>
                </c:pt>
                <c:pt idx="5434">
                  <c:v>12.775</c:v>
                </c:pt>
                <c:pt idx="5435">
                  <c:v>12.742999999999999</c:v>
                </c:pt>
                <c:pt idx="5436">
                  <c:v>12.744999999999999</c:v>
                </c:pt>
                <c:pt idx="5437">
                  <c:v>12.747999999999999</c:v>
                </c:pt>
                <c:pt idx="5438">
                  <c:v>12.734999999999999</c:v>
                </c:pt>
                <c:pt idx="5439">
                  <c:v>12.769</c:v>
                </c:pt>
                <c:pt idx="5440">
                  <c:v>12.773</c:v>
                </c:pt>
                <c:pt idx="5441">
                  <c:v>12.756</c:v>
                </c:pt>
                <c:pt idx="5442">
                  <c:v>12.751000000000001</c:v>
                </c:pt>
                <c:pt idx="5443">
                  <c:v>12.746999999999998</c:v>
                </c:pt>
                <c:pt idx="5444">
                  <c:v>12.758000000000001</c:v>
                </c:pt>
                <c:pt idx="5445">
                  <c:v>12.782</c:v>
                </c:pt>
                <c:pt idx="5446">
                  <c:v>12.76</c:v>
                </c:pt>
                <c:pt idx="5447">
                  <c:v>12.764000000000001</c:v>
                </c:pt>
                <c:pt idx="5448">
                  <c:v>12.78</c:v>
                </c:pt>
                <c:pt idx="5449">
                  <c:v>12.77</c:v>
                </c:pt>
                <c:pt idx="5450">
                  <c:v>12.763</c:v>
                </c:pt>
                <c:pt idx="5451">
                  <c:v>12.751000000000001</c:v>
                </c:pt>
                <c:pt idx="5452">
                  <c:v>12.749000000000001</c:v>
                </c:pt>
                <c:pt idx="5453">
                  <c:v>12.773</c:v>
                </c:pt>
                <c:pt idx="5454">
                  <c:v>12.759</c:v>
                </c:pt>
                <c:pt idx="5455">
                  <c:v>12.754</c:v>
                </c:pt>
                <c:pt idx="5456">
                  <c:v>12.742000000000001</c:v>
                </c:pt>
                <c:pt idx="5457">
                  <c:v>12.743999999999998</c:v>
                </c:pt>
                <c:pt idx="5458">
                  <c:v>12.742999999999999</c:v>
                </c:pt>
                <c:pt idx="5459">
                  <c:v>12.761000000000001</c:v>
                </c:pt>
                <c:pt idx="5460">
                  <c:v>12.76</c:v>
                </c:pt>
                <c:pt idx="5461">
                  <c:v>12.746999999999998</c:v>
                </c:pt>
                <c:pt idx="5462">
                  <c:v>12.779</c:v>
                </c:pt>
                <c:pt idx="5463">
                  <c:v>12.759</c:v>
                </c:pt>
                <c:pt idx="5464">
                  <c:v>12.767000000000001</c:v>
                </c:pt>
                <c:pt idx="5465">
                  <c:v>12.75</c:v>
                </c:pt>
                <c:pt idx="5466">
                  <c:v>12.776</c:v>
                </c:pt>
                <c:pt idx="5467">
                  <c:v>12.764000000000001</c:v>
                </c:pt>
                <c:pt idx="5468">
                  <c:v>12.758000000000001</c:v>
                </c:pt>
                <c:pt idx="5469">
                  <c:v>12.768000000000001</c:v>
                </c:pt>
                <c:pt idx="5470">
                  <c:v>12.773</c:v>
                </c:pt>
                <c:pt idx="5471">
                  <c:v>12.76</c:v>
                </c:pt>
                <c:pt idx="5472">
                  <c:v>12.763</c:v>
                </c:pt>
                <c:pt idx="5473">
                  <c:v>12.775</c:v>
                </c:pt>
                <c:pt idx="5474">
                  <c:v>12.768000000000001</c:v>
                </c:pt>
                <c:pt idx="5475">
                  <c:v>12.766</c:v>
                </c:pt>
                <c:pt idx="5476">
                  <c:v>12.777000000000001</c:v>
                </c:pt>
                <c:pt idx="5477">
                  <c:v>12.798999999999999</c:v>
                </c:pt>
                <c:pt idx="5478">
                  <c:v>12.77</c:v>
                </c:pt>
                <c:pt idx="5479">
                  <c:v>12.787000000000001</c:v>
                </c:pt>
                <c:pt idx="5480">
                  <c:v>12.768000000000001</c:v>
                </c:pt>
                <c:pt idx="5481">
                  <c:v>12.773</c:v>
                </c:pt>
                <c:pt idx="5482">
                  <c:v>12.768000000000001</c:v>
                </c:pt>
                <c:pt idx="5483">
                  <c:v>12.771000000000001</c:v>
                </c:pt>
                <c:pt idx="5484">
                  <c:v>12.768000000000001</c:v>
                </c:pt>
                <c:pt idx="5485">
                  <c:v>12.764000000000001</c:v>
                </c:pt>
                <c:pt idx="5486">
                  <c:v>12.784000000000001</c:v>
                </c:pt>
                <c:pt idx="5487">
                  <c:v>12.777999999999999</c:v>
                </c:pt>
                <c:pt idx="5488">
                  <c:v>12.806000000000004</c:v>
                </c:pt>
                <c:pt idx="5489">
                  <c:v>12.781000000000001</c:v>
                </c:pt>
                <c:pt idx="5490">
                  <c:v>12.793999999999999</c:v>
                </c:pt>
                <c:pt idx="5491">
                  <c:v>12.804</c:v>
                </c:pt>
                <c:pt idx="5492">
                  <c:v>12.759</c:v>
                </c:pt>
                <c:pt idx="5493">
                  <c:v>12.775</c:v>
                </c:pt>
                <c:pt idx="5494">
                  <c:v>12.764000000000001</c:v>
                </c:pt>
                <c:pt idx="5495">
                  <c:v>12.776</c:v>
                </c:pt>
                <c:pt idx="5496">
                  <c:v>12.775</c:v>
                </c:pt>
                <c:pt idx="5497">
                  <c:v>12.801</c:v>
                </c:pt>
                <c:pt idx="5498">
                  <c:v>12.759</c:v>
                </c:pt>
                <c:pt idx="5499">
                  <c:v>12.781000000000001</c:v>
                </c:pt>
                <c:pt idx="5500">
                  <c:v>12.77</c:v>
                </c:pt>
                <c:pt idx="5501">
                  <c:v>12.78</c:v>
                </c:pt>
                <c:pt idx="5502">
                  <c:v>12.777000000000001</c:v>
                </c:pt>
                <c:pt idx="5503">
                  <c:v>12.775</c:v>
                </c:pt>
                <c:pt idx="5504">
                  <c:v>12.766</c:v>
                </c:pt>
                <c:pt idx="5505">
                  <c:v>12.797000000000001</c:v>
                </c:pt>
                <c:pt idx="5506">
                  <c:v>12.775</c:v>
                </c:pt>
                <c:pt idx="5507">
                  <c:v>12.78</c:v>
                </c:pt>
                <c:pt idx="5508">
                  <c:v>12.785</c:v>
                </c:pt>
                <c:pt idx="5509">
                  <c:v>12.789</c:v>
                </c:pt>
                <c:pt idx="5510">
                  <c:v>12.777000000000001</c:v>
                </c:pt>
                <c:pt idx="5511">
                  <c:v>12.779</c:v>
                </c:pt>
                <c:pt idx="5512">
                  <c:v>12.793000000000001</c:v>
                </c:pt>
                <c:pt idx="5513">
                  <c:v>12.805000000000012</c:v>
                </c:pt>
                <c:pt idx="5514">
                  <c:v>12.78</c:v>
                </c:pt>
                <c:pt idx="5515">
                  <c:v>12.796000000000001</c:v>
                </c:pt>
                <c:pt idx="5516">
                  <c:v>12.797000000000001</c:v>
                </c:pt>
                <c:pt idx="5517">
                  <c:v>12.79</c:v>
                </c:pt>
                <c:pt idx="5518">
                  <c:v>12.802000000000012</c:v>
                </c:pt>
                <c:pt idx="5519">
                  <c:v>12.793000000000001</c:v>
                </c:pt>
                <c:pt idx="5520">
                  <c:v>12.802000000000012</c:v>
                </c:pt>
                <c:pt idx="5521">
                  <c:v>12.835000000000004</c:v>
                </c:pt>
                <c:pt idx="5522">
                  <c:v>12.793999999999999</c:v>
                </c:pt>
                <c:pt idx="5523">
                  <c:v>12.812000000000006</c:v>
                </c:pt>
                <c:pt idx="5524">
                  <c:v>12.824</c:v>
                </c:pt>
                <c:pt idx="5525">
                  <c:v>12.795</c:v>
                </c:pt>
                <c:pt idx="5526">
                  <c:v>12.835000000000004</c:v>
                </c:pt>
                <c:pt idx="5527">
                  <c:v>12.787000000000001</c:v>
                </c:pt>
                <c:pt idx="5528">
                  <c:v>12.812000000000006</c:v>
                </c:pt>
                <c:pt idx="5529">
                  <c:v>12.813000000000002</c:v>
                </c:pt>
                <c:pt idx="5530">
                  <c:v>12.828000000000001</c:v>
                </c:pt>
                <c:pt idx="5531">
                  <c:v>12.804</c:v>
                </c:pt>
                <c:pt idx="5532">
                  <c:v>12.777999999999999</c:v>
                </c:pt>
                <c:pt idx="5533">
                  <c:v>12.873000000000006</c:v>
                </c:pt>
                <c:pt idx="5534">
                  <c:v>12.838000000000001</c:v>
                </c:pt>
                <c:pt idx="5535">
                  <c:v>12.862000000000014</c:v>
                </c:pt>
                <c:pt idx="5536">
                  <c:v>12.847</c:v>
                </c:pt>
                <c:pt idx="5537">
                  <c:v>12.842000000000002</c:v>
                </c:pt>
                <c:pt idx="5538">
                  <c:v>12.859000000000014</c:v>
                </c:pt>
                <c:pt idx="5539">
                  <c:v>12.83</c:v>
                </c:pt>
                <c:pt idx="5540">
                  <c:v>12.851000000000004</c:v>
                </c:pt>
                <c:pt idx="5541">
                  <c:v>12.807</c:v>
                </c:pt>
                <c:pt idx="5542">
                  <c:v>12.82</c:v>
                </c:pt>
                <c:pt idx="5543">
                  <c:v>12.786</c:v>
                </c:pt>
                <c:pt idx="5544">
                  <c:v>12.82</c:v>
                </c:pt>
                <c:pt idx="5545">
                  <c:v>12.811</c:v>
                </c:pt>
                <c:pt idx="5546">
                  <c:v>12.863000000000012</c:v>
                </c:pt>
                <c:pt idx="5547">
                  <c:v>12.822000000000006</c:v>
                </c:pt>
                <c:pt idx="5548">
                  <c:v>12.82</c:v>
                </c:pt>
                <c:pt idx="5549">
                  <c:v>12.84</c:v>
                </c:pt>
                <c:pt idx="5550">
                  <c:v>12.804</c:v>
                </c:pt>
                <c:pt idx="5551">
                  <c:v>12.833</c:v>
                </c:pt>
                <c:pt idx="5552">
                  <c:v>12.829000000000002</c:v>
                </c:pt>
                <c:pt idx="5553">
                  <c:v>12.844000000000001</c:v>
                </c:pt>
                <c:pt idx="5554">
                  <c:v>12.797999999999998</c:v>
                </c:pt>
                <c:pt idx="5555">
                  <c:v>12.828000000000001</c:v>
                </c:pt>
                <c:pt idx="5556">
                  <c:v>12.815000000000012</c:v>
                </c:pt>
                <c:pt idx="5557">
                  <c:v>12.831</c:v>
                </c:pt>
                <c:pt idx="5558">
                  <c:v>12.827</c:v>
                </c:pt>
                <c:pt idx="5559">
                  <c:v>12.847</c:v>
                </c:pt>
                <c:pt idx="5560">
                  <c:v>12.835000000000004</c:v>
                </c:pt>
                <c:pt idx="5561">
                  <c:v>12.835000000000004</c:v>
                </c:pt>
                <c:pt idx="5562">
                  <c:v>12.842000000000002</c:v>
                </c:pt>
                <c:pt idx="5563">
                  <c:v>12.847</c:v>
                </c:pt>
                <c:pt idx="5564">
                  <c:v>12.847</c:v>
                </c:pt>
                <c:pt idx="5565">
                  <c:v>12.849</c:v>
                </c:pt>
                <c:pt idx="5566">
                  <c:v>12.836</c:v>
                </c:pt>
                <c:pt idx="5567">
                  <c:v>12.828000000000001</c:v>
                </c:pt>
                <c:pt idx="5568">
                  <c:v>12.857000000000006</c:v>
                </c:pt>
                <c:pt idx="5569">
                  <c:v>12.852000000000015</c:v>
                </c:pt>
                <c:pt idx="5570">
                  <c:v>12.808</c:v>
                </c:pt>
                <c:pt idx="5571">
                  <c:v>12.841000000000001</c:v>
                </c:pt>
                <c:pt idx="5572">
                  <c:v>12.845000000000002</c:v>
                </c:pt>
                <c:pt idx="5573">
                  <c:v>12.835000000000004</c:v>
                </c:pt>
                <c:pt idx="5574">
                  <c:v>12.850000000000012</c:v>
                </c:pt>
                <c:pt idx="5575">
                  <c:v>12.874000000000002</c:v>
                </c:pt>
                <c:pt idx="5576">
                  <c:v>12.859000000000014</c:v>
                </c:pt>
                <c:pt idx="5577">
                  <c:v>12.860000000000012</c:v>
                </c:pt>
                <c:pt idx="5578">
                  <c:v>12.846</c:v>
                </c:pt>
                <c:pt idx="5579">
                  <c:v>12.858000000000002</c:v>
                </c:pt>
                <c:pt idx="5580">
                  <c:v>12.877000000000002</c:v>
                </c:pt>
                <c:pt idx="5581">
                  <c:v>12.883000000000004</c:v>
                </c:pt>
                <c:pt idx="5582">
                  <c:v>12.883000000000004</c:v>
                </c:pt>
                <c:pt idx="5583">
                  <c:v>12.887</c:v>
                </c:pt>
                <c:pt idx="5584">
                  <c:v>12.897</c:v>
                </c:pt>
                <c:pt idx="5585">
                  <c:v>12.903</c:v>
                </c:pt>
                <c:pt idx="5586">
                  <c:v>12.876000000000014</c:v>
                </c:pt>
                <c:pt idx="5587">
                  <c:v>12.891</c:v>
                </c:pt>
                <c:pt idx="5588">
                  <c:v>12.883000000000004</c:v>
                </c:pt>
                <c:pt idx="5589">
                  <c:v>12.889000000000006</c:v>
                </c:pt>
                <c:pt idx="5590">
                  <c:v>12.894</c:v>
                </c:pt>
                <c:pt idx="5591">
                  <c:v>12.909000000000002</c:v>
                </c:pt>
                <c:pt idx="5592">
                  <c:v>12.913</c:v>
                </c:pt>
                <c:pt idx="5593">
                  <c:v>12.901</c:v>
                </c:pt>
                <c:pt idx="5594">
                  <c:v>12.893000000000002</c:v>
                </c:pt>
                <c:pt idx="5595">
                  <c:v>12.905000000000006</c:v>
                </c:pt>
                <c:pt idx="5596">
                  <c:v>12.921000000000001</c:v>
                </c:pt>
                <c:pt idx="5597">
                  <c:v>12.923</c:v>
                </c:pt>
                <c:pt idx="5598">
                  <c:v>12.902000000000006</c:v>
                </c:pt>
                <c:pt idx="5599">
                  <c:v>12.922000000000002</c:v>
                </c:pt>
                <c:pt idx="5600">
                  <c:v>12.909000000000002</c:v>
                </c:pt>
                <c:pt idx="5601">
                  <c:v>12.914</c:v>
                </c:pt>
                <c:pt idx="5602">
                  <c:v>12.898</c:v>
                </c:pt>
                <c:pt idx="5603">
                  <c:v>12.903</c:v>
                </c:pt>
                <c:pt idx="5604">
                  <c:v>12.891</c:v>
                </c:pt>
                <c:pt idx="5605">
                  <c:v>12.883000000000004</c:v>
                </c:pt>
                <c:pt idx="5606">
                  <c:v>12.898</c:v>
                </c:pt>
                <c:pt idx="5607">
                  <c:v>12.849</c:v>
                </c:pt>
                <c:pt idx="5608">
                  <c:v>12.859000000000014</c:v>
                </c:pt>
                <c:pt idx="5609">
                  <c:v>12.862000000000014</c:v>
                </c:pt>
                <c:pt idx="5610">
                  <c:v>12.852000000000015</c:v>
                </c:pt>
                <c:pt idx="5611">
                  <c:v>12.82</c:v>
                </c:pt>
                <c:pt idx="5612">
                  <c:v>12.827</c:v>
                </c:pt>
                <c:pt idx="5613">
                  <c:v>12.802000000000012</c:v>
                </c:pt>
                <c:pt idx="5614">
                  <c:v>12.795</c:v>
                </c:pt>
                <c:pt idx="5615">
                  <c:v>12.807</c:v>
                </c:pt>
                <c:pt idx="5616">
                  <c:v>12.790999999999999</c:v>
                </c:pt>
                <c:pt idx="5617">
                  <c:v>12.767000000000001</c:v>
                </c:pt>
                <c:pt idx="5618">
                  <c:v>12.763</c:v>
                </c:pt>
                <c:pt idx="5619">
                  <c:v>12.753</c:v>
                </c:pt>
                <c:pt idx="5620">
                  <c:v>12.742000000000001</c:v>
                </c:pt>
                <c:pt idx="5621">
                  <c:v>12.713000000000001</c:v>
                </c:pt>
                <c:pt idx="5622">
                  <c:v>12.697000000000001</c:v>
                </c:pt>
                <c:pt idx="5623">
                  <c:v>12.673</c:v>
                </c:pt>
                <c:pt idx="5624">
                  <c:v>12.654</c:v>
                </c:pt>
                <c:pt idx="5625">
                  <c:v>12.633000000000001</c:v>
                </c:pt>
                <c:pt idx="5626">
                  <c:v>12.546000000000001</c:v>
                </c:pt>
                <c:pt idx="5627">
                  <c:v>12.566000000000004</c:v>
                </c:pt>
                <c:pt idx="5628">
                  <c:v>12.537999999999998</c:v>
                </c:pt>
                <c:pt idx="5629">
                  <c:v>12.539</c:v>
                </c:pt>
                <c:pt idx="5630">
                  <c:v>12.531000000000001</c:v>
                </c:pt>
                <c:pt idx="5631">
                  <c:v>12.509</c:v>
                </c:pt>
                <c:pt idx="5632">
                  <c:v>12.493</c:v>
                </c:pt>
                <c:pt idx="5633">
                  <c:v>12.454000000000002</c:v>
                </c:pt>
                <c:pt idx="5634">
                  <c:v>12.455000000000014</c:v>
                </c:pt>
                <c:pt idx="5635">
                  <c:v>12.447999999999999</c:v>
                </c:pt>
                <c:pt idx="5636">
                  <c:v>12.404</c:v>
                </c:pt>
                <c:pt idx="5637">
                  <c:v>12.412000000000004</c:v>
                </c:pt>
                <c:pt idx="5638">
                  <c:v>12.411</c:v>
                </c:pt>
                <c:pt idx="5639">
                  <c:v>12.355000000000018</c:v>
                </c:pt>
                <c:pt idx="5640">
                  <c:v>12.341000000000001</c:v>
                </c:pt>
                <c:pt idx="5641">
                  <c:v>12.346</c:v>
                </c:pt>
                <c:pt idx="5642">
                  <c:v>12.332000000000004</c:v>
                </c:pt>
                <c:pt idx="5643">
                  <c:v>12.297999999999998</c:v>
                </c:pt>
                <c:pt idx="5644">
                  <c:v>12.277000000000001</c:v>
                </c:pt>
                <c:pt idx="5645">
                  <c:v>12.266</c:v>
                </c:pt>
                <c:pt idx="5646">
                  <c:v>12.247999999999999</c:v>
                </c:pt>
                <c:pt idx="5647">
                  <c:v>12.240999999999998</c:v>
                </c:pt>
                <c:pt idx="5648">
                  <c:v>12.215</c:v>
                </c:pt>
                <c:pt idx="5649">
                  <c:v>12.202</c:v>
                </c:pt>
                <c:pt idx="5650">
                  <c:v>12.177</c:v>
                </c:pt>
                <c:pt idx="5651">
                  <c:v>12.171000000000001</c:v>
                </c:pt>
                <c:pt idx="5652">
                  <c:v>12.152000000000006</c:v>
                </c:pt>
                <c:pt idx="5653">
                  <c:v>12.148999999999999</c:v>
                </c:pt>
                <c:pt idx="5654">
                  <c:v>12.113</c:v>
                </c:pt>
                <c:pt idx="5655">
                  <c:v>12.117000000000001</c:v>
                </c:pt>
                <c:pt idx="5656">
                  <c:v>12.103</c:v>
                </c:pt>
                <c:pt idx="5657">
                  <c:v>12.115</c:v>
                </c:pt>
                <c:pt idx="5658">
                  <c:v>12.093</c:v>
                </c:pt>
                <c:pt idx="5659">
                  <c:v>12.108000000000001</c:v>
                </c:pt>
                <c:pt idx="5660">
                  <c:v>12.075000000000006</c:v>
                </c:pt>
                <c:pt idx="5661">
                  <c:v>12.081</c:v>
                </c:pt>
                <c:pt idx="5662">
                  <c:v>12.101000000000001</c:v>
                </c:pt>
                <c:pt idx="5663">
                  <c:v>12.064</c:v>
                </c:pt>
                <c:pt idx="5664">
                  <c:v>12.064</c:v>
                </c:pt>
                <c:pt idx="5665">
                  <c:v>12.062000000000006</c:v>
                </c:pt>
                <c:pt idx="5666">
                  <c:v>12.053000000000004</c:v>
                </c:pt>
                <c:pt idx="5667">
                  <c:v>12.022</c:v>
                </c:pt>
                <c:pt idx="5668">
                  <c:v>12.095000000000002</c:v>
                </c:pt>
                <c:pt idx="5669">
                  <c:v>12.040999999999999</c:v>
                </c:pt>
                <c:pt idx="5670">
                  <c:v>12.252000000000002</c:v>
                </c:pt>
                <c:pt idx="5671">
                  <c:v>12.147999999999998</c:v>
                </c:pt>
                <c:pt idx="5672">
                  <c:v>12.244999999999999</c:v>
                </c:pt>
                <c:pt idx="5673">
                  <c:v>12.304</c:v>
                </c:pt>
                <c:pt idx="5674">
                  <c:v>12.233000000000001</c:v>
                </c:pt>
                <c:pt idx="5675">
                  <c:v>12.284000000000001</c:v>
                </c:pt>
                <c:pt idx="5676">
                  <c:v>12.326000000000002</c:v>
                </c:pt>
                <c:pt idx="5677">
                  <c:v>12.273</c:v>
                </c:pt>
                <c:pt idx="6000" formatCode="General">
                  <c:v>12.406000000000002</c:v>
                </c:pt>
                <c:pt idx="6001" formatCode="General">
                  <c:v>12.4</c:v>
                </c:pt>
                <c:pt idx="6002" formatCode="General">
                  <c:v>12.386000000000006</c:v>
                </c:pt>
                <c:pt idx="6003" formatCode="General">
                  <c:v>12.384</c:v>
                </c:pt>
                <c:pt idx="6004" formatCode="General">
                  <c:v>12.378</c:v>
                </c:pt>
                <c:pt idx="6005" formatCode="General">
                  <c:v>12.356000000000014</c:v>
                </c:pt>
                <c:pt idx="6006" formatCode="General">
                  <c:v>12.370000000000006</c:v>
                </c:pt>
                <c:pt idx="6007" formatCode="General">
                  <c:v>12.362000000000014</c:v>
                </c:pt>
                <c:pt idx="6008" formatCode="General">
                  <c:v>12.355000000000018</c:v>
                </c:pt>
                <c:pt idx="6009" formatCode="General">
                  <c:v>12.353000000000012</c:v>
                </c:pt>
                <c:pt idx="6010" formatCode="General">
                  <c:v>12.350000000000012</c:v>
                </c:pt>
                <c:pt idx="6011" formatCode="General">
                  <c:v>12.352000000000015</c:v>
                </c:pt>
                <c:pt idx="6012" formatCode="General">
                  <c:v>12.344000000000001</c:v>
                </c:pt>
                <c:pt idx="6013" formatCode="General">
                  <c:v>12.327</c:v>
                </c:pt>
                <c:pt idx="6014" formatCode="General">
                  <c:v>12.342000000000002</c:v>
                </c:pt>
                <c:pt idx="6015" formatCode="General">
                  <c:v>12.324</c:v>
                </c:pt>
                <c:pt idx="6016" formatCode="General">
                  <c:v>12.322000000000006</c:v>
                </c:pt>
                <c:pt idx="6017" formatCode="General">
                  <c:v>12.32</c:v>
                </c:pt>
                <c:pt idx="6018" formatCode="General">
                  <c:v>12.311</c:v>
                </c:pt>
                <c:pt idx="6019" formatCode="General">
                  <c:v>12.306000000000004</c:v>
                </c:pt>
                <c:pt idx="6020" formatCode="General">
                  <c:v>12.307</c:v>
                </c:pt>
                <c:pt idx="6021" formatCode="General">
                  <c:v>12.297999999999998</c:v>
                </c:pt>
                <c:pt idx="6022" formatCode="General">
                  <c:v>12.305000000000012</c:v>
                </c:pt>
                <c:pt idx="6023" formatCode="General">
                  <c:v>12.293000000000001</c:v>
                </c:pt>
                <c:pt idx="6024" formatCode="General">
                  <c:v>12.293999999999999</c:v>
                </c:pt>
                <c:pt idx="6025" formatCode="General">
                  <c:v>12.287000000000001</c:v>
                </c:pt>
                <c:pt idx="6026" formatCode="General">
                  <c:v>12.28</c:v>
                </c:pt>
                <c:pt idx="6027" formatCode="General">
                  <c:v>12.287999999999998</c:v>
                </c:pt>
                <c:pt idx="6028" formatCode="General">
                  <c:v>12.277000000000001</c:v>
                </c:pt>
                <c:pt idx="6029" formatCode="General">
                  <c:v>12.272</c:v>
                </c:pt>
                <c:pt idx="6030" formatCode="General">
                  <c:v>12.265000000000002</c:v>
                </c:pt>
                <c:pt idx="6031" formatCode="General">
                  <c:v>12.272</c:v>
                </c:pt>
                <c:pt idx="6032" formatCode="General">
                  <c:v>12.264000000000001</c:v>
                </c:pt>
                <c:pt idx="6033" formatCode="General">
                  <c:v>12.256</c:v>
                </c:pt>
                <c:pt idx="6034" formatCode="General">
                  <c:v>12.266</c:v>
                </c:pt>
                <c:pt idx="6035" formatCode="General">
                  <c:v>12.258000000000001</c:v>
                </c:pt>
                <c:pt idx="6036" formatCode="General">
                  <c:v>12.255000000000004</c:v>
                </c:pt>
                <c:pt idx="6037" formatCode="General">
                  <c:v>12.26</c:v>
                </c:pt>
                <c:pt idx="6038" formatCode="General">
                  <c:v>12.25</c:v>
                </c:pt>
                <c:pt idx="6039" formatCode="General">
                  <c:v>12.259</c:v>
                </c:pt>
                <c:pt idx="6040" formatCode="General">
                  <c:v>12.257</c:v>
                </c:pt>
                <c:pt idx="6041" formatCode="General">
                  <c:v>12.249000000000001</c:v>
                </c:pt>
                <c:pt idx="6042" formatCode="General">
                  <c:v>12.254</c:v>
                </c:pt>
                <c:pt idx="6043" formatCode="General">
                  <c:v>12.249000000000001</c:v>
                </c:pt>
                <c:pt idx="6044" formatCode="General">
                  <c:v>12.246999999999998</c:v>
                </c:pt>
                <c:pt idx="6045" formatCode="General">
                  <c:v>12.247999999999999</c:v>
                </c:pt>
                <c:pt idx="6046" formatCode="General">
                  <c:v>12.249000000000001</c:v>
                </c:pt>
                <c:pt idx="6047" formatCode="General">
                  <c:v>12.249000000000001</c:v>
                </c:pt>
                <c:pt idx="6048" formatCode="General">
                  <c:v>12.251000000000001</c:v>
                </c:pt>
                <c:pt idx="6049" formatCode="General">
                  <c:v>12.246999999999998</c:v>
                </c:pt>
                <c:pt idx="6050" formatCode="General">
                  <c:v>12.240999999999998</c:v>
                </c:pt>
                <c:pt idx="6051" formatCode="General">
                  <c:v>12.244999999999999</c:v>
                </c:pt>
                <c:pt idx="6052" formatCode="General">
                  <c:v>12.253</c:v>
                </c:pt>
                <c:pt idx="6053" formatCode="General">
                  <c:v>12.244999999999999</c:v>
                </c:pt>
                <c:pt idx="6054" formatCode="General">
                  <c:v>12.262</c:v>
                </c:pt>
                <c:pt idx="6055" formatCode="General">
                  <c:v>12.26</c:v>
                </c:pt>
                <c:pt idx="6056" formatCode="General">
                  <c:v>12.242000000000001</c:v>
                </c:pt>
                <c:pt idx="6057" formatCode="General">
                  <c:v>12.258000000000001</c:v>
                </c:pt>
                <c:pt idx="6058" formatCode="General">
                  <c:v>12.252000000000002</c:v>
                </c:pt>
                <c:pt idx="6059" formatCode="General">
                  <c:v>12.257</c:v>
                </c:pt>
                <c:pt idx="6060" formatCode="General">
                  <c:v>12.262</c:v>
                </c:pt>
                <c:pt idx="6061" formatCode="General">
                  <c:v>12.253</c:v>
                </c:pt>
                <c:pt idx="6062" formatCode="General">
                  <c:v>12.261000000000001</c:v>
                </c:pt>
                <c:pt idx="6063" formatCode="General">
                  <c:v>12.262</c:v>
                </c:pt>
                <c:pt idx="6064" formatCode="General">
                  <c:v>12.265000000000002</c:v>
                </c:pt>
                <c:pt idx="6065" formatCode="General">
                  <c:v>12.263</c:v>
                </c:pt>
                <c:pt idx="6066" formatCode="General">
                  <c:v>12.422000000000002</c:v>
                </c:pt>
                <c:pt idx="6067" formatCode="General">
                  <c:v>12.364000000000004</c:v>
                </c:pt>
                <c:pt idx="6068" formatCode="General">
                  <c:v>12.363000000000012</c:v>
                </c:pt>
                <c:pt idx="6069" formatCode="General">
                  <c:v>12.341000000000001</c:v>
                </c:pt>
                <c:pt idx="6070" formatCode="General">
                  <c:v>12.335000000000004</c:v>
                </c:pt>
                <c:pt idx="6071" formatCode="General">
                  <c:v>12.321</c:v>
                </c:pt>
                <c:pt idx="6072" formatCode="General">
                  <c:v>12.31</c:v>
                </c:pt>
                <c:pt idx="6073" formatCode="General">
                  <c:v>12.305000000000012</c:v>
                </c:pt>
                <c:pt idx="6074" formatCode="General">
                  <c:v>12.306000000000004</c:v>
                </c:pt>
                <c:pt idx="6075" formatCode="General">
                  <c:v>12.292</c:v>
                </c:pt>
                <c:pt idx="6076" formatCode="General">
                  <c:v>12.3</c:v>
                </c:pt>
                <c:pt idx="6077" formatCode="General">
                  <c:v>12.285</c:v>
                </c:pt>
                <c:pt idx="6078" formatCode="General">
                  <c:v>12.287000000000001</c:v>
                </c:pt>
                <c:pt idx="6079" formatCode="General">
                  <c:v>12.284000000000001</c:v>
                </c:pt>
                <c:pt idx="6080" formatCode="General">
                  <c:v>12.277999999999999</c:v>
                </c:pt>
                <c:pt idx="6081" formatCode="General">
                  <c:v>12.297000000000001</c:v>
                </c:pt>
                <c:pt idx="6082" formatCode="General">
                  <c:v>12.287999999999998</c:v>
                </c:pt>
                <c:pt idx="6083" formatCode="General">
                  <c:v>12.281000000000001</c:v>
                </c:pt>
                <c:pt idx="6084" formatCode="General">
                  <c:v>12.293000000000001</c:v>
                </c:pt>
                <c:pt idx="6085" formatCode="General">
                  <c:v>12.290999999999999</c:v>
                </c:pt>
                <c:pt idx="6086" formatCode="General">
                  <c:v>12.301</c:v>
                </c:pt>
                <c:pt idx="6087" formatCode="General">
                  <c:v>12.297000000000001</c:v>
                </c:pt>
                <c:pt idx="6088" formatCode="General">
                  <c:v>12.326000000000002</c:v>
                </c:pt>
                <c:pt idx="6089" formatCode="General">
                  <c:v>12.322000000000006</c:v>
                </c:pt>
                <c:pt idx="6090" formatCode="General">
                  <c:v>12.325000000000006</c:v>
                </c:pt>
                <c:pt idx="6091" formatCode="General">
                  <c:v>12.338000000000001</c:v>
                </c:pt>
                <c:pt idx="6092" formatCode="General">
                  <c:v>12.333</c:v>
                </c:pt>
                <c:pt idx="6093" formatCode="General">
                  <c:v>12.365000000000014</c:v>
                </c:pt>
                <c:pt idx="6094" formatCode="General">
                  <c:v>12.361000000000002</c:v>
                </c:pt>
                <c:pt idx="6095" formatCode="General">
                  <c:v>12.375000000000014</c:v>
                </c:pt>
                <c:pt idx="6096" formatCode="General">
                  <c:v>12.379000000000012</c:v>
                </c:pt>
                <c:pt idx="6097" formatCode="General">
                  <c:v>12.38</c:v>
                </c:pt>
                <c:pt idx="6098" formatCode="General">
                  <c:v>12.397</c:v>
                </c:pt>
                <c:pt idx="6099" formatCode="General">
                  <c:v>12.392000000000012</c:v>
                </c:pt>
                <c:pt idx="6100" formatCode="General">
                  <c:v>12.406000000000002</c:v>
                </c:pt>
                <c:pt idx="6101" formatCode="General">
                  <c:v>12.413</c:v>
                </c:pt>
                <c:pt idx="6102" formatCode="General">
                  <c:v>12.425000000000002</c:v>
                </c:pt>
                <c:pt idx="6103" formatCode="General">
                  <c:v>12.434000000000001</c:v>
                </c:pt>
                <c:pt idx="6104" formatCode="General">
                  <c:v>12.424000000000001</c:v>
                </c:pt>
                <c:pt idx="6105" formatCode="General">
                  <c:v>12.458</c:v>
                </c:pt>
                <c:pt idx="6106" formatCode="General">
                  <c:v>12.452000000000014</c:v>
                </c:pt>
                <c:pt idx="6107" formatCode="General">
                  <c:v>12.466000000000006</c:v>
                </c:pt>
                <c:pt idx="6108" formatCode="General">
                  <c:v>12.471</c:v>
                </c:pt>
                <c:pt idx="6109" formatCode="General">
                  <c:v>12.481</c:v>
                </c:pt>
                <c:pt idx="6110" formatCode="General">
                  <c:v>12.478</c:v>
                </c:pt>
                <c:pt idx="6111" formatCode="General">
                  <c:v>12.48</c:v>
                </c:pt>
                <c:pt idx="6112" formatCode="General">
                  <c:v>12.49</c:v>
                </c:pt>
                <c:pt idx="6113" formatCode="General">
                  <c:v>12.49</c:v>
                </c:pt>
                <c:pt idx="6114" formatCode="General">
                  <c:v>12.5</c:v>
                </c:pt>
                <c:pt idx="6115" formatCode="General">
                  <c:v>12.525</c:v>
                </c:pt>
                <c:pt idx="6116" formatCode="General">
                  <c:v>12.537999999999998</c:v>
                </c:pt>
                <c:pt idx="6117" formatCode="General">
                  <c:v>12.526</c:v>
                </c:pt>
                <c:pt idx="6118" formatCode="General">
                  <c:v>12.543000000000001</c:v>
                </c:pt>
                <c:pt idx="6119" formatCode="General">
                  <c:v>12.537999999999998</c:v>
                </c:pt>
                <c:pt idx="6120" formatCode="General">
                  <c:v>12.55</c:v>
                </c:pt>
                <c:pt idx="6121" formatCode="General">
                  <c:v>12.571</c:v>
                </c:pt>
                <c:pt idx="6122" formatCode="General">
                  <c:v>12.547999999999998</c:v>
                </c:pt>
                <c:pt idx="6123" formatCode="General">
                  <c:v>12.564</c:v>
                </c:pt>
                <c:pt idx="6124" formatCode="General">
                  <c:v>12.559000000000006</c:v>
                </c:pt>
                <c:pt idx="6125" formatCode="General">
                  <c:v>12.577</c:v>
                </c:pt>
                <c:pt idx="6126" formatCode="General">
                  <c:v>12.602</c:v>
                </c:pt>
                <c:pt idx="6127" formatCode="General">
                  <c:v>12.601000000000001</c:v>
                </c:pt>
                <c:pt idx="6128" formatCode="General">
                  <c:v>12.611000000000001</c:v>
                </c:pt>
                <c:pt idx="6129" formatCode="General">
                  <c:v>12.633000000000001</c:v>
                </c:pt>
                <c:pt idx="6130" formatCode="General">
                  <c:v>12.629</c:v>
                </c:pt>
                <c:pt idx="6131" formatCode="General">
                  <c:v>12.638999999999999</c:v>
                </c:pt>
                <c:pt idx="6132" formatCode="General">
                  <c:v>12.636000000000001</c:v>
                </c:pt>
                <c:pt idx="6133" formatCode="General">
                  <c:v>12.66</c:v>
                </c:pt>
                <c:pt idx="6134" formatCode="General">
                  <c:v>12.661</c:v>
                </c:pt>
                <c:pt idx="6135" formatCode="General">
                  <c:v>12.686</c:v>
                </c:pt>
                <c:pt idx="6136" formatCode="General">
                  <c:v>12.678000000000001</c:v>
                </c:pt>
                <c:pt idx="6137" formatCode="General">
                  <c:v>12.676</c:v>
                </c:pt>
                <c:pt idx="6138" formatCode="General">
                  <c:v>12.691000000000001</c:v>
                </c:pt>
                <c:pt idx="6139" formatCode="General">
                  <c:v>12.684000000000001</c:v>
                </c:pt>
                <c:pt idx="6140" formatCode="General">
                  <c:v>12.687000000000001</c:v>
                </c:pt>
                <c:pt idx="6141" formatCode="General">
                  <c:v>12.681000000000001</c:v>
                </c:pt>
                <c:pt idx="6142" formatCode="General">
                  <c:v>12.707000000000001</c:v>
                </c:pt>
                <c:pt idx="6143" formatCode="General">
                  <c:v>12.697000000000001</c:v>
                </c:pt>
                <c:pt idx="6144" formatCode="General">
                  <c:v>12.729999999999999</c:v>
                </c:pt>
                <c:pt idx="6145" formatCode="General">
                  <c:v>12.718999999999999</c:v>
                </c:pt>
                <c:pt idx="6146" formatCode="General">
                  <c:v>12.710999999999999</c:v>
                </c:pt>
                <c:pt idx="6147" formatCode="General">
                  <c:v>12.543000000000001</c:v>
                </c:pt>
                <c:pt idx="6148" formatCode="General">
                  <c:v>12.559000000000006</c:v>
                </c:pt>
                <c:pt idx="6149" formatCode="General">
                  <c:v>12.561</c:v>
                </c:pt>
                <c:pt idx="6150" formatCode="General">
                  <c:v>12.546000000000001</c:v>
                </c:pt>
                <c:pt idx="6151" formatCode="General">
                  <c:v>12.515000000000002</c:v>
                </c:pt>
                <c:pt idx="6152" formatCode="General">
                  <c:v>12.508000000000001</c:v>
                </c:pt>
                <c:pt idx="6153" formatCode="General">
                  <c:v>12.465000000000014</c:v>
                </c:pt>
                <c:pt idx="6154" formatCode="General">
                  <c:v>12.416</c:v>
                </c:pt>
                <c:pt idx="6155" formatCode="General">
                  <c:v>12.382000000000012</c:v>
                </c:pt>
                <c:pt idx="6156" formatCode="General">
                  <c:v>12.366000000000012</c:v>
                </c:pt>
                <c:pt idx="6157" formatCode="General">
                  <c:v>12.360000000000012</c:v>
                </c:pt>
                <c:pt idx="6158" formatCode="General">
                  <c:v>12.336</c:v>
                </c:pt>
                <c:pt idx="6159" formatCode="General">
                  <c:v>12.328000000000001</c:v>
                </c:pt>
                <c:pt idx="6160" formatCode="General">
                  <c:v>12.32</c:v>
                </c:pt>
                <c:pt idx="6161" formatCode="General">
                  <c:v>12.301</c:v>
                </c:pt>
                <c:pt idx="6162" formatCode="General">
                  <c:v>12.298999999999999</c:v>
                </c:pt>
                <c:pt idx="6163" formatCode="General">
                  <c:v>12.287000000000001</c:v>
                </c:pt>
                <c:pt idx="6164" formatCode="General">
                  <c:v>12.273</c:v>
                </c:pt>
                <c:pt idx="6165" formatCode="General">
                  <c:v>12.29</c:v>
                </c:pt>
                <c:pt idx="6166" formatCode="General">
                  <c:v>12.258000000000001</c:v>
                </c:pt>
                <c:pt idx="6167" formatCode="General">
                  <c:v>12.263</c:v>
                </c:pt>
                <c:pt idx="6168" formatCode="General">
                  <c:v>12.252000000000002</c:v>
                </c:pt>
                <c:pt idx="6169" formatCode="General">
                  <c:v>12.249000000000001</c:v>
                </c:pt>
                <c:pt idx="6170" formatCode="General">
                  <c:v>12.263</c:v>
                </c:pt>
                <c:pt idx="6171" formatCode="General">
                  <c:v>12.264000000000001</c:v>
                </c:pt>
                <c:pt idx="6172" formatCode="General">
                  <c:v>12.252000000000002</c:v>
                </c:pt>
                <c:pt idx="6173" formatCode="General">
                  <c:v>12.251000000000001</c:v>
                </c:pt>
                <c:pt idx="6174" formatCode="General">
                  <c:v>12.255000000000004</c:v>
                </c:pt>
                <c:pt idx="6175" formatCode="General">
                  <c:v>12.335000000000004</c:v>
                </c:pt>
                <c:pt idx="6176" formatCode="General">
                  <c:v>12.319000000000004</c:v>
                </c:pt>
                <c:pt idx="6177" formatCode="General">
                  <c:v>12.339</c:v>
                </c:pt>
                <c:pt idx="6178" formatCode="General">
                  <c:v>12.363000000000012</c:v>
                </c:pt>
                <c:pt idx="6179" formatCode="General">
                  <c:v>12.373000000000006</c:v>
                </c:pt>
                <c:pt idx="6180" formatCode="General">
                  <c:v>12.38</c:v>
                </c:pt>
                <c:pt idx="6181" formatCode="General">
                  <c:v>12.389000000000006</c:v>
                </c:pt>
                <c:pt idx="6182" formatCode="General">
                  <c:v>12.394</c:v>
                </c:pt>
                <c:pt idx="6183" formatCode="General">
                  <c:v>12.417</c:v>
                </c:pt>
                <c:pt idx="6184" formatCode="General">
                  <c:v>12.426</c:v>
                </c:pt>
                <c:pt idx="6185" formatCode="General">
                  <c:v>12.421000000000001</c:v>
                </c:pt>
                <c:pt idx="6186" formatCode="General">
                  <c:v>12.432</c:v>
                </c:pt>
                <c:pt idx="6187" formatCode="General">
                  <c:v>12.446</c:v>
                </c:pt>
                <c:pt idx="6188" formatCode="General">
                  <c:v>12.47</c:v>
                </c:pt>
                <c:pt idx="6189" formatCode="General">
                  <c:v>12.48</c:v>
                </c:pt>
                <c:pt idx="6190" formatCode="General">
                  <c:v>12.48</c:v>
                </c:pt>
                <c:pt idx="6191" formatCode="General">
                  <c:v>12.501000000000001</c:v>
                </c:pt>
                <c:pt idx="6192" formatCode="General">
                  <c:v>12.492000000000004</c:v>
                </c:pt>
                <c:pt idx="6193" formatCode="General">
                  <c:v>12.52</c:v>
                </c:pt>
                <c:pt idx="6194" formatCode="General">
                  <c:v>12.521000000000001</c:v>
                </c:pt>
                <c:pt idx="6195" formatCode="General">
                  <c:v>12.52</c:v>
                </c:pt>
                <c:pt idx="6196" formatCode="General">
                  <c:v>12.532</c:v>
                </c:pt>
                <c:pt idx="6197" formatCode="General">
                  <c:v>12.537000000000001</c:v>
                </c:pt>
                <c:pt idx="6198" formatCode="General">
                  <c:v>12.535</c:v>
                </c:pt>
                <c:pt idx="6199" formatCode="General">
                  <c:v>12.543000000000001</c:v>
                </c:pt>
                <c:pt idx="6200" formatCode="General">
                  <c:v>12.565000000000012</c:v>
                </c:pt>
                <c:pt idx="6201" formatCode="General">
                  <c:v>12.576000000000002</c:v>
                </c:pt>
                <c:pt idx="6202" formatCode="General">
                  <c:v>12.59</c:v>
                </c:pt>
                <c:pt idx="6203" formatCode="General">
                  <c:v>12.572000000000006</c:v>
                </c:pt>
                <c:pt idx="6204" formatCode="General">
                  <c:v>12.595000000000002</c:v>
                </c:pt>
                <c:pt idx="6205" formatCode="General">
                  <c:v>12.603</c:v>
                </c:pt>
                <c:pt idx="6206" formatCode="General">
                  <c:v>12.617999999999999</c:v>
                </c:pt>
                <c:pt idx="6207" formatCode="General">
                  <c:v>12.602</c:v>
                </c:pt>
                <c:pt idx="6208" formatCode="General">
                  <c:v>12.632</c:v>
                </c:pt>
                <c:pt idx="6209" formatCode="General">
                  <c:v>12.636999999999999</c:v>
                </c:pt>
                <c:pt idx="6210" formatCode="General">
                  <c:v>12.646999999999998</c:v>
                </c:pt>
                <c:pt idx="6211" formatCode="General">
                  <c:v>12.658000000000001</c:v>
                </c:pt>
                <c:pt idx="6212" formatCode="General">
                  <c:v>12.668000000000001</c:v>
                </c:pt>
                <c:pt idx="6213" formatCode="General">
                  <c:v>12.662000000000004</c:v>
                </c:pt>
                <c:pt idx="6214" formatCode="General">
                  <c:v>12.689</c:v>
                </c:pt>
                <c:pt idx="6215" formatCode="General">
                  <c:v>12.688000000000001</c:v>
                </c:pt>
                <c:pt idx="6216" formatCode="General">
                  <c:v>12.697000000000001</c:v>
                </c:pt>
                <c:pt idx="6217" formatCode="General">
                  <c:v>12.696</c:v>
                </c:pt>
                <c:pt idx="6218" formatCode="General">
                  <c:v>12.697999999999999</c:v>
                </c:pt>
                <c:pt idx="6219" formatCode="General">
                  <c:v>12.717999999999998</c:v>
                </c:pt>
                <c:pt idx="6220" formatCode="General">
                  <c:v>12.702</c:v>
                </c:pt>
                <c:pt idx="6221" formatCode="General">
                  <c:v>12.447000000000001</c:v>
                </c:pt>
                <c:pt idx="6222" formatCode="General">
                  <c:v>12.441000000000001</c:v>
                </c:pt>
                <c:pt idx="6223" formatCode="General">
                  <c:v>12.489000000000004</c:v>
                </c:pt>
                <c:pt idx="6224" formatCode="General">
                  <c:v>12.488</c:v>
                </c:pt>
                <c:pt idx="6225" formatCode="General">
                  <c:v>12.453000000000014</c:v>
                </c:pt>
                <c:pt idx="6226" formatCode="General">
                  <c:v>12.467000000000002</c:v>
                </c:pt>
                <c:pt idx="6227" formatCode="General">
                  <c:v>12.474</c:v>
                </c:pt>
                <c:pt idx="6228" formatCode="General">
                  <c:v>12.505000000000004</c:v>
                </c:pt>
                <c:pt idx="6229" formatCode="General">
                  <c:v>12.531000000000001</c:v>
                </c:pt>
                <c:pt idx="6230" formatCode="General">
                  <c:v>12.508000000000001</c:v>
                </c:pt>
                <c:pt idx="6231" formatCode="General">
                  <c:v>12.512</c:v>
                </c:pt>
                <c:pt idx="6232" formatCode="General">
                  <c:v>12.505000000000004</c:v>
                </c:pt>
                <c:pt idx="6233" formatCode="General">
                  <c:v>12.503</c:v>
                </c:pt>
                <c:pt idx="6234" formatCode="General">
                  <c:v>12.54</c:v>
                </c:pt>
                <c:pt idx="6235" formatCode="General">
                  <c:v>12.502000000000002</c:v>
                </c:pt>
                <c:pt idx="6236" formatCode="General">
                  <c:v>12.504</c:v>
                </c:pt>
                <c:pt idx="6237" formatCode="General">
                  <c:v>12.536</c:v>
                </c:pt>
                <c:pt idx="6238" formatCode="General">
                  <c:v>12.527000000000001</c:v>
                </c:pt>
                <c:pt idx="6239" formatCode="General">
                  <c:v>12.539</c:v>
                </c:pt>
                <c:pt idx="6240" formatCode="General">
                  <c:v>12.568</c:v>
                </c:pt>
                <c:pt idx="6241" formatCode="General">
                  <c:v>12.534000000000001</c:v>
                </c:pt>
                <c:pt idx="6242" formatCode="General">
                  <c:v>12.54</c:v>
                </c:pt>
                <c:pt idx="6243" formatCode="General">
                  <c:v>12.56</c:v>
                </c:pt>
                <c:pt idx="6244" formatCode="General">
                  <c:v>12.537000000000001</c:v>
                </c:pt>
                <c:pt idx="6245" formatCode="General">
                  <c:v>12.552000000000012</c:v>
                </c:pt>
                <c:pt idx="6246" formatCode="General">
                  <c:v>12.565000000000012</c:v>
                </c:pt>
                <c:pt idx="6247" formatCode="General">
                  <c:v>12.574</c:v>
                </c:pt>
                <c:pt idx="6248" formatCode="General">
                  <c:v>12.552000000000012</c:v>
                </c:pt>
                <c:pt idx="6249" formatCode="General">
                  <c:v>12.566000000000004</c:v>
                </c:pt>
                <c:pt idx="6250" formatCode="General">
                  <c:v>12.55</c:v>
                </c:pt>
                <c:pt idx="6251" formatCode="General">
                  <c:v>12.58</c:v>
                </c:pt>
                <c:pt idx="6252" formatCode="General">
                  <c:v>12.577</c:v>
                </c:pt>
                <c:pt idx="6253" formatCode="General">
                  <c:v>12.594000000000001</c:v>
                </c:pt>
                <c:pt idx="6254" formatCode="General">
                  <c:v>12.598000000000001</c:v>
                </c:pt>
                <c:pt idx="6255" formatCode="General">
                  <c:v>12.601000000000001</c:v>
                </c:pt>
                <c:pt idx="6256" formatCode="General">
                  <c:v>12.584</c:v>
                </c:pt>
                <c:pt idx="6257" formatCode="General">
                  <c:v>12.647999999999998</c:v>
                </c:pt>
                <c:pt idx="6258" formatCode="General">
                  <c:v>12.604000000000001</c:v>
                </c:pt>
                <c:pt idx="6259" formatCode="General">
                  <c:v>12.609</c:v>
                </c:pt>
                <c:pt idx="6260" formatCode="General">
                  <c:v>12.633000000000001</c:v>
                </c:pt>
                <c:pt idx="6261" formatCode="General">
                  <c:v>12.627999999999998</c:v>
                </c:pt>
                <c:pt idx="6262" formatCode="General">
                  <c:v>12.639999999999999</c:v>
                </c:pt>
                <c:pt idx="6263" formatCode="General">
                  <c:v>12.633999999999999</c:v>
                </c:pt>
                <c:pt idx="6264" formatCode="General">
                  <c:v>12.629999999999999</c:v>
                </c:pt>
                <c:pt idx="6265" formatCode="General">
                  <c:v>12.633999999999999</c:v>
                </c:pt>
                <c:pt idx="6266" formatCode="General">
                  <c:v>12.627999999999998</c:v>
                </c:pt>
                <c:pt idx="6267" formatCode="General">
                  <c:v>12.633000000000001</c:v>
                </c:pt>
                <c:pt idx="6268" formatCode="General">
                  <c:v>12.629999999999999</c:v>
                </c:pt>
                <c:pt idx="6269" formatCode="General">
                  <c:v>12.643000000000001</c:v>
                </c:pt>
                <c:pt idx="6270" formatCode="General">
                  <c:v>12.65</c:v>
                </c:pt>
                <c:pt idx="6271" formatCode="General">
                  <c:v>12.640999999999998</c:v>
                </c:pt>
                <c:pt idx="6272" formatCode="General">
                  <c:v>12.637999999999998</c:v>
                </c:pt>
                <c:pt idx="6273" formatCode="General">
                  <c:v>12.641999999999999</c:v>
                </c:pt>
                <c:pt idx="6274" formatCode="General">
                  <c:v>12.664</c:v>
                </c:pt>
                <c:pt idx="6275" formatCode="General">
                  <c:v>12.676</c:v>
                </c:pt>
                <c:pt idx="6276" formatCode="General">
                  <c:v>12.667</c:v>
                </c:pt>
                <c:pt idx="6277" formatCode="General">
                  <c:v>12.672000000000002</c:v>
                </c:pt>
                <c:pt idx="6278" formatCode="General">
                  <c:v>12.688000000000001</c:v>
                </c:pt>
                <c:pt idx="6279" formatCode="General">
                  <c:v>12.664</c:v>
                </c:pt>
                <c:pt idx="6280" formatCode="General">
                  <c:v>12.709999999999999</c:v>
                </c:pt>
                <c:pt idx="6281" formatCode="General">
                  <c:v>12.679</c:v>
                </c:pt>
                <c:pt idx="6282" formatCode="General">
                  <c:v>12.674000000000001</c:v>
                </c:pt>
                <c:pt idx="6283" formatCode="General">
                  <c:v>12.697000000000001</c:v>
                </c:pt>
                <c:pt idx="6284" formatCode="General">
                  <c:v>12.709999999999999</c:v>
                </c:pt>
                <c:pt idx="6285" formatCode="General">
                  <c:v>12.692</c:v>
                </c:pt>
                <c:pt idx="6286" formatCode="General">
                  <c:v>12.681000000000001</c:v>
                </c:pt>
                <c:pt idx="6287" formatCode="General">
                  <c:v>12.679</c:v>
                </c:pt>
                <c:pt idx="6288" formatCode="General">
                  <c:v>12.688000000000001</c:v>
                </c:pt>
                <c:pt idx="6289" formatCode="General">
                  <c:v>12.707999999999998</c:v>
                </c:pt>
                <c:pt idx="6290" formatCode="General">
                  <c:v>12.704000000000001</c:v>
                </c:pt>
                <c:pt idx="6291" formatCode="General">
                  <c:v>12.707000000000001</c:v>
                </c:pt>
                <c:pt idx="6292" formatCode="General">
                  <c:v>12.709</c:v>
                </c:pt>
                <c:pt idx="6293" formatCode="General">
                  <c:v>12.686</c:v>
                </c:pt>
                <c:pt idx="6294" formatCode="General">
                  <c:v>12.697999999999999</c:v>
                </c:pt>
                <c:pt idx="6295" formatCode="General">
                  <c:v>12.69</c:v>
                </c:pt>
                <c:pt idx="6296" formatCode="General">
                  <c:v>12.697999999999999</c:v>
                </c:pt>
                <c:pt idx="6297" formatCode="General">
                  <c:v>12.693</c:v>
                </c:pt>
                <c:pt idx="6298" formatCode="General">
                  <c:v>12.713000000000001</c:v>
                </c:pt>
                <c:pt idx="6299" formatCode="General">
                  <c:v>12.712</c:v>
                </c:pt>
                <c:pt idx="6300" formatCode="General">
                  <c:v>12.69</c:v>
                </c:pt>
                <c:pt idx="6301" formatCode="General">
                  <c:v>12.687000000000001</c:v>
                </c:pt>
                <c:pt idx="6302" formatCode="General">
                  <c:v>12.697000000000001</c:v>
                </c:pt>
                <c:pt idx="6303" formatCode="General">
                  <c:v>12.691000000000001</c:v>
                </c:pt>
                <c:pt idx="6304" formatCode="General">
                  <c:v>12.699</c:v>
                </c:pt>
                <c:pt idx="6305" formatCode="General">
                  <c:v>12.693</c:v>
                </c:pt>
                <c:pt idx="6306" formatCode="General">
                  <c:v>12.697000000000001</c:v>
                </c:pt>
                <c:pt idx="6307" formatCode="General">
                  <c:v>12.719999999999999</c:v>
                </c:pt>
                <c:pt idx="6308" formatCode="General">
                  <c:v>12.729999999999999</c:v>
                </c:pt>
                <c:pt idx="6309" formatCode="General">
                  <c:v>12.701000000000001</c:v>
                </c:pt>
                <c:pt idx="6310" formatCode="General">
                  <c:v>12.697000000000001</c:v>
                </c:pt>
                <c:pt idx="6311" formatCode="General">
                  <c:v>12.697999999999999</c:v>
                </c:pt>
                <c:pt idx="6312" formatCode="General">
                  <c:v>12.722</c:v>
                </c:pt>
                <c:pt idx="6313" formatCode="General">
                  <c:v>12.697999999999999</c:v>
                </c:pt>
                <c:pt idx="6314" formatCode="General">
                  <c:v>12.703000000000001</c:v>
                </c:pt>
                <c:pt idx="6315" formatCode="General">
                  <c:v>12.717000000000001</c:v>
                </c:pt>
                <c:pt idx="6316" formatCode="General">
                  <c:v>12.722</c:v>
                </c:pt>
                <c:pt idx="6317" formatCode="General">
                  <c:v>12.695</c:v>
                </c:pt>
                <c:pt idx="6318" formatCode="General">
                  <c:v>12.685</c:v>
                </c:pt>
                <c:pt idx="6319" formatCode="General">
                  <c:v>12.695</c:v>
                </c:pt>
                <c:pt idx="6320" formatCode="General">
                  <c:v>12.706</c:v>
                </c:pt>
                <c:pt idx="6321" formatCode="General">
                  <c:v>12.697999999999999</c:v>
                </c:pt>
                <c:pt idx="6322" formatCode="General">
                  <c:v>12.706</c:v>
                </c:pt>
                <c:pt idx="6323" formatCode="General">
                  <c:v>12.703000000000001</c:v>
                </c:pt>
                <c:pt idx="6324" formatCode="General">
                  <c:v>12.696</c:v>
                </c:pt>
                <c:pt idx="6325" formatCode="General">
                  <c:v>12.701000000000001</c:v>
                </c:pt>
                <c:pt idx="6326" formatCode="General">
                  <c:v>12.697000000000001</c:v>
                </c:pt>
                <c:pt idx="6327" formatCode="General">
                  <c:v>12.688000000000001</c:v>
                </c:pt>
                <c:pt idx="6328" formatCode="General">
                  <c:v>12.677</c:v>
                </c:pt>
                <c:pt idx="6329" formatCode="General">
                  <c:v>12.668000000000001</c:v>
                </c:pt>
                <c:pt idx="6330" formatCode="General">
                  <c:v>12.655000000000006</c:v>
                </c:pt>
                <c:pt idx="6331" formatCode="General">
                  <c:v>12.653</c:v>
                </c:pt>
                <c:pt idx="6332" formatCode="General">
                  <c:v>12.686</c:v>
                </c:pt>
                <c:pt idx="6333" formatCode="General">
                  <c:v>12.682</c:v>
                </c:pt>
                <c:pt idx="6334" formatCode="General">
                  <c:v>12.664</c:v>
                </c:pt>
                <c:pt idx="6335" formatCode="General">
                  <c:v>12.697999999999999</c:v>
                </c:pt>
                <c:pt idx="6336" formatCode="General">
                  <c:v>12.717000000000001</c:v>
                </c:pt>
                <c:pt idx="6337" formatCode="General">
                  <c:v>12.695</c:v>
                </c:pt>
                <c:pt idx="6338" formatCode="General">
                  <c:v>12.705</c:v>
                </c:pt>
                <c:pt idx="6339" formatCode="General">
                  <c:v>12.686</c:v>
                </c:pt>
                <c:pt idx="6340" formatCode="General">
                  <c:v>12.678000000000001</c:v>
                </c:pt>
                <c:pt idx="6341" formatCode="General">
                  <c:v>12.696</c:v>
                </c:pt>
                <c:pt idx="6342" formatCode="General">
                  <c:v>12.694000000000001</c:v>
                </c:pt>
                <c:pt idx="6343" formatCode="General">
                  <c:v>12.712</c:v>
                </c:pt>
                <c:pt idx="6344" formatCode="General">
                  <c:v>12.702</c:v>
                </c:pt>
                <c:pt idx="6345" formatCode="General">
                  <c:v>12.701000000000001</c:v>
                </c:pt>
                <c:pt idx="6346" formatCode="General">
                  <c:v>12.681000000000001</c:v>
                </c:pt>
                <c:pt idx="6347" formatCode="General">
                  <c:v>12.694000000000001</c:v>
                </c:pt>
                <c:pt idx="6348" formatCode="General">
                  <c:v>12.673</c:v>
                </c:pt>
                <c:pt idx="6349" formatCode="General">
                  <c:v>12.675000000000002</c:v>
                </c:pt>
                <c:pt idx="6350" formatCode="General">
                  <c:v>12.671000000000001</c:v>
                </c:pt>
                <c:pt idx="6351" formatCode="General">
                  <c:v>12.692</c:v>
                </c:pt>
                <c:pt idx="6352" formatCode="General">
                  <c:v>12.687000000000001</c:v>
                </c:pt>
                <c:pt idx="6353" formatCode="General">
                  <c:v>12.733999999999998</c:v>
                </c:pt>
                <c:pt idx="6354" formatCode="General">
                  <c:v>12.713999999999999</c:v>
                </c:pt>
                <c:pt idx="6355" formatCode="General">
                  <c:v>12.69</c:v>
                </c:pt>
                <c:pt idx="6356" formatCode="General">
                  <c:v>12.67</c:v>
                </c:pt>
                <c:pt idx="6357" formatCode="General">
                  <c:v>12.676</c:v>
                </c:pt>
                <c:pt idx="6358" formatCode="General">
                  <c:v>12.695</c:v>
                </c:pt>
                <c:pt idx="6359" formatCode="General">
                  <c:v>12.704000000000001</c:v>
                </c:pt>
                <c:pt idx="6360" formatCode="General">
                  <c:v>12.668000000000001</c:v>
                </c:pt>
                <c:pt idx="6361" formatCode="General">
                  <c:v>12.694000000000001</c:v>
                </c:pt>
                <c:pt idx="6362" formatCode="General">
                  <c:v>12.710999999999999</c:v>
                </c:pt>
                <c:pt idx="6363" formatCode="General">
                  <c:v>12.710999999999999</c:v>
                </c:pt>
                <c:pt idx="6364" formatCode="General">
                  <c:v>12.699</c:v>
                </c:pt>
                <c:pt idx="6365" formatCode="General">
                  <c:v>12.7</c:v>
                </c:pt>
                <c:pt idx="6366" formatCode="General">
                  <c:v>12.686</c:v>
                </c:pt>
                <c:pt idx="6367" formatCode="General">
                  <c:v>12.717999999999998</c:v>
                </c:pt>
                <c:pt idx="6368" formatCode="General">
                  <c:v>12.716000000000001</c:v>
                </c:pt>
                <c:pt idx="6369" formatCode="General">
                  <c:v>12.710999999999999</c:v>
                </c:pt>
                <c:pt idx="6370" formatCode="General">
                  <c:v>12.703000000000001</c:v>
                </c:pt>
                <c:pt idx="6371" formatCode="General">
                  <c:v>12.733000000000001</c:v>
                </c:pt>
                <c:pt idx="6372" formatCode="General">
                  <c:v>12.734999999999999</c:v>
                </c:pt>
                <c:pt idx="6373" formatCode="General">
                  <c:v>12.718999999999999</c:v>
                </c:pt>
                <c:pt idx="6374" formatCode="General">
                  <c:v>12.744999999999999</c:v>
                </c:pt>
                <c:pt idx="6375" formatCode="General">
                  <c:v>12.707999999999998</c:v>
                </c:pt>
                <c:pt idx="6376" formatCode="General">
                  <c:v>12.733000000000001</c:v>
                </c:pt>
                <c:pt idx="6377" formatCode="General">
                  <c:v>12.726999999999999</c:v>
                </c:pt>
                <c:pt idx="6378" formatCode="General">
                  <c:v>12.725</c:v>
                </c:pt>
                <c:pt idx="6379" formatCode="General">
                  <c:v>12.709</c:v>
                </c:pt>
                <c:pt idx="6380" formatCode="General">
                  <c:v>12.737999999999998</c:v>
                </c:pt>
                <c:pt idx="6381" formatCode="General">
                  <c:v>12.726999999999999</c:v>
                </c:pt>
                <c:pt idx="6382" formatCode="General">
                  <c:v>12.717000000000001</c:v>
                </c:pt>
                <c:pt idx="6383" formatCode="General">
                  <c:v>12.723999999999998</c:v>
                </c:pt>
                <c:pt idx="6384" formatCode="General">
                  <c:v>12.720999999999998</c:v>
                </c:pt>
                <c:pt idx="6385" formatCode="General">
                  <c:v>12.749000000000001</c:v>
                </c:pt>
                <c:pt idx="6386" formatCode="General">
                  <c:v>12.709999999999999</c:v>
                </c:pt>
                <c:pt idx="6387" formatCode="General">
                  <c:v>12.719999999999999</c:v>
                </c:pt>
                <c:pt idx="6388" formatCode="General">
                  <c:v>12.736999999999998</c:v>
                </c:pt>
                <c:pt idx="6389" formatCode="General">
                  <c:v>12.710999999999999</c:v>
                </c:pt>
                <c:pt idx="6390" formatCode="General">
                  <c:v>12.746999999999998</c:v>
                </c:pt>
                <c:pt idx="6391" formatCode="General">
                  <c:v>12.706</c:v>
                </c:pt>
                <c:pt idx="6392" formatCode="General">
                  <c:v>12.69</c:v>
                </c:pt>
                <c:pt idx="6393" formatCode="General">
                  <c:v>12.747999999999999</c:v>
                </c:pt>
                <c:pt idx="6394" formatCode="General">
                  <c:v>12.688000000000001</c:v>
                </c:pt>
                <c:pt idx="6395" formatCode="General">
                  <c:v>12.754</c:v>
                </c:pt>
                <c:pt idx="6396" formatCode="General">
                  <c:v>12.739000000000001</c:v>
                </c:pt>
                <c:pt idx="6397" formatCode="General">
                  <c:v>12.752000000000002</c:v>
                </c:pt>
                <c:pt idx="6398" formatCode="General">
                  <c:v>12.740999999999998</c:v>
                </c:pt>
                <c:pt idx="6399" formatCode="General">
                  <c:v>12.736999999999998</c:v>
                </c:pt>
                <c:pt idx="6400" formatCode="General">
                  <c:v>12.766</c:v>
                </c:pt>
                <c:pt idx="6401" formatCode="General">
                  <c:v>12.733999999999998</c:v>
                </c:pt>
                <c:pt idx="6402" formatCode="General">
                  <c:v>12.677</c:v>
                </c:pt>
                <c:pt idx="6403" formatCode="General">
                  <c:v>12.694000000000001</c:v>
                </c:pt>
                <c:pt idx="6404" formatCode="General">
                  <c:v>12.65</c:v>
                </c:pt>
                <c:pt idx="6405" formatCode="General">
                  <c:v>12.673</c:v>
                </c:pt>
                <c:pt idx="6406" formatCode="General">
                  <c:v>12.712</c:v>
                </c:pt>
                <c:pt idx="6407" formatCode="General">
                  <c:v>12.652000000000006</c:v>
                </c:pt>
                <c:pt idx="6408" formatCode="General">
                  <c:v>12.653</c:v>
                </c:pt>
                <c:pt idx="6409" formatCode="General">
                  <c:v>12.675000000000002</c:v>
                </c:pt>
                <c:pt idx="6410" formatCode="General">
                  <c:v>12.604000000000001</c:v>
                </c:pt>
                <c:pt idx="6411" formatCode="General">
                  <c:v>12.635</c:v>
                </c:pt>
                <c:pt idx="6412" formatCode="General">
                  <c:v>12.623000000000001</c:v>
                </c:pt>
                <c:pt idx="6413" formatCode="General">
                  <c:v>12.616</c:v>
                </c:pt>
                <c:pt idx="6414" formatCode="General">
                  <c:v>12.573</c:v>
                </c:pt>
                <c:pt idx="6415" formatCode="General">
                  <c:v>12.534000000000001</c:v>
                </c:pt>
                <c:pt idx="6416" formatCode="General">
                  <c:v>12.546000000000001</c:v>
                </c:pt>
                <c:pt idx="6417" formatCode="General">
                  <c:v>12.491</c:v>
                </c:pt>
                <c:pt idx="6418" formatCode="General">
                  <c:v>12.519</c:v>
                </c:pt>
                <c:pt idx="6419" formatCode="General">
                  <c:v>12.488</c:v>
                </c:pt>
                <c:pt idx="6420" formatCode="General">
                  <c:v>12.464</c:v>
                </c:pt>
                <c:pt idx="6421" formatCode="General">
                  <c:v>12.489000000000004</c:v>
                </c:pt>
                <c:pt idx="6422" formatCode="General">
                  <c:v>12.456000000000012</c:v>
                </c:pt>
                <c:pt idx="6423" formatCode="General">
                  <c:v>12.457000000000004</c:v>
                </c:pt>
                <c:pt idx="6424" formatCode="General">
                  <c:v>12.414</c:v>
                </c:pt>
                <c:pt idx="6425" formatCode="General">
                  <c:v>12.363000000000012</c:v>
                </c:pt>
                <c:pt idx="6426" formatCode="General">
                  <c:v>12.364000000000004</c:v>
                </c:pt>
                <c:pt idx="6427" formatCode="General">
                  <c:v>12.370000000000006</c:v>
                </c:pt>
                <c:pt idx="6428" formatCode="General">
                  <c:v>12.395000000000012</c:v>
                </c:pt>
                <c:pt idx="6429" formatCode="General">
                  <c:v>12.318</c:v>
                </c:pt>
                <c:pt idx="6430" formatCode="General">
                  <c:v>12.344000000000001</c:v>
                </c:pt>
                <c:pt idx="6431" formatCode="General">
                  <c:v>12.349</c:v>
                </c:pt>
                <c:pt idx="6432" formatCode="General">
                  <c:v>12.348000000000001</c:v>
                </c:pt>
                <c:pt idx="6433" formatCode="General">
                  <c:v>12.335000000000004</c:v>
                </c:pt>
                <c:pt idx="6434" formatCode="General">
                  <c:v>12.295</c:v>
                </c:pt>
                <c:pt idx="6435" formatCode="General">
                  <c:v>12.323</c:v>
                </c:pt>
                <c:pt idx="6436" formatCode="General">
                  <c:v>12.317</c:v>
                </c:pt>
                <c:pt idx="6437" formatCode="General">
                  <c:v>12.195</c:v>
                </c:pt>
                <c:pt idx="6438" formatCode="General">
                  <c:v>12.450000000000006</c:v>
                </c:pt>
                <c:pt idx="6439" formatCode="General">
                  <c:v>12.115</c:v>
                </c:pt>
                <c:pt idx="6440" formatCode="General">
                  <c:v>12.078000000000001</c:v>
                </c:pt>
                <c:pt idx="6441" formatCode="General">
                  <c:v>12.567</c:v>
                </c:pt>
                <c:pt idx="6442" formatCode="General">
                  <c:v>12.581</c:v>
                </c:pt>
                <c:pt idx="6443" formatCode="General">
                  <c:v>12.59</c:v>
                </c:pt>
                <c:pt idx="6444" formatCode="General">
                  <c:v>12.603</c:v>
                </c:pt>
                <c:pt idx="6445" formatCode="General">
                  <c:v>12.592000000000002</c:v>
                </c:pt>
                <c:pt idx="6446" formatCode="General">
                  <c:v>12.611000000000001</c:v>
                </c:pt>
                <c:pt idx="6447" formatCode="General">
                  <c:v>12.633000000000001</c:v>
                </c:pt>
                <c:pt idx="6448" formatCode="General">
                  <c:v>12.645</c:v>
                </c:pt>
                <c:pt idx="6449" formatCode="General">
                  <c:v>12.623000000000001</c:v>
                </c:pt>
                <c:pt idx="6450" formatCode="General">
                  <c:v>12.638999999999999</c:v>
                </c:pt>
                <c:pt idx="6451" formatCode="General">
                  <c:v>12.675000000000002</c:v>
                </c:pt>
                <c:pt idx="6452" formatCode="General">
                  <c:v>12.686</c:v>
                </c:pt>
                <c:pt idx="6453" formatCode="General">
                  <c:v>12.69</c:v>
                </c:pt>
                <c:pt idx="6454" formatCode="General">
                  <c:v>12.709</c:v>
                </c:pt>
                <c:pt idx="6455" formatCode="General">
                  <c:v>12.707999999999998</c:v>
                </c:pt>
                <c:pt idx="6456" formatCode="General">
                  <c:v>12.707000000000001</c:v>
                </c:pt>
                <c:pt idx="6457" formatCode="General">
                  <c:v>12.712</c:v>
                </c:pt>
                <c:pt idx="6458" formatCode="General">
                  <c:v>12.734999999999999</c:v>
                </c:pt>
                <c:pt idx="6459" formatCode="General">
                  <c:v>12.723000000000001</c:v>
                </c:pt>
                <c:pt idx="6460" formatCode="General">
                  <c:v>12.694000000000001</c:v>
                </c:pt>
                <c:pt idx="6461" formatCode="General">
                  <c:v>12.709999999999999</c:v>
                </c:pt>
                <c:pt idx="6462" formatCode="General">
                  <c:v>12.734999999999999</c:v>
                </c:pt>
                <c:pt idx="6463" formatCode="General">
                  <c:v>12.734999999999999</c:v>
                </c:pt>
                <c:pt idx="6464" formatCode="General">
                  <c:v>12.743999999999998</c:v>
                </c:pt>
                <c:pt idx="6465" formatCode="General">
                  <c:v>12.739999999999998</c:v>
                </c:pt>
                <c:pt idx="6466" formatCode="General">
                  <c:v>12.754</c:v>
                </c:pt>
                <c:pt idx="6467" formatCode="General">
                  <c:v>12.752000000000002</c:v>
                </c:pt>
                <c:pt idx="6468" formatCode="General">
                  <c:v>12.767000000000001</c:v>
                </c:pt>
                <c:pt idx="6469" formatCode="General">
                  <c:v>12.765000000000002</c:v>
                </c:pt>
                <c:pt idx="6470" formatCode="General">
                  <c:v>12.763</c:v>
                </c:pt>
                <c:pt idx="6471" formatCode="General">
                  <c:v>12.762</c:v>
                </c:pt>
                <c:pt idx="6472" formatCode="General">
                  <c:v>12.772</c:v>
                </c:pt>
                <c:pt idx="6473" formatCode="General">
                  <c:v>12.76</c:v>
                </c:pt>
                <c:pt idx="6474" formatCode="General">
                  <c:v>12.764000000000001</c:v>
                </c:pt>
                <c:pt idx="6475" formatCode="General">
                  <c:v>12.763</c:v>
                </c:pt>
                <c:pt idx="6476" formatCode="General">
                  <c:v>12.765000000000002</c:v>
                </c:pt>
                <c:pt idx="6477" formatCode="General">
                  <c:v>12.763</c:v>
                </c:pt>
                <c:pt idx="6478" formatCode="General">
                  <c:v>12.745999999999999</c:v>
                </c:pt>
                <c:pt idx="6479" formatCode="General">
                  <c:v>12.755000000000004</c:v>
                </c:pt>
                <c:pt idx="6480" formatCode="General">
                  <c:v>12.747999999999999</c:v>
                </c:pt>
                <c:pt idx="6481" formatCode="General">
                  <c:v>12.731999999999999</c:v>
                </c:pt>
                <c:pt idx="6482" formatCode="General">
                  <c:v>12.726999999999999</c:v>
                </c:pt>
                <c:pt idx="6483" formatCode="General">
                  <c:v>12.723000000000001</c:v>
                </c:pt>
                <c:pt idx="6484" formatCode="General">
                  <c:v>12.704000000000001</c:v>
                </c:pt>
                <c:pt idx="6485" formatCode="General">
                  <c:v>12.694000000000001</c:v>
                </c:pt>
                <c:pt idx="6486" formatCode="General">
                  <c:v>12.673</c:v>
                </c:pt>
                <c:pt idx="6487" formatCode="General">
                  <c:v>12.659000000000002</c:v>
                </c:pt>
                <c:pt idx="6488" formatCode="General">
                  <c:v>12.616</c:v>
                </c:pt>
                <c:pt idx="6489" formatCode="General">
                  <c:v>12.611000000000001</c:v>
                </c:pt>
                <c:pt idx="6490" formatCode="General">
                  <c:v>12.58</c:v>
                </c:pt>
                <c:pt idx="6491" formatCode="General">
                  <c:v>12.553000000000004</c:v>
                </c:pt>
                <c:pt idx="6492" formatCode="General">
                  <c:v>12.52</c:v>
                </c:pt>
                <c:pt idx="6493" formatCode="General">
                  <c:v>12.496</c:v>
                </c:pt>
                <c:pt idx="6494" formatCode="General">
                  <c:v>12.81</c:v>
                </c:pt>
                <c:pt idx="6495" formatCode="General">
                  <c:v>12.737999999999998</c:v>
                </c:pt>
                <c:pt idx="6496" formatCode="General">
                  <c:v>12.691000000000001</c:v>
                </c:pt>
                <c:pt idx="6497" formatCode="General">
                  <c:v>12.667</c:v>
                </c:pt>
                <c:pt idx="6498" formatCode="General">
                  <c:v>12.718999999999999</c:v>
                </c:pt>
                <c:pt idx="6499" formatCode="General">
                  <c:v>12.61</c:v>
                </c:pt>
                <c:pt idx="6500" formatCode="General">
                  <c:v>12.709999999999999</c:v>
                </c:pt>
                <c:pt idx="6501" formatCode="General">
                  <c:v>12.68</c:v>
                </c:pt>
                <c:pt idx="6502" formatCode="General">
                  <c:v>12.719999999999999</c:v>
                </c:pt>
                <c:pt idx="6503" formatCode="General">
                  <c:v>12.703000000000001</c:v>
                </c:pt>
                <c:pt idx="6504" formatCode="General">
                  <c:v>12.665000000000004</c:v>
                </c:pt>
                <c:pt idx="6505" formatCode="General">
                  <c:v>12.740999999999998</c:v>
                </c:pt>
                <c:pt idx="6506" formatCode="General">
                  <c:v>12.674000000000001</c:v>
                </c:pt>
                <c:pt idx="6507" formatCode="General">
                  <c:v>12.677</c:v>
                </c:pt>
                <c:pt idx="6508" formatCode="General">
                  <c:v>12.69</c:v>
                </c:pt>
                <c:pt idx="6509" formatCode="General">
                  <c:v>12.671000000000001</c:v>
                </c:pt>
                <c:pt idx="6510" formatCode="General">
                  <c:v>12.730999999999998</c:v>
                </c:pt>
                <c:pt idx="6511" formatCode="General">
                  <c:v>12.673</c:v>
                </c:pt>
                <c:pt idx="6512" formatCode="General">
                  <c:v>12.623000000000001</c:v>
                </c:pt>
                <c:pt idx="6513" formatCode="General">
                  <c:v>12.712</c:v>
                </c:pt>
                <c:pt idx="6514" formatCode="General">
                  <c:v>12.76</c:v>
                </c:pt>
                <c:pt idx="6515" formatCode="General">
                  <c:v>12.658000000000001</c:v>
                </c:pt>
                <c:pt idx="6516" formatCode="General">
                  <c:v>12.777000000000001</c:v>
                </c:pt>
                <c:pt idx="6517" formatCode="General">
                  <c:v>12.718999999999999</c:v>
                </c:pt>
                <c:pt idx="6518" formatCode="General">
                  <c:v>12.675000000000002</c:v>
                </c:pt>
                <c:pt idx="6519" formatCode="General">
                  <c:v>12.666</c:v>
                </c:pt>
                <c:pt idx="6520" formatCode="General">
                  <c:v>12.766</c:v>
                </c:pt>
                <c:pt idx="6521" formatCode="General">
                  <c:v>12.671000000000001</c:v>
                </c:pt>
                <c:pt idx="6522" formatCode="General">
                  <c:v>12.717000000000001</c:v>
                </c:pt>
                <c:pt idx="6523" formatCode="General">
                  <c:v>12.659000000000002</c:v>
                </c:pt>
                <c:pt idx="6524" formatCode="General">
                  <c:v>12.68</c:v>
                </c:pt>
                <c:pt idx="6525" formatCode="General">
                  <c:v>12.668000000000001</c:v>
                </c:pt>
                <c:pt idx="6526" formatCode="General">
                  <c:v>12.684000000000001</c:v>
                </c:pt>
                <c:pt idx="6527" formatCode="General">
                  <c:v>12.722</c:v>
                </c:pt>
                <c:pt idx="6528" formatCode="General">
                  <c:v>12.725</c:v>
                </c:pt>
                <c:pt idx="6529" formatCode="General">
                  <c:v>12.743999999999998</c:v>
                </c:pt>
                <c:pt idx="6530" formatCode="General">
                  <c:v>12.718999999999999</c:v>
                </c:pt>
                <c:pt idx="6531" formatCode="General">
                  <c:v>12.646000000000001</c:v>
                </c:pt>
                <c:pt idx="6532" formatCode="General">
                  <c:v>12.694000000000001</c:v>
                </c:pt>
                <c:pt idx="6533" formatCode="General">
                  <c:v>12.710999999999999</c:v>
                </c:pt>
                <c:pt idx="6534" formatCode="General">
                  <c:v>12.701000000000001</c:v>
                </c:pt>
                <c:pt idx="6535" formatCode="General">
                  <c:v>12.672000000000002</c:v>
                </c:pt>
                <c:pt idx="6536" formatCode="General">
                  <c:v>12.689</c:v>
                </c:pt>
                <c:pt idx="6537" formatCode="General">
                  <c:v>12.707999999999998</c:v>
                </c:pt>
                <c:pt idx="6538" formatCode="General">
                  <c:v>12.646999999999998</c:v>
                </c:pt>
                <c:pt idx="6539" formatCode="General">
                  <c:v>12.709999999999999</c:v>
                </c:pt>
                <c:pt idx="6540" formatCode="General">
                  <c:v>12.684000000000001</c:v>
                </c:pt>
                <c:pt idx="6541" formatCode="General">
                  <c:v>12.67</c:v>
                </c:pt>
                <c:pt idx="6542" formatCode="General">
                  <c:v>12.689</c:v>
                </c:pt>
                <c:pt idx="6543" formatCode="General">
                  <c:v>12.715</c:v>
                </c:pt>
                <c:pt idx="6544" formatCode="General">
                  <c:v>12.702</c:v>
                </c:pt>
                <c:pt idx="6545" formatCode="General">
                  <c:v>12.701000000000001</c:v>
                </c:pt>
                <c:pt idx="6546" formatCode="General">
                  <c:v>12.7</c:v>
                </c:pt>
                <c:pt idx="6547" formatCode="General">
                  <c:v>12.689</c:v>
                </c:pt>
                <c:pt idx="6548" formatCode="General">
                  <c:v>12.709999999999999</c:v>
                </c:pt>
                <c:pt idx="6549" formatCode="General">
                  <c:v>12.685</c:v>
                </c:pt>
                <c:pt idx="6550" formatCode="General">
                  <c:v>12.689</c:v>
                </c:pt>
                <c:pt idx="6551" formatCode="General">
                  <c:v>12.688000000000001</c:v>
                </c:pt>
                <c:pt idx="6552" formatCode="General">
                  <c:v>12.707999999999998</c:v>
                </c:pt>
                <c:pt idx="6553" formatCode="General">
                  <c:v>12.662000000000004</c:v>
                </c:pt>
                <c:pt idx="6554" formatCode="General">
                  <c:v>12.688000000000001</c:v>
                </c:pt>
                <c:pt idx="6555" formatCode="General">
                  <c:v>12.707999999999998</c:v>
                </c:pt>
                <c:pt idx="6556" formatCode="General">
                  <c:v>12.679</c:v>
                </c:pt>
                <c:pt idx="6557" formatCode="General">
                  <c:v>12.682</c:v>
                </c:pt>
                <c:pt idx="6558" formatCode="General">
                  <c:v>12.668000000000001</c:v>
                </c:pt>
                <c:pt idx="6559" formatCode="General">
                  <c:v>12.69</c:v>
                </c:pt>
                <c:pt idx="6560" formatCode="General">
                  <c:v>12.743999999999998</c:v>
                </c:pt>
                <c:pt idx="6561" formatCode="General">
                  <c:v>12.710999999999999</c:v>
                </c:pt>
                <c:pt idx="6562" formatCode="General">
                  <c:v>12.726000000000001</c:v>
                </c:pt>
                <c:pt idx="6563" formatCode="General">
                  <c:v>12.697000000000001</c:v>
                </c:pt>
                <c:pt idx="6564" formatCode="General">
                  <c:v>12.723999999999998</c:v>
                </c:pt>
                <c:pt idx="6565" formatCode="General">
                  <c:v>12.736999999999998</c:v>
                </c:pt>
                <c:pt idx="6566" formatCode="General">
                  <c:v>12.697999999999999</c:v>
                </c:pt>
                <c:pt idx="6567" formatCode="General">
                  <c:v>12.667</c:v>
                </c:pt>
                <c:pt idx="6568" formatCode="General">
                  <c:v>12.654</c:v>
                </c:pt>
                <c:pt idx="6569" formatCode="General">
                  <c:v>12.653</c:v>
                </c:pt>
                <c:pt idx="6570" formatCode="General">
                  <c:v>12.668000000000001</c:v>
                </c:pt>
                <c:pt idx="6571" formatCode="General">
                  <c:v>12.710999999999999</c:v>
                </c:pt>
                <c:pt idx="6572" formatCode="General">
                  <c:v>12.678000000000001</c:v>
                </c:pt>
                <c:pt idx="6573" formatCode="General">
                  <c:v>12.734999999999999</c:v>
                </c:pt>
                <c:pt idx="6574" formatCode="General">
                  <c:v>12.739999999999998</c:v>
                </c:pt>
                <c:pt idx="6575" formatCode="General">
                  <c:v>12.69</c:v>
                </c:pt>
                <c:pt idx="6576" formatCode="General">
                  <c:v>12.713000000000001</c:v>
                </c:pt>
                <c:pt idx="6577" formatCode="General">
                  <c:v>12.689</c:v>
                </c:pt>
                <c:pt idx="6578" formatCode="General">
                  <c:v>12.673</c:v>
                </c:pt>
                <c:pt idx="6579" formatCode="General">
                  <c:v>12.756</c:v>
                </c:pt>
                <c:pt idx="6580" formatCode="General">
                  <c:v>12.726999999999999</c:v>
                </c:pt>
                <c:pt idx="6581" formatCode="General">
                  <c:v>12.723999999999998</c:v>
                </c:pt>
                <c:pt idx="6582" formatCode="General">
                  <c:v>12.755000000000004</c:v>
                </c:pt>
                <c:pt idx="6583" formatCode="General">
                  <c:v>12.725</c:v>
                </c:pt>
                <c:pt idx="6584" formatCode="General">
                  <c:v>12.753</c:v>
                </c:pt>
                <c:pt idx="6585" formatCode="General">
                  <c:v>12.703000000000001</c:v>
                </c:pt>
                <c:pt idx="6586" formatCode="General">
                  <c:v>12.749000000000001</c:v>
                </c:pt>
                <c:pt idx="6587" formatCode="General">
                  <c:v>12.685</c:v>
                </c:pt>
                <c:pt idx="6588" formatCode="General">
                  <c:v>12.689</c:v>
                </c:pt>
                <c:pt idx="6589" formatCode="General">
                  <c:v>12.752000000000002</c:v>
                </c:pt>
                <c:pt idx="6590" formatCode="General">
                  <c:v>12.733999999999998</c:v>
                </c:pt>
                <c:pt idx="6591" formatCode="General">
                  <c:v>12.733000000000001</c:v>
                </c:pt>
                <c:pt idx="6592" formatCode="General">
                  <c:v>12.718999999999999</c:v>
                </c:pt>
                <c:pt idx="6593" formatCode="General">
                  <c:v>12.726999999999999</c:v>
                </c:pt>
                <c:pt idx="6594" formatCode="General">
                  <c:v>12.743999999999998</c:v>
                </c:pt>
                <c:pt idx="6595" formatCode="General">
                  <c:v>12.727999999999998</c:v>
                </c:pt>
                <c:pt idx="6596" formatCode="General">
                  <c:v>12.76</c:v>
                </c:pt>
                <c:pt idx="6597" formatCode="General">
                  <c:v>12.751000000000001</c:v>
                </c:pt>
                <c:pt idx="6598" formatCode="General">
                  <c:v>12.7</c:v>
                </c:pt>
                <c:pt idx="6599" formatCode="General">
                  <c:v>12.777000000000001</c:v>
                </c:pt>
                <c:pt idx="6600" formatCode="General">
                  <c:v>12.774000000000001</c:v>
                </c:pt>
                <c:pt idx="6601" formatCode="General">
                  <c:v>12.746999999999998</c:v>
                </c:pt>
                <c:pt idx="6602" formatCode="General">
                  <c:v>12.805000000000012</c:v>
                </c:pt>
                <c:pt idx="6603" formatCode="General">
                  <c:v>12.777999999999999</c:v>
                </c:pt>
                <c:pt idx="6604" formatCode="General">
                  <c:v>12.785</c:v>
                </c:pt>
                <c:pt idx="6605" formatCode="General">
                  <c:v>12.787999999999998</c:v>
                </c:pt>
                <c:pt idx="6606" formatCode="General">
                  <c:v>12.829000000000002</c:v>
                </c:pt>
                <c:pt idx="6607" formatCode="General">
                  <c:v>12.795</c:v>
                </c:pt>
                <c:pt idx="6608" formatCode="General">
                  <c:v>12.781000000000001</c:v>
                </c:pt>
                <c:pt idx="6609" formatCode="General">
                  <c:v>12.763</c:v>
                </c:pt>
                <c:pt idx="6610" formatCode="General">
                  <c:v>12.725</c:v>
                </c:pt>
                <c:pt idx="6611" formatCode="General">
                  <c:v>12.766</c:v>
                </c:pt>
                <c:pt idx="6612" formatCode="General">
                  <c:v>12.775</c:v>
                </c:pt>
                <c:pt idx="6613" formatCode="General">
                  <c:v>12.776</c:v>
                </c:pt>
                <c:pt idx="6614" formatCode="General">
                  <c:v>12.775</c:v>
                </c:pt>
                <c:pt idx="6615" formatCode="General">
                  <c:v>12.776</c:v>
                </c:pt>
                <c:pt idx="6616" formatCode="General">
                  <c:v>12.771000000000001</c:v>
                </c:pt>
                <c:pt idx="6617" formatCode="General">
                  <c:v>12.77</c:v>
                </c:pt>
                <c:pt idx="6618" formatCode="General">
                  <c:v>12.777000000000001</c:v>
                </c:pt>
                <c:pt idx="6619" formatCode="General">
                  <c:v>12.758000000000001</c:v>
                </c:pt>
                <c:pt idx="6620" formatCode="General">
                  <c:v>12.737999999999998</c:v>
                </c:pt>
                <c:pt idx="6621" formatCode="General">
                  <c:v>12.771000000000001</c:v>
                </c:pt>
                <c:pt idx="6622" formatCode="General">
                  <c:v>12.773</c:v>
                </c:pt>
                <c:pt idx="6623" formatCode="General">
                  <c:v>12.796000000000001</c:v>
                </c:pt>
                <c:pt idx="6624" formatCode="General">
                  <c:v>12.782</c:v>
                </c:pt>
                <c:pt idx="6625" formatCode="General">
                  <c:v>12.772</c:v>
                </c:pt>
                <c:pt idx="6626" formatCode="General">
                  <c:v>12.764000000000001</c:v>
                </c:pt>
                <c:pt idx="6627" formatCode="General">
                  <c:v>12.775</c:v>
                </c:pt>
                <c:pt idx="6628" formatCode="General">
                  <c:v>12.777999999999999</c:v>
                </c:pt>
                <c:pt idx="6629" formatCode="General">
                  <c:v>12.832000000000004</c:v>
                </c:pt>
                <c:pt idx="6630" formatCode="General">
                  <c:v>12.774000000000001</c:v>
                </c:pt>
                <c:pt idx="6631" formatCode="General">
                  <c:v>12.789</c:v>
                </c:pt>
                <c:pt idx="6632" formatCode="General">
                  <c:v>12.759</c:v>
                </c:pt>
                <c:pt idx="6633" formatCode="General">
                  <c:v>12.779</c:v>
                </c:pt>
                <c:pt idx="6634" formatCode="General">
                  <c:v>12.742000000000001</c:v>
                </c:pt>
                <c:pt idx="6635" formatCode="General">
                  <c:v>12.733999999999998</c:v>
                </c:pt>
                <c:pt idx="6636" formatCode="General">
                  <c:v>12.793000000000001</c:v>
                </c:pt>
                <c:pt idx="6637" formatCode="General">
                  <c:v>12.783000000000001</c:v>
                </c:pt>
                <c:pt idx="6638" formatCode="General">
                  <c:v>12.798999999999999</c:v>
                </c:pt>
                <c:pt idx="6639" formatCode="General">
                  <c:v>12.766</c:v>
                </c:pt>
                <c:pt idx="6640" formatCode="General">
                  <c:v>12.764000000000001</c:v>
                </c:pt>
                <c:pt idx="6641" formatCode="General">
                  <c:v>12.797000000000001</c:v>
                </c:pt>
                <c:pt idx="6642" formatCode="General">
                  <c:v>12.785</c:v>
                </c:pt>
                <c:pt idx="6643" formatCode="General">
                  <c:v>12.785</c:v>
                </c:pt>
                <c:pt idx="6644" formatCode="General">
                  <c:v>12.742999999999999</c:v>
                </c:pt>
                <c:pt idx="6645" formatCode="General">
                  <c:v>12.756</c:v>
                </c:pt>
                <c:pt idx="6646" formatCode="General">
                  <c:v>12.77</c:v>
                </c:pt>
                <c:pt idx="6647" formatCode="General">
                  <c:v>12.796000000000001</c:v>
                </c:pt>
                <c:pt idx="6648" formatCode="General">
                  <c:v>12.797999999999998</c:v>
                </c:pt>
                <c:pt idx="6649" formatCode="General">
                  <c:v>12.78</c:v>
                </c:pt>
                <c:pt idx="6650" formatCode="General">
                  <c:v>12.775</c:v>
                </c:pt>
                <c:pt idx="6651" formatCode="General">
                  <c:v>12.777000000000001</c:v>
                </c:pt>
                <c:pt idx="6652" formatCode="General">
                  <c:v>12.809000000000006</c:v>
                </c:pt>
                <c:pt idx="6653" formatCode="General">
                  <c:v>12.795</c:v>
                </c:pt>
                <c:pt idx="6654" formatCode="General">
                  <c:v>12.807</c:v>
                </c:pt>
                <c:pt idx="6655" formatCode="General">
                  <c:v>12.772</c:v>
                </c:pt>
                <c:pt idx="6656" formatCode="General">
                  <c:v>12.739999999999998</c:v>
                </c:pt>
                <c:pt idx="6657" formatCode="General">
                  <c:v>12.797999999999998</c:v>
                </c:pt>
                <c:pt idx="6658" formatCode="General">
                  <c:v>12.726000000000001</c:v>
                </c:pt>
                <c:pt idx="6659" formatCode="General">
                  <c:v>12.805000000000012</c:v>
                </c:pt>
                <c:pt idx="6660" formatCode="General">
                  <c:v>12.814</c:v>
                </c:pt>
                <c:pt idx="6661" formatCode="General">
                  <c:v>12.793999999999999</c:v>
                </c:pt>
                <c:pt idx="6662" formatCode="General">
                  <c:v>12.797999999999998</c:v>
                </c:pt>
                <c:pt idx="6663" formatCode="General">
                  <c:v>12.776</c:v>
                </c:pt>
                <c:pt idx="6664" formatCode="General">
                  <c:v>12.802000000000012</c:v>
                </c:pt>
                <c:pt idx="6665" formatCode="General">
                  <c:v>12.802000000000012</c:v>
                </c:pt>
                <c:pt idx="6666" formatCode="General">
                  <c:v>12.793000000000001</c:v>
                </c:pt>
                <c:pt idx="6667" formatCode="General">
                  <c:v>12.797000000000001</c:v>
                </c:pt>
                <c:pt idx="6668" formatCode="General">
                  <c:v>12.805000000000012</c:v>
                </c:pt>
                <c:pt idx="6669" formatCode="General">
                  <c:v>12.792</c:v>
                </c:pt>
                <c:pt idx="6670" formatCode="General">
                  <c:v>12.825000000000006</c:v>
                </c:pt>
                <c:pt idx="6671" formatCode="General">
                  <c:v>12.795</c:v>
                </c:pt>
                <c:pt idx="6672" formatCode="General">
                  <c:v>12.815000000000012</c:v>
                </c:pt>
                <c:pt idx="6673" formatCode="General">
                  <c:v>12.795</c:v>
                </c:pt>
                <c:pt idx="6674" formatCode="General">
                  <c:v>12.825000000000006</c:v>
                </c:pt>
                <c:pt idx="6675" formatCode="General">
                  <c:v>12.850000000000012</c:v>
                </c:pt>
                <c:pt idx="6676" formatCode="General">
                  <c:v>12.824</c:v>
                </c:pt>
                <c:pt idx="6677" formatCode="General">
                  <c:v>12.804</c:v>
                </c:pt>
                <c:pt idx="6678" formatCode="General">
                  <c:v>12.826000000000002</c:v>
                </c:pt>
                <c:pt idx="6679" formatCode="General">
                  <c:v>12.8</c:v>
                </c:pt>
                <c:pt idx="6680" formatCode="General">
                  <c:v>12.855000000000018</c:v>
                </c:pt>
                <c:pt idx="6681" formatCode="General">
                  <c:v>12.819000000000004</c:v>
                </c:pt>
                <c:pt idx="6682" formatCode="General">
                  <c:v>12.834</c:v>
                </c:pt>
                <c:pt idx="6683" formatCode="General">
                  <c:v>12.839</c:v>
                </c:pt>
                <c:pt idx="6684" formatCode="General">
                  <c:v>12.81</c:v>
                </c:pt>
                <c:pt idx="6685" formatCode="General">
                  <c:v>12.817</c:v>
                </c:pt>
                <c:pt idx="6686" formatCode="General">
                  <c:v>12.855000000000018</c:v>
                </c:pt>
                <c:pt idx="6687" formatCode="General">
                  <c:v>12.827</c:v>
                </c:pt>
                <c:pt idx="6688" formatCode="General">
                  <c:v>12.861000000000002</c:v>
                </c:pt>
                <c:pt idx="6689" formatCode="General">
                  <c:v>12.846</c:v>
                </c:pt>
                <c:pt idx="6690" formatCode="General">
                  <c:v>12.825000000000006</c:v>
                </c:pt>
                <c:pt idx="6691" formatCode="General">
                  <c:v>12.836</c:v>
                </c:pt>
                <c:pt idx="6692" formatCode="General">
                  <c:v>12.835000000000004</c:v>
                </c:pt>
                <c:pt idx="6693" formatCode="General">
                  <c:v>12.823</c:v>
                </c:pt>
                <c:pt idx="6694" formatCode="General">
                  <c:v>12.863000000000012</c:v>
                </c:pt>
                <c:pt idx="6695" formatCode="General">
                  <c:v>12.833</c:v>
                </c:pt>
                <c:pt idx="6696" formatCode="General">
                  <c:v>12.848000000000001</c:v>
                </c:pt>
                <c:pt idx="6697" formatCode="General">
                  <c:v>12.847</c:v>
                </c:pt>
                <c:pt idx="6698" formatCode="General">
                  <c:v>12.853000000000012</c:v>
                </c:pt>
                <c:pt idx="6699" formatCode="General">
                  <c:v>12.826000000000002</c:v>
                </c:pt>
                <c:pt idx="6700" formatCode="General">
                  <c:v>12.837</c:v>
                </c:pt>
                <c:pt idx="6701" formatCode="General">
                  <c:v>12.823</c:v>
                </c:pt>
                <c:pt idx="6702" formatCode="General">
                  <c:v>12.863000000000012</c:v>
                </c:pt>
                <c:pt idx="6703" formatCode="General">
                  <c:v>12.838000000000001</c:v>
                </c:pt>
                <c:pt idx="6704" formatCode="General">
                  <c:v>12.841000000000001</c:v>
                </c:pt>
                <c:pt idx="6705" formatCode="General">
                  <c:v>12.84</c:v>
                </c:pt>
                <c:pt idx="6706" formatCode="General">
                  <c:v>12.868</c:v>
                </c:pt>
                <c:pt idx="6707" formatCode="General">
                  <c:v>12.850000000000012</c:v>
                </c:pt>
                <c:pt idx="6708" formatCode="General">
                  <c:v>12.845000000000002</c:v>
                </c:pt>
                <c:pt idx="6709" formatCode="General">
                  <c:v>12.826000000000002</c:v>
                </c:pt>
                <c:pt idx="6710" formatCode="General">
                  <c:v>12.843</c:v>
                </c:pt>
                <c:pt idx="6711" formatCode="General">
                  <c:v>12.873000000000006</c:v>
                </c:pt>
                <c:pt idx="6712" formatCode="General">
                  <c:v>12.837</c:v>
                </c:pt>
                <c:pt idx="6713" formatCode="General">
                  <c:v>12.842000000000002</c:v>
                </c:pt>
                <c:pt idx="6714" formatCode="General">
                  <c:v>12.857000000000006</c:v>
                </c:pt>
                <c:pt idx="6715" formatCode="General">
                  <c:v>12.853000000000012</c:v>
                </c:pt>
                <c:pt idx="6716" formatCode="General">
                  <c:v>12.841000000000001</c:v>
                </c:pt>
                <c:pt idx="6717" formatCode="General">
                  <c:v>12.831</c:v>
                </c:pt>
                <c:pt idx="6718" formatCode="General">
                  <c:v>12.893000000000002</c:v>
                </c:pt>
                <c:pt idx="6719" formatCode="General">
                  <c:v>12.873000000000006</c:v>
                </c:pt>
                <c:pt idx="6720" formatCode="General">
                  <c:v>12.864000000000004</c:v>
                </c:pt>
                <c:pt idx="6721" formatCode="General">
                  <c:v>12.846</c:v>
                </c:pt>
                <c:pt idx="6722" formatCode="General">
                  <c:v>12.854000000000006</c:v>
                </c:pt>
                <c:pt idx="6723" formatCode="General">
                  <c:v>12.832000000000004</c:v>
                </c:pt>
                <c:pt idx="6724" formatCode="General">
                  <c:v>12.797999999999998</c:v>
                </c:pt>
                <c:pt idx="6725" formatCode="General">
                  <c:v>12.783000000000001</c:v>
                </c:pt>
                <c:pt idx="6726" formatCode="General">
                  <c:v>12.713000000000001</c:v>
                </c:pt>
                <c:pt idx="6727" formatCode="General">
                  <c:v>12.81</c:v>
                </c:pt>
                <c:pt idx="6728" formatCode="General">
                  <c:v>12.801</c:v>
                </c:pt>
                <c:pt idx="6729" formatCode="General">
                  <c:v>12.693</c:v>
                </c:pt>
                <c:pt idx="6730" formatCode="General">
                  <c:v>12.739000000000001</c:v>
                </c:pt>
                <c:pt idx="6731" formatCode="General">
                  <c:v>12.752000000000002</c:v>
                </c:pt>
                <c:pt idx="6732" formatCode="General">
                  <c:v>12.812000000000006</c:v>
                </c:pt>
                <c:pt idx="6733" formatCode="General">
                  <c:v>12.684000000000001</c:v>
                </c:pt>
                <c:pt idx="6734" formatCode="General">
                  <c:v>12.766</c:v>
                </c:pt>
                <c:pt idx="6735" formatCode="General">
                  <c:v>12.742999999999999</c:v>
                </c:pt>
                <c:pt idx="6736" formatCode="General">
                  <c:v>12.768000000000001</c:v>
                </c:pt>
                <c:pt idx="6737" formatCode="General">
                  <c:v>12.713000000000001</c:v>
                </c:pt>
                <c:pt idx="6738" formatCode="General">
                  <c:v>12.765000000000002</c:v>
                </c:pt>
                <c:pt idx="6739" formatCode="General">
                  <c:v>12.683</c:v>
                </c:pt>
                <c:pt idx="6740" formatCode="General">
                  <c:v>12.678000000000001</c:v>
                </c:pt>
                <c:pt idx="6741" formatCode="General">
                  <c:v>12.75</c:v>
                </c:pt>
                <c:pt idx="6742" formatCode="General">
                  <c:v>12.785</c:v>
                </c:pt>
                <c:pt idx="6743" formatCode="General">
                  <c:v>12.675000000000002</c:v>
                </c:pt>
                <c:pt idx="6744" formatCode="General">
                  <c:v>12.742000000000001</c:v>
                </c:pt>
                <c:pt idx="6745" formatCode="General">
                  <c:v>12.829000000000002</c:v>
                </c:pt>
                <c:pt idx="6746" formatCode="General">
                  <c:v>12.702</c:v>
                </c:pt>
                <c:pt idx="6747" formatCode="General">
                  <c:v>12.720999999999998</c:v>
                </c:pt>
                <c:pt idx="6748" formatCode="General">
                  <c:v>12.730999999999998</c:v>
                </c:pt>
                <c:pt idx="6749" formatCode="General">
                  <c:v>12.705</c:v>
                </c:pt>
                <c:pt idx="6750" formatCode="General">
                  <c:v>12.675000000000002</c:v>
                </c:pt>
                <c:pt idx="6751" formatCode="General">
                  <c:v>12.682</c:v>
                </c:pt>
                <c:pt idx="6752" formatCode="General">
                  <c:v>12.643000000000001</c:v>
                </c:pt>
                <c:pt idx="6753" formatCode="General">
                  <c:v>12.747999999999999</c:v>
                </c:pt>
                <c:pt idx="6754" formatCode="General">
                  <c:v>12.753</c:v>
                </c:pt>
                <c:pt idx="6755" formatCode="General">
                  <c:v>12.691000000000001</c:v>
                </c:pt>
                <c:pt idx="6756" formatCode="General">
                  <c:v>12.730999999999998</c:v>
                </c:pt>
                <c:pt idx="6757" formatCode="General">
                  <c:v>12.720999999999998</c:v>
                </c:pt>
                <c:pt idx="6758" formatCode="General">
                  <c:v>12.728999999999999</c:v>
                </c:pt>
                <c:pt idx="6759" formatCode="General">
                  <c:v>12.730999999999998</c:v>
                </c:pt>
                <c:pt idx="6760" formatCode="General">
                  <c:v>12.83</c:v>
                </c:pt>
                <c:pt idx="6761" formatCode="General">
                  <c:v>12.687000000000001</c:v>
                </c:pt>
                <c:pt idx="6762" formatCode="General">
                  <c:v>12.758000000000001</c:v>
                </c:pt>
                <c:pt idx="6763" formatCode="General">
                  <c:v>12.761000000000001</c:v>
                </c:pt>
                <c:pt idx="6764" formatCode="General">
                  <c:v>12.733000000000001</c:v>
                </c:pt>
                <c:pt idx="6765" formatCode="General">
                  <c:v>12.759</c:v>
                </c:pt>
                <c:pt idx="6766" formatCode="General">
                  <c:v>12.806000000000004</c:v>
                </c:pt>
                <c:pt idx="6767" formatCode="General">
                  <c:v>12.772</c:v>
                </c:pt>
                <c:pt idx="6768" formatCode="General">
                  <c:v>12.655000000000006</c:v>
                </c:pt>
                <c:pt idx="6769" formatCode="General">
                  <c:v>12.821</c:v>
                </c:pt>
                <c:pt idx="6770" formatCode="General">
                  <c:v>12.737999999999998</c:v>
                </c:pt>
                <c:pt idx="6771" formatCode="General">
                  <c:v>12.716000000000001</c:v>
                </c:pt>
                <c:pt idx="6772" formatCode="General">
                  <c:v>12.736000000000001</c:v>
                </c:pt>
                <c:pt idx="6773" formatCode="General">
                  <c:v>12.699</c:v>
                </c:pt>
                <c:pt idx="6774" formatCode="General">
                  <c:v>12.697999999999999</c:v>
                </c:pt>
                <c:pt idx="6775" formatCode="General">
                  <c:v>12.686</c:v>
                </c:pt>
                <c:pt idx="6776" formatCode="General">
                  <c:v>12.687000000000001</c:v>
                </c:pt>
                <c:pt idx="6777" formatCode="General">
                  <c:v>12.687000000000001</c:v>
                </c:pt>
                <c:pt idx="6778" formatCode="General">
                  <c:v>12.704000000000001</c:v>
                </c:pt>
                <c:pt idx="6779" formatCode="General">
                  <c:v>12.695</c:v>
                </c:pt>
                <c:pt idx="6780" formatCode="General">
                  <c:v>12.636000000000001</c:v>
                </c:pt>
                <c:pt idx="6781" formatCode="General">
                  <c:v>12.703000000000001</c:v>
                </c:pt>
                <c:pt idx="6782" formatCode="General">
                  <c:v>12.739999999999998</c:v>
                </c:pt>
                <c:pt idx="6783" formatCode="General">
                  <c:v>12.691000000000001</c:v>
                </c:pt>
                <c:pt idx="6784" formatCode="General">
                  <c:v>12.766</c:v>
                </c:pt>
                <c:pt idx="6785" formatCode="General">
                  <c:v>12.733999999999998</c:v>
                </c:pt>
                <c:pt idx="6786" formatCode="General">
                  <c:v>12.747999999999999</c:v>
                </c:pt>
                <c:pt idx="6787" formatCode="General">
                  <c:v>12.706</c:v>
                </c:pt>
                <c:pt idx="6788" formatCode="General">
                  <c:v>12.730999999999998</c:v>
                </c:pt>
                <c:pt idx="6789" formatCode="General">
                  <c:v>12.767000000000001</c:v>
                </c:pt>
                <c:pt idx="6790" formatCode="General">
                  <c:v>12.69</c:v>
                </c:pt>
                <c:pt idx="6791" formatCode="General">
                  <c:v>12.672000000000002</c:v>
                </c:pt>
                <c:pt idx="6792" formatCode="General">
                  <c:v>12.719999999999999</c:v>
                </c:pt>
                <c:pt idx="6793" formatCode="General">
                  <c:v>12.720999999999998</c:v>
                </c:pt>
                <c:pt idx="6794" formatCode="General">
                  <c:v>12.685</c:v>
                </c:pt>
                <c:pt idx="6795" formatCode="General">
                  <c:v>12.716000000000001</c:v>
                </c:pt>
                <c:pt idx="6796" formatCode="General">
                  <c:v>12.7</c:v>
                </c:pt>
                <c:pt idx="6797" formatCode="General">
                  <c:v>12.742999999999999</c:v>
                </c:pt>
                <c:pt idx="6798" formatCode="General">
                  <c:v>12.69</c:v>
                </c:pt>
                <c:pt idx="6799" formatCode="General">
                  <c:v>12.736999999999998</c:v>
                </c:pt>
                <c:pt idx="6800" formatCode="General">
                  <c:v>12.608000000000001</c:v>
                </c:pt>
                <c:pt idx="6801" formatCode="General">
                  <c:v>12.601000000000001</c:v>
                </c:pt>
                <c:pt idx="6802" formatCode="General">
                  <c:v>12.696</c:v>
                </c:pt>
                <c:pt idx="6803" formatCode="General">
                  <c:v>12.825000000000006</c:v>
                </c:pt>
                <c:pt idx="6804" formatCode="General">
                  <c:v>12.713000000000001</c:v>
                </c:pt>
                <c:pt idx="6805" formatCode="General">
                  <c:v>12.705</c:v>
                </c:pt>
                <c:pt idx="6806" formatCode="General">
                  <c:v>12.697999999999999</c:v>
                </c:pt>
                <c:pt idx="6807" formatCode="General">
                  <c:v>12.736999999999998</c:v>
                </c:pt>
                <c:pt idx="6808" formatCode="General">
                  <c:v>12.733999999999998</c:v>
                </c:pt>
                <c:pt idx="6809" formatCode="General">
                  <c:v>12.726999999999999</c:v>
                </c:pt>
                <c:pt idx="6810" formatCode="General">
                  <c:v>12.678000000000001</c:v>
                </c:pt>
                <c:pt idx="6811" formatCode="General">
                  <c:v>12.783000000000001</c:v>
                </c:pt>
                <c:pt idx="6812" formatCode="General">
                  <c:v>12.744999999999999</c:v>
                </c:pt>
                <c:pt idx="6813" formatCode="General">
                  <c:v>12.785</c:v>
                </c:pt>
                <c:pt idx="6814" formatCode="General">
                  <c:v>12.739000000000001</c:v>
                </c:pt>
                <c:pt idx="6815" formatCode="General">
                  <c:v>12.743999999999998</c:v>
                </c:pt>
                <c:pt idx="6816" formatCode="General">
                  <c:v>12.739000000000001</c:v>
                </c:pt>
                <c:pt idx="6817" formatCode="General">
                  <c:v>12.771000000000001</c:v>
                </c:pt>
                <c:pt idx="6818" formatCode="General">
                  <c:v>12.787000000000001</c:v>
                </c:pt>
                <c:pt idx="6819" formatCode="General">
                  <c:v>12.824</c:v>
                </c:pt>
                <c:pt idx="6820" formatCode="General">
                  <c:v>12.790999999999999</c:v>
                </c:pt>
                <c:pt idx="6821" formatCode="General">
                  <c:v>12.689</c:v>
                </c:pt>
                <c:pt idx="6822" formatCode="General">
                  <c:v>12.759</c:v>
                </c:pt>
                <c:pt idx="6823" formatCode="General">
                  <c:v>12.899000000000004</c:v>
                </c:pt>
                <c:pt idx="6824" formatCode="General">
                  <c:v>12.709</c:v>
                </c:pt>
                <c:pt idx="6825" formatCode="General">
                  <c:v>12.835000000000004</c:v>
                </c:pt>
                <c:pt idx="6826" formatCode="General">
                  <c:v>12.758000000000001</c:v>
                </c:pt>
                <c:pt idx="6827" formatCode="General">
                  <c:v>12.704000000000001</c:v>
                </c:pt>
                <c:pt idx="6828" formatCode="General">
                  <c:v>12.727999999999998</c:v>
                </c:pt>
                <c:pt idx="6829" formatCode="General">
                  <c:v>12.771000000000001</c:v>
                </c:pt>
                <c:pt idx="6830" formatCode="General">
                  <c:v>12.776</c:v>
                </c:pt>
                <c:pt idx="6831" formatCode="General">
                  <c:v>12.687000000000001</c:v>
                </c:pt>
                <c:pt idx="6832" formatCode="General">
                  <c:v>12.745999999999999</c:v>
                </c:pt>
                <c:pt idx="6833" formatCode="General">
                  <c:v>12.782</c:v>
                </c:pt>
                <c:pt idx="6834" formatCode="General">
                  <c:v>12.713000000000001</c:v>
                </c:pt>
                <c:pt idx="6835" formatCode="General">
                  <c:v>12.710999999999999</c:v>
                </c:pt>
                <c:pt idx="6836" formatCode="General">
                  <c:v>12.746999999999998</c:v>
                </c:pt>
                <c:pt idx="6837" formatCode="General">
                  <c:v>12.723000000000001</c:v>
                </c:pt>
                <c:pt idx="6838" formatCode="General">
                  <c:v>12.719999999999999</c:v>
                </c:pt>
                <c:pt idx="6839" formatCode="General">
                  <c:v>12.809000000000006</c:v>
                </c:pt>
                <c:pt idx="6840" formatCode="General">
                  <c:v>12.805000000000012</c:v>
                </c:pt>
                <c:pt idx="6841" formatCode="General">
                  <c:v>12.839</c:v>
                </c:pt>
                <c:pt idx="6842" formatCode="General">
                  <c:v>12.726999999999999</c:v>
                </c:pt>
                <c:pt idx="6843" formatCode="General">
                  <c:v>12.809000000000006</c:v>
                </c:pt>
                <c:pt idx="6844" formatCode="General">
                  <c:v>12.755000000000004</c:v>
                </c:pt>
                <c:pt idx="6845" formatCode="General">
                  <c:v>12.816000000000004</c:v>
                </c:pt>
                <c:pt idx="6846" formatCode="General">
                  <c:v>12.772</c:v>
                </c:pt>
                <c:pt idx="6847" formatCode="General">
                  <c:v>12.767000000000001</c:v>
                </c:pt>
                <c:pt idx="6848" formatCode="General">
                  <c:v>12.739999999999998</c:v>
                </c:pt>
                <c:pt idx="6849" formatCode="General">
                  <c:v>12.736999999999998</c:v>
                </c:pt>
                <c:pt idx="6850" formatCode="General">
                  <c:v>12.8</c:v>
                </c:pt>
                <c:pt idx="6851" formatCode="General">
                  <c:v>12.733999999999998</c:v>
                </c:pt>
                <c:pt idx="6852" formatCode="General">
                  <c:v>12.804</c:v>
                </c:pt>
                <c:pt idx="6853" formatCode="General">
                  <c:v>12.879000000000012</c:v>
                </c:pt>
                <c:pt idx="6854" formatCode="General">
                  <c:v>12.789</c:v>
                </c:pt>
                <c:pt idx="6855" formatCode="General">
                  <c:v>12.827</c:v>
                </c:pt>
                <c:pt idx="6856" formatCode="General">
                  <c:v>12.736999999999998</c:v>
                </c:pt>
                <c:pt idx="6857" formatCode="General">
                  <c:v>12.844000000000001</c:v>
                </c:pt>
                <c:pt idx="6858" formatCode="General">
                  <c:v>12.785</c:v>
                </c:pt>
                <c:pt idx="6859" formatCode="General">
                  <c:v>12.821</c:v>
                </c:pt>
                <c:pt idx="6860" formatCode="General">
                  <c:v>12.777999999999999</c:v>
                </c:pt>
                <c:pt idx="6861" formatCode="General">
                  <c:v>12.816000000000004</c:v>
                </c:pt>
                <c:pt idx="6862" formatCode="General">
                  <c:v>12.814</c:v>
                </c:pt>
                <c:pt idx="6863" formatCode="General">
                  <c:v>12.825000000000006</c:v>
                </c:pt>
                <c:pt idx="6864" formatCode="General">
                  <c:v>12.855000000000018</c:v>
                </c:pt>
                <c:pt idx="6865" formatCode="General">
                  <c:v>12.772</c:v>
                </c:pt>
                <c:pt idx="6866" formatCode="General">
                  <c:v>12.765000000000002</c:v>
                </c:pt>
                <c:pt idx="6867" formatCode="General">
                  <c:v>12.701000000000001</c:v>
                </c:pt>
                <c:pt idx="6868" formatCode="General">
                  <c:v>12.796000000000001</c:v>
                </c:pt>
                <c:pt idx="6869" formatCode="General">
                  <c:v>12.796000000000001</c:v>
                </c:pt>
                <c:pt idx="6870" formatCode="General">
                  <c:v>12.766</c:v>
                </c:pt>
                <c:pt idx="6871" formatCode="General">
                  <c:v>12.756</c:v>
                </c:pt>
                <c:pt idx="6872" formatCode="General">
                  <c:v>12.949</c:v>
                </c:pt>
                <c:pt idx="6873" formatCode="General">
                  <c:v>12.763</c:v>
                </c:pt>
                <c:pt idx="6874" formatCode="General">
                  <c:v>12.728999999999999</c:v>
                </c:pt>
                <c:pt idx="6875" formatCode="General">
                  <c:v>12.825000000000006</c:v>
                </c:pt>
                <c:pt idx="6876" formatCode="General">
                  <c:v>12.839</c:v>
                </c:pt>
                <c:pt idx="6877" formatCode="General">
                  <c:v>12.754</c:v>
                </c:pt>
                <c:pt idx="6878" formatCode="General">
                  <c:v>12.737999999999998</c:v>
                </c:pt>
                <c:pt idx="6879" formatCode="General">
                  <c:v>12.77</c:v>
                </c:pt>
                <c:pt idx="6880" formatCode="General">
                  <c:v>12.83</c:v>
                </c:pt>
                <c:pt idx="6881" formatCode="General">
                  <c:v>12.746999999999998</c:v>
                </c:pt>
                <c:pt idx="6882" formatCode="General">
                  <c:v>12.777000000000001</c:v>
                </c:pt>
                <c:pt idx="6883" formatCode="General">
                  <c:v>12.787999999999998</c:v>
                </c:pt>
                <c:pt idx="6884" formatCode="General">
                  <c:v>12.78</c:v>
                </c:pt>
                <c:pt idx="6885" formatCode="General">
                  <c:v>12.667</c:v>
                </c:pt>
                <c:pt idx="6886" formatCode="General">
                  <c:v>12.746999999999998</c:v>
                </c:pt>
                <c:pt idx="6887" formatCode="General">
                  <c:v>12.774000000000001</c:v>
                </c:pt>
                <c:pt idx="6888" formatCode="General">
                  <c:v>12.809000000000006</c:v>
                </c:pt>
                <c:pt idx="6889" formatCode="General">
                  <c:v>12.81</c:v>
                </c:pt>
                <c:pt idx="6890" formatCode="General">
                  <c:v>12.847</c:v>
                </c:pt>
                <c:pt idx="6891" formatCode="General">
                  <c:v>12.789</c:v>
                </c:pt>
                <c:pt idx="6892" formatCode="General">
                  <c:v>12.826000000000002</c:v>
                </c:pt>
                <c:pt idx="6893" formatCode="General">
                  <c:v>12.784000000000001</c:v>
                </c:pt>
                <c:pt idx="6894" formatCode="General">
                  <c:v>12.803000000000004</c:v>
                </c:pt>
                <c:pt idx="6895" formatCode="General">
                  <c:v>12.790999999999999</c:v>
                </c:pt>
                <c:pt idx="6896" formatCode="General">
                  <c:v>12.802000000000012</c:v>
                </c:pt>
                <c:pt idx="6897" formatCode="General">
                  <c:v>12.797000000000001</c:v>
                </c:pt>
                <c:pt idx="6898" formatCode="General">
                  <c:v>12.793000000000001</c:v>
                </c:pt>
                <c:pt idx="6899" formatCode="General">
                  <c:v>12.79</c:v>
                </c:pt>
                <c:pt idx="6900" formatCode="General">
                  <c:v>12.762</c:v>
                </c:pt>
                <c:pt idx="6901" formatCode="General">
                  <c:v>12.819000000000004</c:v>
                </c:pt>
                <c:pt idx="6902" formatCode="General">
                  <c:v>12.826000000000002</c:v>
                </c:pt>
                <c:pt idx="6903" formatCode="General">
                  <c:v>12.803000000000004</c:v>
                </c:pt>
                <c:pt idx="6904" formatCode="General">
                  <c:v>12.863000000000012</c:v>
                </c:pt>
                <c:pt idx="6905" formatCode="General">
                  <c:v>12.805000000000012</c:v>
                </c:pt>
                <c:pt idx="6906" formatCode="General">
                  <c:v>12.764000000000001</c:v>
                </c:pt>
                <c:pt idx="6907" formatCode="General">
                  <c:v>12.773</c:v>
                </c:pt>
                <c:pt idx="6908" formatCode="General">
                  <c:v>12.817</c:v>
                </c:pt>
                <c:pt idx="6909" formatCode="General">
                  <c:v>12.838000000000001</c:v>
                </c:pt>
                <c:pt idx="6910" formatCode="General">
                  <c:v>12.806000000000004</c:v>
                </c:pt>
                <c:pt idx="6911" formatCode="General">
                  <c:v>12.804</c:v>
                </c:pt>
                <c:pt idx="6912" formatCode="General">
                  <c:v>12.747999999999999</c:v>
                </c:pt>
                <c:pt idx="6913" formatCode="General">
                  <c:v>12.796000000000001</c:v>
                </c:pt>
                <c:pt idx="6914" formatCode="General">
                  <c:v>12.766</c:v>
                </c:pt>
                <c:pt idx="6915" formatCode="General">
                  <c:v>12.781000000000001</c:v>
                </c:pt>
                <c:pt idx="6916" formatCode="General">
                  <c:v>12.793000000000001</c:v>
                </c:pt>
                <c:pt idx="6917" formatCode="General">
                  <c:v>12.781000000000001</c:v>
                </c:pt>
                <c:pt idx="6918" formatCode="General">
                  <c:v>12.801</c:v>
                </c:pt>
                <c:pt idx="6919" formatCode="General">
                  <c:v>12.822000000000006</c:v>
                </c:pt>
                <c:pt idx="6920" formatCode="General">
                  <c:v>12.811</c:v>
                </c:pt>
                <c:pt idx="6921" formatCode="General">
                  <c:v>12.809000000000006</c:v>
                </c:pt>
                <c:pt idx="6922" formatCode="General">
                  <c:v>12.793999999999999</c:v>
                </c:pt>
                <c:pt idx="6923" formatCode="General">
                  <c:v>12.807</c:v>
                </c:pt>
                <c:pt idx="6924" formatCode="General">
                  <c:v>12.797000000000001</c:v>
                </c:pt>
                <c:pt idx="6925" formatCode="General">
                  <c:v>12.827</c:v>
                </c:pt>
                <c:pt idx="6926" formatCode="General">
                  <c:v>12.803000000000004</c:v>
                </c:pt>
                <c:pt idx="6927" formatCode="General">
                  <c:v>12.836</c:v>
                </c:pt>
                <c:pt idx="6928" formatCode="General">
                  <c:v>12.798999999999999</c:v>
                </c:pt>
                <c:pt idx="6929" formatCode="General">
                  <c:v>12.795</c:v>
                </c:pt>
                <c:pt idx="6930" formatCode="General">
                  <c:v>12.821</c:v>
                </c:pt>
                <c:pt idx="6931" formatCode="General">
                  <c:v>12.818</c:v>
                </c:pt>
                <c:pt idx="6932" formatCode="General">
                  <c:v>12.797999999999998</c:v>
                </c:pt>
                <c:pt idx="6933" formatCode="General">
                  <c:v>12.846</c:v>
                </c:pt>
                <c:pt idx="6934" formatCode="General">
                  <c:v>12.811</c:v>
                </c:pt>
                <c:pt idx="6935" formatCode="General">
                  <c:v>12.816000000000004</c:v>
                </c:pt>
                <c:pt idx="6936" formatCode="General">
                  <c:v>12.834</c:v>
                </c:pt>
                <c:pt idx="6937" formatCode="General">
                  <c:v>12.849</c:v>
                </c:pt>
                <c:pt idx="6938" formatCode="General">
                  <c:v>12.84</c:v>
                </c:pt>
                <c:pt idx="6939" formatCode="General">
                  <c:v>12.825000000000006</c:v>
                </c:pt>
                <c:pt idx="6940" formatCode="General">
                  <c:v>12.819000000000004</c:v>
                </c:pt>
                <c:pt idx="6941" formatCode="General">
                  <c:v>12.821</c:v>
                </c:pt>
                <c:pt idx="6942" formatCode="General">
                  <c:v>12.837</c:v>
                </c:pt>
                <c:pt idx="6943" formatCode="General">
                  <c:v>12.811</c:v>
                </c:pt>
                <c:pt idx="6944" formatCode="General">
                  <c:v>12.807</c:v>
                </c:pt>
                <c:pt idx="6945" formatCode="General">
                  <c:v>12.807</c:v>
                </c:pt>
                <c:pt idx="6946" formatCode="General">
                  <c:v>12.821</c:v>
                </c:pt>
                <c:pt idx="6947" formatCode="General">
                  <c:v>12.795</c:v>
                </c:pt>
                <c:pt idx="6948" formatCode="General">
                  <c:v>12.803000000000004</c:v>
                </c:pt>
                <c:pt idx="6949" formatCode="General">
                  <c:v>12.838000000000001</c:v>
                </c:pt>
                <c:pt idx="6950" formatCode="General">
                  <c:v>12.771000000000001</c:v>
                </c:pt>
                <c:pt idx="6951" formatCode="General">
                  <c:v>12.707000000000001</c:v>
                </c:pt>
                <c:pt idx="6952" formatCode="General">
                  <c:v>12.720999999999998</c:v>
                </c:pt>
                <c:pt idx="6953" formatCode="General">
                  <c:v>12.696</c:v>
                </c:pt>
                <c:pt idx="6954" formatCode="General">
                  <c:v>12.746999999999998</c:v>
                </c:pt>
                <c:pt idx="6955" formatCode="General">
                  <c:v>12.717999999999998</c:v>
                </c:pt>
                <c:pt idx="6956" formatCode="General">
                  <c:v>12.719999999999999</c:v>
                </c:pt>
                <c:pt idx="6957" formatCode="General">
                  <c:v>12.707999999999998</c:v>
                </c:pt>
                <c:pt idx="6958" formatCode="General">
                  <c:v>12.742999999999999</c:v>
                </c:pt>
                <c:pt idx="6959" formatCode="General">
                  <c:v>12.705</c:v>
                </c:pt>
                <c:pt idx="6960" formatCode="General">
                  <c:v>12.736000000000001</c:v>
                </c:pt>
                <c:pt idx="6961" formatCode="General">
                  <c:v>12.709</c:v>
                </c:pt>
                <c:pt idx="6962" formatCode="General">
                  <c:v>12.726999999999999</c:v>
                </c:pt>
                <c:pt idx="6963" formatCode="General">
                  <c:v>12.716000000000001</c:v>
                </c:pt>
                <c:pt idx="6964" formatCode="General">
                  <c:v>12.725</c:v>
                </c:pt>
                <c:pt idx="6965" formatCode="General">
                  <c:v>12.725</c:v>
                </c:pt>
                <c:pt idx="6966" formatCode="General">
                  <c:v>12.697000000000001</c:v>
                </c:pt>
                <c:pt idx="6967" formatCode="General">
                  <c:v>12.702</c:v>
                </c:pt>
                <c:pt idx="6968" formatCode="General">
                  <c:v>12.713999999999999</c:v>
                </c:pt>
                <c:pt idx="6969" formatCode="General">
                  <c:v>12.725</c:v>
                </c:pt>
                <c:pt idx="6970" formatCode="General">
                  <c:v>12.716000000000001</c:v>
                </c:pt>
                <c:pt idx="6971" formatCode="General">
                  <c:v>12.743999999999998</c:v>
                </c:pt>
                <c:pt idx="6972" formatCode="General">
                  <c:v>12.723000000000001</c:v>
                </c:pt>
                <c:pt idx="6973" formatCode="General">
                  <c:v>12.712</c:v>
                </c:pt>
                <c:pt idx="6974" formatCode="General">
                  <c:v>12.727999999999998</c:v>
                </c:pt>
                <c:pt idx="6975" formatCode="General">
                  <c:v>12.739000000000001</c:v>
                </c:pt>
                <c:pt idx="6976" formatCode="General">
                  <c:v>12.743999999999998</c:v>
                </c:pt>
                <c:pt idx="6977" formatCode="General">
                  <c:v>12.725</c:v>
                </c:pt>
                <c:pt idx="6978" formatCode="General">
                  <c:v>12.685</c:v>
                </c:pt>
                <c:pt idx="6979" formatCode="General">
                  <c:v>12.725</c:v>
                </c:pt>
                <c:pt idx="6980" formatCode="General">
                  <c:v>12.737999999999998</c:v>
                </c:pt>
                <c:pt idx="6981" formatCode="General">
                  <c:v>12.713999999999999</c:v>
                </c:pt>
                <c:pt idx="6982" formatCode="General">
                  <c:v>12.694000000000001</c:v>
                </c:pt>
                <c:pt idx="6983" formatCode="General">
                  <c:v>12.683</c:v>
                </c:pt>
                <c:pt idx="6984" formatCode="General">
                  <c:v>12.655000000000006</c:v>
                </c:pt>
                <c:pt idx="6985" formatCode="General">
                  <c:v>12.747999999999999</c:v>
                </c:pt>
                <c:pt idx="6986" formatCode="General">
                  <c:v>12.710999999999999</c:v>
                </c:pt>
                <c:pt idx="6987" formatCode="General">
                  <c:v>12.674000000000001</c:v>
                </c:pt>
                <c:pt idx="6988" formatCode="General">
                  <c:v>12.731999999999999</c:v>
                </c:pt>
                <c:pt idx="6989" formatCode="General">
                  <c:v>12.739999999999998</c:v>
                </c:pt>
                <c:pt idx="6990" formatCode="General">
                  <c:v>12.694000000000001</c:v>
                </c:pt>
                <c:pt idx="6991" formatCode="General">
                  <c:v>12.659000000000002</c:v>
                </c:pt>
                <c:pt idx="6992" formatCode="General">
                  <c:v>12.635</c:v>
                </c:pt>
                <c:pt idx="6993" formatCode="General">
                  <c:v>12.681000000000001</c:v>
                </c:pt>
                <c:pt idx="6994" formatCode="General">
                  <c:v>12.707999999999998</c:v>
                </c:pt>
                <c:pt idx="6995" formatCode="General">
                  <c:v>12.677</c:v>
                </c:pt>
                <c:pt idx="6996" formatCode="General">
                  <c:v>12.723000000000001</c:v>
                </c:pt>
                <c:pt idx="6997" formatCode="General">
                  <c:v>12.717000000000001</c:v>
                </c:pt>
                <c:pt idx="6998" formatCode="General">
                  <c:v>12.739999999999998</c:v>
                </c:pt>
                <c:pt idx="6999" formatCode="General">
                  <c:v>12.668000000000001</c:v>
                </c:pt>
                <c:pt idx="7000" formatCode="General">
                  <c:v>12.667</c:v>
                </c:pt>
                <c:pt idx="7001" formatCode="General">
                  <c:v>12.691000000000001</c:v>
                </c:pt>
                <c:pt idx="7002" formatCode="General">
                  <c:v>12.717999999999998</c:v>
                </c:pt>
                <c:pt idx="7003" formatCode="General">
                  <c:v>12.717000000000001</c:v>
                </c:pt>
                <c:pt idx="7004" formatCode="General">
                  <c:v>12.699</c:v>
                </c:pt>
                <c:pt idx="7005" formatCode="General">
                  <c:v>12.729999999999999</c:v>
                </c:pt>
                <c:pt idx="7006" formatCode="General">
                  <c:v>12.66</c:v>
                </c:pt>
                <c:pt idx="7007" formatCode="General">
                  <c:v>12.69</c:v>
                </c:pt>
                <c:pt idx="7008" formatCode="General">
                  <c:v>12.723999999999998</c:v>
                </c:pt>
                <c:pt idx="7009" formatCode="General">
                  <c:v>12.69</c:v>
                </c:pt>
                <c:pt idx="7010" formatCode="General">
                  <c:v>12.717999999999998</c:v>
                </c:pt>
                <c:pt idx="7011" formatCode="General">
                  <c:v>12.753</c:v>
                </c:pt>
                <c:pt idx="7012" formatCode="General">
                  <c:v>12.731999999999999</c:v>
                </c:pt>
                <c:pt idx="7013" formatCode="General">
                  <c:v>12.756</c:v>
                </c:pt>
                <c:pt idx="7014" formatCode="General">
                  <c:v>12.707000000000001</c:v>
                </c:pt>
                <c:pt idx="7015" formatCode="General">
                  <c:v>12.684000000000001</c:v>
                </c:pt>
                <c:pt idx="7016" formatCode="General">
                  <c:v>12.733000000000001</c:v>
                </c:pt>
                <c:pt idx="7017" formatCode="General">
                  <c:v>12.716000000000001</c:v>
                </c:pt>
                <c:pt idx="7018" formatCode="General">
                  <c:v>12.727999999999998</c:v>
                </c:pt>
                <c:pt idx="7019" formatCode="General">
                  <c:v>12.731999999999999</c:v>
                </c:pt>
                <c:pt idx="7020" formatCode="General">
                  <c:v>12.756</c:v>
                </c:pt>
                <c:pt idx="7021" formatCode="General">
                  <c:v>12.733000000000001</c:v>
                </c:pt>
                <c:pt idx="7022" formatCode="General">
                  <c:v>12.689</c:v>
                </c:pt>
                <c:pt idx="7023" formatCode="General">
                  <c:v>12.743999999999998</c:v>
                </c:pt>
                <c:pt idx="7024" formatCode="General">
                  <c:v>12.793999999999999</c:v>
                </c:pt>
                <c:pt idx="7025" formatCode="General">
                  <c:v>12.682</c:v>
                </c:pt>
                <c:pt idx="7026" formatCode="General">
                  <c:v>12.723999999999998</c:v>
                </c:pt>
                <c:pt idx="7027" formatCode="General">
                  <c:v>12.743999999999998</c:v>
                </c:pt>
                <c:pt idx="7028" formatCode="General">
                  <c:v>12.636999999999999</c:v>
                </c:pt>
                <c:pt idx="7029" formatCode="General">
                  <c:v>12.719999999999999</c:v>
                </c:pt>
                <c:pt idx="7030" formatCode="General">
                  <c:v>12.713999999999999</c:v>
                </c:pt>
                <c:pt idx="7031" formatCode="General">
                  <c:v>12.678000000000001</c:v>
                </c:pt>
                <c:pt idx="7032" formatCode="General">
                  <c:v>12.672000000000002</c:v>
                </c:pt>
                <c:pt idx="7033" formatCode="General">
                  <c:v>12.677</c:v>
                </c:pt>
                <c:pt idx="7034" formatCode="General">
                  <c:v>12.725</c:v>
                </c:pt>
                <c:pt idx="7035" formatCode="General">
                  <c:v>12.681000000000001</c:v>
                </c:pt>
                <c:pt idx="7036" formatCode="General">
                  <c:v>12.705</c:v>
                </c:pt>
                <c:pt idx="7037" formatCode="General">
                  <c:v>12.722</c:v>
                </c:pt>
                <c:pt idx="7038" formatCode="General">
                  <c:v>12.675000000000002</c:v>
                </c:pt>
                <c:pt idx="7039" formatCode="General">
                  <c:v>12.719999999999999</c:v>
                </c:pt>
                <c:pt idx="7040" formatCode="General">
                  <c:v>12.689</c:v>
                </c:pt>
                <c:pt idx="7041" formatCode="General">
                  <c:v>12.715</c:v>
                </c:pt>
                <c:pt idx="7042" formatCode="General">
                  <c:v>12.697999999999999</c:v>
                </c:pt>
                <c:pt idx="7043" formatCode="General">
                  <c:v>12.672000000000002</c:v>
                </c:pt>
                <c:pt idx="7044" formatCode="General">
                  <c:v>12.718999999999999</c:v>
                </c:pt>
                <c:pt idx="7045" formatCode="General">
                  <c:v>12.765000000000002</c:v>
                </c:pt>
                <c:pt idx="7046" formatCode="General">
                  <c:v>12.742999999999999</c:v>
                </c:pt>
                <c:pt idx="7047" formatCode="General">
                  <c:v>12.739000000000001</c:v>
                </c:pt>
                <c:pt idx="7048" formatCode="General">
                  <c:v>12.665000000000004</c:v>
                </c:pt>
                <c:pt idx="7049" formatCode="General">
                  <c:v>12.688000000000001</c:v>
                </c:pt>
                <c:pt idx="7050" formatCode="General">
                  <c:v>12.703000000000001</c:v>
                </c:pt>
                <c:pt idx="7051" formatCode="General">
                  <c:v>12.667</c:v>
                </c:pt>
                <c:pt idx="7052" formatCode="General">
                  <c:v>12.699</c:v>
                </c:pt>
                <c:pt idx="7053" formatCode="General">
                  <c:v>12.655000000000006</c:v>
                </c:pt>
                <c:pt idx="7054" formatCode="General">
                  <c:v>12.662000000000004</c:v>
                </c:pt>
                <c:pt idx="7055" formatCode="General">
                  <c:v>12.705</c:v>
                </c:pt>
                <c:pt idx="7056" formatCode="General">
                  <c:v>12.781000000000001</c:v>
                </c:pt>
                <c:pt idx="7057" formatCode="General">
                  <c:v>12.674000000000001</c:v>
                </c:pt>
                <c:pt idx="7058" formatCode="General">
                  <c:v>12.658000000000001</c:v>
                </c:pt>
                <c:pt idx="7059" formatCode="General">
                  <c:v>12.713999999999999</c:v>
                </c:pt>
                <c:pt idx="7060" formatCode="General">
                  <c:v>12.729999999999999</c:v>
                </c:pt>
                <c:pt idx="7061" formatCode="General">
                  <c:v>12.696</c:v>
                </c:pt>
                <c:pt idx="7062" formatCode="General">
                  <c:v>12.699</c:v>
                </c:pt>
                <c:pt idx="7063" formatCode="General">
                  <c:v>12.702</c:v>
                </c:pt>
                <c:pt idx="7064" formatCode="General">
                  <c:v>12.697000000000001</c:v>
                </c:pt>
                <c:pt idx="7065" formatCode="General">
                  <c:v>12.736000000000001</c:v>
                </c:pt>
                <c:pt idx="7066" formatCode="General">
                  <c:v>12.739999999999998</c:v>
                </c:pt>
                <c:pt idx="7067" formatCode="General">
                  <c:v>12.704000000000001</c:v>
                </c:pt>
                <c:pt idx="7068" formatCode="General">
                  <c:v>12.697000000000001</c:v>
                </c:pt>
                <c:pt idx="7069" formatCode="General">
                  <c:v>12.728999999999999</c:v>
                </c:pt>
                <c:pt idx="7070" formatCode="General">
                  <c:v>12.717999999999998</c:v>
                </c:pt>
                <c:pt idx="7071" formatCode="General">
                  <c:v>12.694000000000001</c:v>
                </c:pt>
                <c:pt idx="7072" formatCode="General">
                  <c:v>12.671000000000001</c:v>
                </c:pt>
                <c:pt idx="7073" formatCode="General">
                  <c:v>12.702</c:v>
                </c:pt>
                <c:pt idx="7074" formatCode="General">
                  <c:v>12.747999999999999</c:v>
                </c:pt>
                <c:pt idx="7075" formatCode="General">
                  <c:v>12.737999999999998</c:v>
                </c:pt>
                <c:pt idx="7076" formatCode="General">
                  <c:v>12.686</c:v>
                </c:pt>
                <c:pt idx="7077" formatCode="General">
                  <c:v>12.706</c:v>
                </c:pt>
                <c:pt idx="7078" formatCode="General">
                  <c:v>12.709999999999999</c:v>
                </c:pt>
                <c:pt idx="7079" formatCode="General">
                  <c:v>12.757</c:v>
                </c:pt>
                <c:pt idx="7080" formatCode="General">
                  <c:v>12.733000000000001</c:v>
                </c:pt>
                <c:pt idx="7081" formatCode="General">
                  <c:v>12.676</c:v>
                </c:pt>
                <c:pt idx="7082" formatCode="General">
                  <c:v>12.675000000000002</c:v>
                </c:pt>
                <c:pt idx="7083" formatCode="General">
                  <c:v>12.718999999999999</c:v>
                </c:pt>
                <c:pt idx="7084" formatCode="General">
                  <c:v>12.753</c:v>
                </c:pt>
                <c:pt idx="7085" formatCode="General">
                  <c:v>12.734999999999999</c:v>
                </c:pt>
                <c:pt idx="7086" formatCode="General">
                  <c:v>12.723999999999998</c:v>
                </c:pt>
                <c:pt idx="7087" formatCode="General">
                  <c:v>12.715</c:v>
                </c:pt>
                <c:pt idx="7088" formatCode="General">
                  <c:v>12.792</c:v>
                </c:pt>
                <c:pt idx="7089" formatCode="General">
                  <c:v>12.707000000000001</c:v>
                </c:pt>
                <c:pt idx="7090" formatCode="General">
                  <c:v>12.727999999999998</c:v>
                </c:pt>
                <c:pt idx="7091" formatCode="General">
                  <c:v>12.688000000000001</c:v>
                </c:pt>
                <c:pt idx="7092" formatCode="General">
                  <c:v>12.723999999999998</c:v>
                </c:pt>
                <c:pt idx="7093" formatCode="General">
                  <c:v>12.676</c:v>
                </c:pt>
                <c:pt idx="7094" formatCode="General">
                  <c:v>12.76</c:v>
                </c:pt>
                <c:pt idx="7095" formatCode="General">
                  <c:v>12.712</c:v>
                </c:pt>
                <c:pt idx="7096" formatCode="General">
                  <c:v>12.713999999999999</c:v>
                </c:pt>
                <c:pt idx="7097" formatCode="General">
                  <c:v>12.777000000000001</c:v>
                </c:pt>
                <c:pt idx="7098" formatCode="General">
                  <c:v>12.706</c:v>
                </c:pt>
                <c:pt idx="7099" formatCode="General">
                  <c:v>12.687000000000001</c:v>
                </c:pt>
                <c:pt idx="7100" formatCode="General">
                  <c:v>12.691000000000001</c:v>
                </c:pt>
                <c:pt idx="7101" formatCode="General">
                  <c:v>12.753</c:v>
                </c:pt>
                <c:pt idx="7102" formatCode="General">
                  <c:v>12.745999999999999</c:v>
                </c:pt>
                <c:pt idx="7103" formatCode="General">
                  <c:v>12.689</c:v>
                </c:pt>
                <c:pt idx="7104" formatCode="General">
                  <c:v>12.730999999999998</c:v>
                </c:pt>
                <c:pt idx="7105" formatCode="General">
                  <c:v>12.726000000000001</c:v>
                </c:pt>
                <c:pt idx="7106" formatCode="General">
                  <c:v>12.759</c:v>
                </c:pt>
                <c:pt idx="7107" formatCode="General">
                  <c:v>12.755000000000004</c:v>
                </c:pt>
                <c:pt idx="7108" formatCode="General">
                  <c:v>12.749000000000001</c:v>
                </c:pt>
                <c:pt idx="7109" formatCode="General">
                  <c:v>12.722</c:v>
                </c:pt>
                <c:pt idx="7110" formatCode="General">
                  <c:v>12.739999999999998</c:v>
                </c:pt>
                <c:pt idx="7111" formatCode="General">
                  <c:v>12.67</c:v>
                </c:pt>
                <c:pt idx="7112" formatCode="General">
                  <c:v>12.784000000000001</c:v>
                </c:pt>
                <c:pt idx="7113" formatCode="General">
                  <c:v>12.759</c:v>
                </c:pt>
                <c:pt idx="7114" formatCode="General">
                  <c:v>12.737999999999998</c:v>
                </c:pt>
                <c:pt idx="7115" formatCode="General">
                  <c:v>12.717999999999998</c:v>
                </c:pt>
                <c:pt idx="7116" formatCode="General">
                  <c:v>12.786</c:v>
                </c:pt>
                <c:pt idx="7117" formatCode="General">
                  <c:v>12.713999999999999</c:v>
                </c:pt>
                <c:pt idx="7118" formatCode="General">
                  <c:v>12.782</c:v>
                </c:pt>
                <c:pt idx="7119" formatCode="General">
                  <c:v>12.715</c:v>
                </c:pt>
                <c:pt idx="7120" formatCode="General">
                  <c:v>12.764000000000001</c:v>
                </c:pt>
                <c:pt idx="7121" formatCode="General">
                  <c:v>12.775</c:v>
                </c:pt>
                <c:pt idx="7122" formatCode="General">
                  <c:v>12.771000000000001</c:v>
                </c:pt>
                <c:pt idx="7123" formatCode="General">
                  <c:v>12.768000000000001</c:v>
                </c:pt>
                <c:pt idx="7124" formatCode="General">
                  <c:v>12.762</c:v>
                </c:pt>
                <c:pt idx="7125" formatCode="General">
                  <c:v>12.763</c:v>
                </c:pt>
                <c:pt idx="7126" formatCode="General">
                  <c:v>12.793000000000001</c:v>
                </c:pt>
                <c:pt idx="7127" formatCode="General">
                  <c:v>12.747999999999999</c:v>
                </c:pt>
                <c:pt idx="7128" formatCode="General">
                  <c:v>12.754</c:v>
                </c:pt>
                <c:pt idx="7129" formatCode="General">
                  <c:v>12.756</c:v>
                </c:pt>
                <c:pt idx="7130" formatCode="General">
                  <c:v>12.746999999999998</c:v>
                </c:pt>
                <c:pt idx="7131" formatCode="General">
                  <c:v>12.749000000000001</c:v>
                </c:pt>
                <c:pt idx="7132" formatCode="General">
                  <c:v>12.762</c:v>
                </c:pt>
                <c:pt idx="7133" formatCode="General">
                  <c:v>12.769</c:v>
                </c:pt>
                <c:pt idx="7134" formatCode="General">
                  <c:v>12.781000000000001</c:v>
                </c:pt>
                <c:pt idx="7135" formatCode="General">
                  <c:v>12.763</c:v>
                </c:pt>
                <c:pt idx="7136" formatCode="General">
                  <c:v>12.776</c:v>
                </c:pt>
                <c:pt idx="7137" formatCode="General">
                  <c:v>12.777000000000001</c:v>
                </c:pt>
                <c:pt idx="7138" formatCode="General">
                  <c:v>12.77</c:v>
                </c:pt>
                <c:pt idx="7139" formatCode="General">
                  <c:v>12.775</c:v>
                </c:pt>
                <c:pt idx="7140" formatCode="General">
                  <c:v>12.755000000000004</c:v>
                </c:pt>
                <c:pt idx="7141" formatCode="General">
                  <c:v>12.758000000000001</c:v>
                </c:pt>
                <c:pt idx="7142" formatCode="General">
                  <c:v>12.79</c:v>
                </c:pt>
                <c:pt idx="7143" formatCode="General">
                  <c:v>12.781000000000001</c:v>
                </c:pt>
                <c:pt idx="7144" formatCode="General">
                  <c:v>12.764000000000001</c:v>
                </c:pt>
                <c:pt idx="7145" formatCode="General">
                  <c:v>12.785</c:v>
                </c:pt>
                <c:pt idx="7146" formatCode="General">
                  <c:v>12.797999999999998</c:v>
                </c:pt>
                <c:pt idx="7147" formatCode="General">
                  <c:v>12.746999999999998</c:v>
                </c:pt>
                <c:pt idx="7148" formatCode="General">
                  <c:v>12.787000000000001</c:v>
                </c:pt>
                <c:pt idx="7149" formatCode="General">
                  <c:v>12.747999999999999</c:v>
                </c:pt>
                <c:pt idx="7150" formatCode="General">
                  <c:v>12.782</c:v>
                </c:pt>
                <c:pt idx="7151" formatCode="General">
                  <c:v>12.814</c:v>
                </c:pt>
                <c:pt idx="7152" formatCode="General">
                  <c:v>12.775</c:v>
                </c:pt>
                <c:pt idx="7153" formatCode="General">
                  <c:v>12.798999999999999</c:v>
                </c:pt>
                <c:pt idx="7154" formatCode="General">
                  <c:v>12.782</c:v>
                </c:pt>
                <c:pt idx="7155" formatCode="General">
                  <c:v>12.777999999999999</c:v>
                </c:pt>
                <c:pt idx="7156" formatCode="General">
                  <c:v>12.8</c:v>
                </c:pt>
                <c:pt idx="7157" formatCode="General">
                  <c:v>12.809000000000006</c:v>
                </c:pt>
                <c:pt idx="7158" formatCode="General">
                  <c:v>12.79</c:v>
                </c:pt>
                <c:pt idx="7159" formatCode="General">
                  <c:v>12.82</c:v>
                </c:pt>
                <c:pt idx="7160" formatCode="General">
                  <c:v>12.79</c:v>
                </c:pt>
                <c:pt idx="7161" formatCode="General">
                  <c:v>12.808</c:v>
                </c:pt>
                <c:pt idx="7162" formatCode="General">
                  <c:v>12.789</c:v>
                </c:pt>
                <c:pt idx="7163" formatCode="General">
                  <c:v>12.762</c:v>
                </c:pt>
                <c:pt idx="7164" formatCode="General">
                  <c:v>12.782</c:v>
                </c:pt>
                <c:pt idx="7165" formatCode="General">
                  <c:v>12.786</c:v>
                </c:pt>
                <c:pt idx="7166" formatCode="General">
                  <c:v>12.787000000000001</c:v>
                </c:pt>
                <c:pt idx="7167" formatCode="General">
                  <c:v>12.787999999999998</c:v>
                </c:pt>
                <c:pt idx="7168" formatCode="General">
                  <c:v>12.811</c:v>
                </c:pt>
                <c:pt idx="7169" formatCode="General">
                  <c:v>12.816000000000004</c:v>
                </c:pt>
                <c:pt idx="7170" formatCode="General">
                  <c:v>12.809000000000006</c:v>
                </c:pt>
                <c:pt idx="7171" formatCode="General">
                  <c:v>12.790999999999999</c:v>
                </c:pt>
                <c:pt idx="7172" formatCode="General">
                  <c:v>12.801</c:v>
                </c:pt>
                <c:pt idx="7173" formatCode="General">
                  <c:v>12.787000000000001</c:v>
                </c:pt>
                <c:pt idx="7174" formatCode="General">
                  <c:v>12.804</c:v>
                </c:pt>
                <c:pt idx="7175" formatCode="General">
                  <c:v>12.793000000000001</c:v>
                </c:pt>
                <c:pt idx="7176" formatCode="General">
                  <c:v>12.784000000000001</c:v>
                </c:pt>
                <c:pt idx="7177" formatCode="General">
                  <c:v>12.824</c:v>
                </c:pt>
                <c:pt idx="7178" formatCode="General">
                  <c:v>12.783000000000001</c:v>
                </c:pt>
                <c:pt idx="7179" formatCode="General">
                  <c:v>12.81</c:v>
                </c:pt>
                <c:pt idx="7180" formatCode="General">
                  <c:v>12.82</c:v>
                </c:pt>
                <c:pt idx="7181" formatCode="General">
                  <c:v>12.797999999999998</c:v>
                </c:pt>
                <c:pt idx="7182" formatCode="General">
                  <c:v>12.807</c:v>
                </c:pt>
                <c:pt idx="7183" formatCode="General">
                  <c:v>12.814</c:v>
                </c:pt>
                <c:pt idx="7184" formatCode="General">
                  <c:v>12.816000000000004</c:v>
                </c:pt>
                <c:pt idx="7185" formatCode="General">
                  <c:v>12.818</c:v>
                </c:pt>
                <c:pt idx="7186" formatCode="General">
                  <c:v>12.822000000000006</c:v>
                </c:pt>
                <c:pt idx="7187" formatCode="General">
                  <c:v>12.823</c:v>
                </c:pt>
                <c:pt idx="7188" formatCode="General">
                  <c:v>12.802000000000012</c:v>
                </c:pt>
                <c:pt idx="7189" formatCode="General">
                  <c:v>12.803000000000004</c:v>
                </c:pt>
                <c:pt idx="7190" formatCode="General">
                  <c:v>12.803000000000004</c:v>
                </c:pt>
                <c:pt idx="7191" formatCode="General">
                  <c:v>12.806000000000004</c:v>
                </c:pt>
                <c:pt idx="7192" formatCode="General">
                  <c:v>12.819000000000004</c:v>
                </c:pt>
                <c:pt idx="7193" formatCode="General">
                  <c:v>12.832000000000004</c:v>
                </c:pt>
                <c:pt idx="7194" formatCode="General">
                  <c:v>12.821</c:v>
                </c:pt>
                <c:pt idx="7195" formatCode="General">
                  <c:v>12.801</c:v>
                </c:pt>
                <c:pt idx="7196" formatCode="General">
                  <c:v>12.821</c:v>
                </c:pt>
                <c:pt idx="7197" formatCode="General">
                  <c:v>12.81</c:v>
                </c:pt>
                <c:pt idx="7198" formatCode="General">
                  <c:v>12.83</c:v>
                </c:pt>
                <c:pt idx="7199" formatCode="General">
                  <c:v>12.824</c:v>
                </c:pt>
                <c:pt idx="7200" formatCode="General">
                  <c:v>12.809000000000006</c:v>
                </c:pt>
                <c:pt idx="7201" formatCode="General">
                  <c:v>12.829000000000002</c:v>
                </c:pt>
                <c:pt idx="7202" formatCode="General">
                  <c:v>12.817</c:v>
                </c:pt>
                <c:pt idx="7203" formatCode="General">
                  <c:v>12.843</c:v>
                </c:pt>
                <c:pt idx="7204" formatCode="General">
                  <c:v>12.816000000000004</c:v>
                </c:pt>
                <c:pt idx="7205" formatCode="General">
                  <c:v>12.806000000000004</c:v>
                </c:pt>
                <c:pt idx="7206" formatCode="General">
                  <c:v>12.824</c:v>
                </c:pt>
                <c:pt idx="7207" formatCode="General">
                  <c:v>12.831</c:v>
                </c:pt>
                <c:pt idx="7208" formatCode="General">
                  <c:v>12.82</c:v>
                </c:pt>
                <c:pt idx="7209" formatCode="General">
                  <c:v>12.835000000000004</c:v>
                </c:pt>
                <c:pt idx="7210" formatCode="General">
                  <c:v>12.854000000000006</c:v>
                </c:pt>
                <c:pt idx="7211" formatCode="General">
                  <c:v>12.802000000000012</c:v>
                </c:pt>
                <c:pt idx="7212" formatCode="General">
                  <c:v>12.835000000000004</c:v>
                </c:pt>
                <c:pt idx="7213" formatCode="General">
                  <c:v>12.825000000000006</c:v>
                </c:pt>
                <c:pt idx="7214" formatCode="General">
                  <c:v>12.836</c:v>
                </c:pt>
                <c:pt idx="7215" formatCode="General">
                  <c:v>12.83</c:v>
                </c:pt>
                <c:pt idx="7216" formatCode="General">
                  <c:v>12.837</c:v>
                </c:pt>
                <c:pt idx="7217" formatCode="General">
                  <c:v>12.835000000000004</c:v>
                </c:pt>
                <c:pt idx="7218" formatCode="General">
                  <c:v>12.808</c:v>
                </c:pt>
                <c:pt idx="7219" formatCode="General">
                  <c:v>12.843</c:v>
                </c:pt>
                <c:pt idx="7220" formatCode="General">
                  <c:v>12.827</c:v>
                </c:pt>
                <c:pt idx="7221" formatCode="General">
                  <c:v>12.827</c:v>
                </c:pt>
                <c:pt idx="7222" formatCode="General">
                  <c:v>12.824</c:v>
                </c:pt>
                <c:pt idx="7223" formatCode="General">
                  <c:v>12.844000000000001</c:v>
                </c:pt>
                <c:pt idx="7224" formatCode="General">
                  <c:v>12.819000000000004</c:v>
                </c:pt>
                <c:pt idx="7225" formatCode="General">
                  <c:v>12.855000000000018</c:v>
                </c:pt>
                <c:pt idx="7226" formatCode="General">
                  <c:v>12.667</c:v>
                </c:pt>
                <c:pt idx="7227" formatCode="General">
                  <c:v>12.702</c:v>
                </c:pt>
                <c:pt idx="7228" formatCode="General">
                  <c:v>12.676</c:v>
                </c:pt>
                <c:pt idx="7229" formatCode="General">
                  <c:v>12.697999999999999</c:v>
                </c:pt>
                <c:pt idx="7230" formatCode="General">
                  <c:v>12.656000000000002</c:v>
                </c:pt>
                <c:pt idx="7231" formatCode="General">
                  <c:v>12.701000000000001</c:v>
                </c:pt>
                <c:pt idx="7232" formatCode="General">
                  <c:v>12.722</c:v>
                </c:pt>
                <c:pt idx="7233" formatCode="General">
                  <c:v>12.699</c:v>
                </c:pt>
                <c:pt idx="7234" formatCode="General">
                  <c:v>12.668000000000001</c:v>
                </c:pt>
                <c:pt idx="7235" formatCode="General">
                  <c:v>12.717000000000001</c:v>
                </c:pt>
                <c:pt idx="7236" formatCode="General">
                  <c:v>12.707999999999998</c:v>
                </c:pt>
                <c:pt idx="7237" formatCode="General">
                  <c:v>12.717999999999998</c:v>
                </c:pt>
                <c:pt idx="7238" formatCode="General">
                  <c:v>12.723000000000001</c:v>
                </c:pt>
                <c:pt idx="7239" formatCode="General">
                  <c:v>12.693</c:v>
                </c:pt>
                <c:pt idx="7240" formatCode="General">
                  <c:v>12.713000000000001</c:v>
                </c:pt>
                <c:pt idx="7241" formatCode="General">
                  <c:v>12.707000000000001</c:v>
                </c:pt>
                <c:pt idx="7242" formatCode="General">
                  <c:v>12.717999999999998</c:v>
                </c:pt>
                <c:pt idx="7243" formatCode="General">
                  <c:v>12.777000000000001</c:v>
                </c:pt>
                <c:pt idx="7244" formatCode="General">
                  <c:v>12.742999999999999</c:v>
                </c:pt>
                <c:pt idx="7245" formatCode="General">
                  <c:v>12.715</c:v>
                </c:pt>
                <c:pt idx="7246" formatCode="General">
                  <c:v>12.704000000000001</c:v>
                </c:pt>
                <c:pt idx="7247" formatCode="General">
                  <c:v>12.696</c:v>
                </c:pt>
                <c:pt idx="7248" formatCode="General">
                  <c:v>12.681000000000001</c:v>
                </c:pt>
                <c:pt idx="7249" formatCode="General">
                  <c:v>12.709999999999999</c:v>
                </c:pt>
                <c:pt idx="7250" formatCode="General">
                  <c:v>12.704000000000001</c:v>
                </c:pt>
                <c:pt idx="7251" formatCode="General">
                  <c:v>12.694000000000001</c:v>
                </c:pt>
                <c:pt idx="7252" formatCode="General">
                  <c:v>12.707000000000001</c:v>
                </c:pt>
                <c:pt idx="7253" formatCode="General">
                  <c:v>12.736999999999998</c:v>
                </c:pt>
                <c:pt idx="7254" formatCode="General">
                  <c:v>12.717000000000001</c:v>
                </c:pt>
                <c:pt idx="7255" formatCode="General">
                  <c:v>12.717000000000001</c:v>
                </c:pt>
                <c:pt idx="7256" formatCode="General">
                  <c:v>12.723999999999998</c:v>
                </c:pt>
                <c:pt idx="7257" formatCode="General">
                  <c:v>12.705</c:v>
                </c:pt>
                <c:pt idx="7258" formatCode="General">
                  <c:v>12.707999999999998</c:v>
                </c:pt>
                <c:pt idx="7259" formatCode="General">
                  <c:v>12.717999999999998</c:v>
                </c:pt>
                <c:pt idx="7260" formatCode="General">
                  <c:v>12.705</c:v>
                </c:pt>
                <c:pt idx="7261" formatCode="General">
                  <c:v>12.710999999999999</c:v>
                </c:pt>
                <c:pt idx="7262" formatCode="General">
                  <c:v>12.640999999999998</c:v>
                </c:pt>
                <c:pt idx="7263" formatCode="General">
                  <c:v>12.733000000000001</c:v>
                </c:pt>
                <c:pt idx="7264" formatCode="General">
                  <c:v>12.703000000000001</c:v>
                </c:pt>
                <c:pt idx="7265" formatCode="General">
                  <c:v>12.729999999999999</c:v>
                </c:pt>
                <c:pt idx="7266" formatCode="General">
                  <c:v>12.727999999999998</c:v>
                </c:pt>
                <c:pt idx="7267" formatCode="General">
                  <c:v>12.719999999999999</c:v>
                </c:pt>
                <c:pt idx="7268" formatCode="General">
                  <c:v>12.736000000000001</c:v>
                </c:pt>
                <c:pt idx="7269" formatCode="General">
                  <c:v>12.706</c:v>
                </c:pt>
                <c:pt idx="7270" formatCode="General">
                  <c:v>12.739999999999998</c:v>
                </c:pt>
                <c:pt idx="7271" formatCode="General">
                  <c:v>12.712</c:v>
                </c:pt>
                <c:pt idx="7272" formatCode="General">
                  <c:v>12.726000000000001</c:v>
                </c:pt>
                <c:pt idx="7273" formatCode="General">
                  <c:v>12.671000000000001</c:v>
                </c:pt>
                <c:pt idx="7274" formatCode="General">
                  <c:v>12.761000000000001</c:v>
                </c:pt>
                <c:pt idx="7275" formatCode="General">
                  <c:v>12.733999999999998</c:v>
                </c:pt>
                <c:pt idx="7276" formatCode="General">
                  <c:v>12.725</c:v>
                </c:pt>
                <c:pt idx="7277" formatCode="General">
                  <c:v>12.734999999999999</c:v>
                </c:pt>
                <c:pt idx="7278" formatCode="General">
                  <c:v>12.710999999999999</c:v>
                </c:pt>
                <c:pt idx="7279" formatCode="General">
                  <c:v>12.739000000000001</c:v>
                </c:pt>
                <c:pt idx="7280" formatCode="General">
                  <c:v>12.705</c:v>
                </c:pt>
                <c:pt idx="7281" formatCode="General">
                  <c:v>12.726999999999999</c:v>
                </c:pt>
                <c:pt idx="7282" formatCode="General">
                  <c:v>12.691000000000001</c:v>
                </c:pt>
                <c:pt idx="7283" formatCode="General">
                  <c:v>12.743999999999998</c:v>
                </c:pt>
                <c:pt idx="7284" formatCode="General">
                  <c:v>12.722</c:v>
                </c:pt>
                <c:pt idx="7285" formatCode="General">
                  <c:v>12.733999999999998</c:v>
                </c:pt>
                <c:pt idx="7286" formatCode="General">
                  <c:v>12.726999999999999</c:v>
                </c:pt>
                <c:pt idx="7287" formatCode="General">
                  <c:v>12.671000000000001</c:v>
                </c:pt>
                <c:pt idx="7288" formatCode="General">
                  <c:v>12.693</c:v>
                </c:pt>
                <c:pt idx="7289" formatCode="General">
                  <c:v>12.7</c:v>
                </c:pt>
                <c:pt idx="7290" formatCode="General">
                  <c:v>12.753</c:v>
                </c:pt>
                <c:pt idx="7291" formatCode="General">
                  <c:v>12.697999999999999</c:v>
                </c:pt>
                <c:pt idx="7292" formatCode="General">
                  <c:v>12.722</c:v>
                </c:pt>
                <c:pt idx="7293" formatCode="General">
                  <c:v>12.723999999999998</c:v>
                </c:pt>
                <c:pt idx="7294" formatCode="General">
                  <c:v>12.746999999999998</c:v>
                </c:pt>
                <c:pt idx="7295" formatCode="General">
                  <c:v>12.692</c:v>
                </c:pt>
                <c:pt idx="7296" formatCode="General">
                  <c:v>12.736000000000001</c:v>
                </c:pt>
                <c:pt idx="7297" formatCode="General">
                  <c:v>12.716000000000001</c:v>
                </c:pt>
                <c:pt idx="7298" formatCode="General">
                  <c:v>12.709999999999999</c:v>
                </c:pt>
                <c:pt idx="7299" formatCode="General">
                  <c:v>12.722</c:v>
                </c:pt>
                <c:pt idx="7300" formatCode="General">
                  <c:v>12.731999999999999</c:v>
                </c:pt>
                <c:pt idx="7301" formatCode="General">
                  <c:v>12.720999999999998</c:v>
                </c:pt>
                <c:pt idx="7302" formatCode="General">
                  <c:v>12.718999999999999</c:v>
                </c:pt>
                <c:pt idx="7303" formatCode="General">
                  <c:v>12.729999999999999</c:v>
                </c:pt>
                <c:pt idx="7304" formatCode="General">
                  <c:v>12.733000000000001</c:v>
                </c:pt>
                <c:pt idx="7305" formatCode="General">
                  <c:v>12.744999999999999</c:v>
                </c:pt>
                <c:pt idx="7306" formatCode="General">
                  <c:v>12.729999999999999</c:v>
                </c:pt>
                <c:pt idx="7307" formatCode="General">
                  <c:v>12.726000000000001</c:v>
                </c:pt>
                <c:pt idx="7308" formatCode="General">
                  <c:v>12.744999999999999</c:v>
                </c:pt>
                <c:pt idx="7309" formatCode="General">
                  <c:v>12.717999999999998</c:v>
                </c:pt>
                <c:pt idx="7310" formatCode="General">
                  <c:v>12.736999999999998</c:v>
                </c:pt>
                <c:pt idx="7311" formatCode="General">
                  <c:v>12.707999999999998</c:v>
                </c:pt>
                <c:pt idx="7312" formatCode="General">
                  <c:v>12.726999999999999</c:v>
                </c:pt>
                <c:pt idx="7313" formatCode="General">
                  <c:v>12.736000000000001</c:v>
                </c:pt>
                <c:pt idx="7314" formatCode="General">
                  <c:v>12.712</c:v>
                </c:pt>
                <c:pt idx="7315" formatCode="General">
                  <c:v>12.734999999999999</c:v>
                </c:pt>
                <c:pt idx="7316" formatCode="General">
                  <c:v>12.719999999999999</c:v>
                </c:pt>
                <c:pt idx="7317" formatCode="General">
                  <c:v>12.736999999999998</c:v>
                </c:pt>
                <c:pt idx="7318" formatCode="General">
                  <c:v>12.7</c:v>
                </c:pt>
                <c:pt idx="7319" formatCode="General">
                  <c:v>12.736000000000001</c:v>
                </c:pt>
                <c:pt idx="7320" formatCode="General">
                  <c:v>12.718999999999999</c:v>
                </c:pt>
                <c:pt idx="7321" formatCode="General">
                  <c:v>12.709</c:v>
                </c:pt>
                <c:pt idx="7322" formatCode="General">
                  <c:v>12.746999999999998</c:v>
                </c:pt>
                <c:pt idx="7323" formatCode="General">
                  <c:v>12.713000000000001</c:v>
                </c:pt>
                <c:pt idx="7324" formatCode="General">
                  <c:v>12.702</c:v>
                </c:pt>
                <c:pt idx="7325" formatCode="General">
                  <c:v>12.713999999999999</c:v>
                </c:pt>
                <c:pt idx="7326" formatCode="General">
                  <c:v>12.718999999999999</c:v>
                </c:pt>
                <c:pt idx="7327" formatCode="General">
                  <c:v>12.686</c:v>
                </c:pt>
                <c:pt idx="7328" formatCode="General">
                  <c:v>12.696</c:v>
                </c:pt>
                <c:pt idx="7329" formatCode="General">
                  <c:v>12.718999999999999</c:v>
                </c:pt>
                <c:pt idx="7330" formatCode="General">
                  <c:v>12.703000000000001</c:v>
                </c:pt>
                <c:pt idx="7331" formatCode="General">
                  <c:v>12.704000000000001</c:v>
                </c:pt>
                <c:pt idx="7332" formatCode="General">
                  <c:v>12.725</c:v>
                </c:pt>
                <c:pt idx="7333" formatCode="General">
                  <c:v>12.717000000000001</c:v>
                </c:pt>
                <c:pt idx="7334" formatCode="General">
                  <c:v>12.703000000000001</c:v>
                </c:pt>
                <c:pt idx="7335" formatCode="General">
                  <c:v>12.712</c:v>
                </c:pt>
                <c:pt idx="7336" formatCode="General">
                  <c:v>12.730999999999998</c:v>
                </c:pt>
                <c:pt idx="7337" formatCode="General">
                  <c:v>12.702</c:v>
                </c:pt>
                <c:pt idx="7338" formatCode="General">
                  <c:v>12.685</c:v>
                </c:pt>
                <c:pt idx="7339" formatCode="General">
                  <c:v>12.726000000000001</c:v>
                </c:pt>
                <c:pt idx="7340" formatCode="General">
                  <c:v>12.707000000000001</c:v>
                </c:pt>
                <c:pt idx="7341" formatCode="General">
                  <c:v>12.696</c:v>
                </c:pt>
                <c:pt idx="7342" formatCode="General">
                  <c:v>12.728999999999999</c:v>
                </c:pt>
                <c:pt idx="7343" formatCode="General">
                  <c:v>12.722</c:v>
                </c:pt>
                <c:pt idx="7344" formatCode="General">
                  <c:v>12.692</c:v>
                </c:pt>
                <c:pt idx="7345" formatCode="General">
                  <c:v>12.709999999999999</c:v>
                </c:pt>
                <c:pt idx="7346" formatCode="General">
                  <c:v>12.716000000000001</c:v>
                </c:pt>
                <c:pt idx="7347" formatCode="General">
                  <c:v>12.699</c:v>
                </c:pt>
                <c:pt idx="7348" formatCode="General">
                  <c:v>12.684000000000001</c:v>
                </c:pt>
                <c:pt idx="7349" formatCode="General">
                  <c:v>12.736000000000001</c:v>
                </c:pt>
                <c:pt idx="7350" formatCode="General">
                  <c:v>12.705</c:v>
                </c:pt>
                <c:pt idx="7351" formatCode="General">
                  <c:v>12.709999999999999</c:v>
                </c:pt>
                <c:pt idx="7352" formatCode="General">
                  <c:v>12.725</c:v>
                </c:pt>
                <c:pt idx="7353" formatCode="General">
                  <c:v>12.707000000000001</c:v>
                </c:pt>
                <c:pt idx="7354" formatCode="General">
                  <c:v>12.697000000000001</c:v>
                </c:pt>
                <c:pt idx="7355" formatCode="General">
                  <c:v>12.655000000000006</c:v>
                </c:pt>
                <c:pt idx="7356" formatCode="General">
                  <c:v>12.697999999999999</c:v>
                </c:pt>
                <c:pt idx="7357" formatCode="General">
                  <c:v>12.733000000000001</c:v>
                </c:pt>
                <c:pt idx="7358" formatCode="General">
                  <c:v>12.742999999999999</c:v>
                </c:pt>
                <c:pt idx="7359" formatCode="General">
                  <c:v>12.717999999999998</c:v>
                </c:pt>
                <c:pt idx="7360" formatCode="General">
                  <c:v>12.684000000000001</c:v>
                </c:pt>
                <c:pt idx="7361" formatCode="General">
                  <c:v>12.739000000000001</c:v>
                </c:pt>
                <c:pt idx="7362" formatCode="General">
                  <c:v>12.728999999999999</c:v>
                </c:pt>
                <c:pt idx="7363" formatCode="General">
                  <c:v>12.718999999999999</c:v>
                </c:pt>
                <c:pt idx="7364" formatCode="General">
                  <c:v>12.7</c:v>
                </c:pt>
                <c:pt idx="7365" formatCode="General">
                  <c:v>12.733000000000001</c:v>
                </c:pt>
                <c:pt idx="7366" formatCode="General">
                  <c:v>12.715</c:v>
                </c:pt>
                <c:pt idx="7367" formatCode="General">
                  <c:v>12.737999999999998</c:v>
                </c:pt>
                <c:pt idx="7368" formatCode="General">
                  <c:v>12.713999999999999</c:v>
                </c:pt>
                <c:pt idx="7369" formatCode="General">
                  <c:v>12.723999999999998</c:v>
                </c:pt>
                <c:pt idx="7370" formatCode="General">
                  <c:v>12.731999999999999</c:v>
                </c:pt>
                <c:pt idx="7371" formatCode="General">
                  <c:v>12.727999999999998</c:v>
                </c:pt>
                <c:pt idx="7372" formatCode="General">
                  <c:v>12.727999999999998</c:v>
                </c:pt>
                <c:pt idx="7373" formatCode="General">
                  <c:v>12.736000000000001</c:v>
                </c:pt>
                <c:pt idx="7374" formatCode="General">
                  <c:v>12.744999999999999</c:v>
                </c:pt>
                <c:pt idx="7375" formatCode="General">
                  <c:v>12.712</c:v>
                </c:pt>
                <c:pt idx="7376" formatCode="General">
                  <c:v>12.733000000000001</c:v>
                </c:pt>
                <c:pt idx="7377" formatCode="General">
                  <c:v>12.728999999999999</c:v>
                </c:pt>
                <c:pt idx="7378" formatCode="General">
                  <c:v>12.726999999999999</c:v>
                </c:pt>
                <c:pt idx="7379" formatCode="General">
                  <c:v>12.747999999999999</c:v>
                </c:pt>
                <c:pt idx="7380" formatCode="General">
                  <c:v>12.723000000000001</c:v>
                </c:pt>
                <c:pt idx="7381" formatCode="General">
                  <c:v>12.749000000000001</c:v>
                </c:pt>
                <c:pt idx="7382" formatCode="General">
                  <c:v>12.759</c:v>
                </c:pt>
                <c:pt idx="7383" formatCode="General">
                  <c:v>12.710999999999999</c:v>
                </c:pt>
                <c:pt idx="7384" formatCode="General">
                  <c:v>12.753</c:v>
                </c:pt>
                <c:pt idx="7385" formatCode="General">
                  <c:v>12.75</c:v>
                </c:pt>
                <c:pt idx="7386" formatCode="General">
                  <c:v>12.743999999999998</c:v>
                </c:pt>
                <c:pt idx="7387" formatCode="General">
                  <c:v>12.707000000000001</c:v>
                </c:pt>
                <c:pt idx="7388" formatCode="General">
                  <c:v>12.747999999999999</c:v>
                </c:pt>
                <c:pt idx="7389" formatCode="General">
                  <c:v>12.731999999999999</c:v>
                </c:pt>
                <c:pt idx="7390" formatCode="General">
                  <c:v>12.745999999999999</c:v>
                </c:pt>
                <c:pt idx="7391" formatCode="General">
                  <c:v>12.742999999999999</c:v>
                </c:pt>
                <c:pt idx="7392" formatCode="General">
                  <c:v>12.709</c:v>
                </c:pt>
                <c:pt idx="7393" formatCode="General">
                  <c:v>12.747999999999999</c:v>
                </c:pt>
                <c:pt idx="7394" formatCode="General">
                  <c:v>12.745999999999999</c:v>
                </c:pt>
                <c:pt idx="7395" formatCode="General">
                  <c:v>12.764000000000001</c:v>
                </c:pt>
                <c:pt idx="7396" formatCode="General">
                  <c:v>12.757</c:v>
                </c:pt>
                <c:pt idx="7397" formatCode="General">
                  <c:v>12.762</c:v>
                </c:pt>
                <c:pt idx="7398" formatCode="General">
                  <c:v>12.765000000000002</c:v>
                </c:pt>
                <c:pt idx="7399" formatCode="General">
                  <c:v>12.752000000000002</c:v>
                </c:pt>
                <c:pt idx="7400" formatCode="General">
                  <c:v>12.761000000000001</c:v>
                </c:pt>
                <c:pt idx="7401" formatCode="General">
                  <c:v>12.783000000000001</c:v>
                </c:pt>
                <c:pt idx="7402" formatCode="General">
                  <c:v>12.751000000000001</c:v>
                </c:pt>
                <c:pt idx="7403" formatCode="General">
                  <c:v>12.739000000000001</c:v>
                </c:pt>
                <c:pt idx="7404" formatCode="General">
                  <c:v>12.763</c:v>
                </c:pt>
                <c:pt idx="7405" formatCode="General">
                  <c:v>12.767000000000001</c:v>
                </c:pt>
                <c:pt idx="7406" formatCode="General">
                  <c:v>12.77</c:v>
                </c:pt>
                <c:pt idx="7407" formatCode="General">
                  <c:v>12.786</c:v>
                </c:pt>
                <c:pt idx="7408" formatCode="General">
                  <c:v>12.727999999999998</c:v>
                </c:pt>
                <c:pt idx="7409" formatCode="General">
                  <c:v>12.787999999999998</c:v>
                </c:pt>
                <c:pt idx="7410" formatCode="General">
                  <c:v>12.797000000000001</c:v>
                </c:pt>
                <c:pt idx="7411" formatCode="General">
                  <c:v>12.772</c:v>
                </c:pt>
                <c:pt idx="7412" formatCode="General">
                  <c:v>12.787000000000001</c:v>
                </c:pt>
                <c:pt idx="7413" formatCode="General">
                  <c:v>12.779</c:v>
                </c:pt>
                <c:pt idx="7414" formatCode="General">
                  <c:v>12.772</c:v>
                </c:pt>
                <c:pt idx="7415" formatCode="General">
                  <c:v>12.766</c:v>
                </c:pt>
                <c:pt idx="7416" formatCode="General">
                  <c:v>12.793999999999999</c:v>
                </c:pt>
                <c:pt idx="7417" formatCode="General">
                  <c:v>12.771000000000001</c:v>
                </c:pt>
                <c:pt idx="7418" formatCode="General">
                  <c:v>12.756</c:v>
                </c:pt>
                <c:pt idx="7419" formatCode="General">
                  <c:v>12.771000000000001</c:v>
                </c:pt>
                <c:pt idx="7420" formatCode="General">
                  <c:v>12.8</c:v>
                </c:pt>
                <c:pt idx="7421" formatCode="General">
                  <c:v>12.774000000000001</c:v>
                </c:pt>
                <c:pt idx="7422" formatCode="General">
                  <c:v>12.787999999999998</c:v>
                </c:pt>
                <c:pt idx="7423" formatCode="General">
                  <c:v>12.777000000000001</c:v>
                </c:pt>
                <c:pt idx="7424" formatCode="General">
                  <c:v>12.756</c:v>
                </c:pt>
                <c:pt idx="7425" formatCode="General">
                  <c:v>12.781000000000001</c:v>
                </c:pt>
                <c:pt idx="7426" formatCode="General">
                  <c:v>12.771000000000001</c:v>
                </c:pt>
                <c:pt idx="7427" formatCode="General">
                  <c:v>12.804</c:v>
                </c:pt>
                <c:pt idx="7428" formatCode="General">
                  <c:v>12.769</c:v>
                </c:pt>
                <c:pt idx="7429" formatCode="General">
                  <c:v>12.781000000000001</c:v>
                </c:pt>
                <c:pt idx="7430" formatCode="General">
                  <c:v>12.773</c:v>
                </c:pt>
                <c:pt idx="7431" formatCode="General">
                  <c:v>12.775</c:v>
                </c:pt>
                <c:pt idx="7432" formatCode="General">
                  <c:v>12.776</c:v>
                </c:pt>
                <c:pt idx="7433" formatCode="General">
                  <c:v>12.793000000000001</c:v>
                </c:pt>
                <c:pt idx="7434" formatCode="General">
                  <c:v>12.806000000000004</c:v>
                </c:pt>
                <c:pt idx="7435" formatCode="General">
                  <c:v>12.767000000000001</c:v>
                </c:pt>
                <c:pt idx="7436" formatCode="General">
                  <c:v>12.813000000000002</c:v>
                </c:pt>
                <c:pt idx="7437" formatCode="General">
                  <c:v>12.804</c:v>
                </c:pt>
                <c:pt idx="7438" formatCode="General">
                  <c:v>12.797999999999998</c:v>
                </c:pt>
                <c:pt idx="7439" formatCode="General">
                  <c:v>12.774000000000001</c:v>
                </c:pt>
                <c:pt idx="7440" formatCode="General">
                  <c:v>12.777999999999999</c:v>
                </c:pt>
                <c:pt idx="7441" formatCode="General">
                  <c:v>12.777000000000001</c:v>
                </c:pt>
                <c:pt idx="7442" formatCode="General">
                  <c:v>12.814</c:v>
                </c:pt>
                <c:pt idx="7443" formatCode="General">
                  <c:v>12.803000000000004</c:v>
                </c:pt>
                <c:pt idx="7444" formatCode="General">
                  <c:v>12.785</c:v>
                </c:pt>
                <c:pt idx="7445" formatCode="General">
                  <c:v>12.8</c:v>
                </c:pt>
                <c:pt idx="7446" formatCode="General">
                  <c:v>12.779</c:v>
                </c:pt>
                <c:pt idx="7447" formatCode="General">
                  <c:v>12.779</c:v>
                </c:pt>
                <c:pt idx="7448" formatCode="General">
                  <c:v>12.8</c:v>
                </c:pt>
                <c:pt idx="7449" formatCode="General">
                  <c:v>12.785</c:v>
                </c:pt>
                <c:pt idx="7450" formatCode="General">
                  <c:v>12.811</c:v>
                </c:pt>
                <c:pt idx="7451" formatCode="General">
                  <c:v>12.801</c:v>
                </c:pt>
                <c:pt idx="7452" formatCode="General">
                  <c:v>12.806000000000004</c:v>
                </c:pt>
                <c:pt idx="7453" formatCode="General">
                  <c:v>12.801</c:v>
                </c:pt>
                <c:pt idx="7454" formatCode="General">
                  <c:v>12.819000000000004</c:v>
                </c:pt>
                <c:pt idx="7455" formatCode="General">
                  <c:v>12.801</c:v>
                </c:pt>
                <c:pt idx="7456" formatCode="General">
                  <c:v>12.812000000000006</c:v>
                </c:pt>
                <c:pt idx="7457" formatCode="General">
                  <c:v>12.816000000000004</c:v>
                </c:pt>
                <c:pt idx="7458" formatCode="General">
                  <c:v>12.804</c:v>
                </c:pt>
                <c:pt idx="7459" formatCode="General">
                  <c:v>12.805000000000012</c:v>
                </c:pt>
                <c:pt idx="7460" formatCode="General">
                  <c:v>12.805000000000012</c:v>
                </c:pt>
                <c:pt idx="7461" formatCode="General">
                  <c:v>12.805000000000012</c:v>
                </c:pt>
                <c:pt idx="7462" formatCode="General">
                  <c:v>12.796000000000001</c:v>
                </c:pt>
                <c:pt idx="7463" formatCode="General">
                  <c:v>12.812000000000006</c:v>
                </c:pt>
                <c:pt idx="7464" formatCode="General">
                  <c:v>12.796000000000001</c:v>
                </c:pt>
                <c:pt idx="7465" formatCode="General">
                  <c:v>12.805000000000012</c:v>
                </c:pt>
                <c:pt idx="7466" formatCode="General">
                  <c:v>12.798999999999999</c:v>
                </c:pt>
                <c:pt idx="7467" formatCode="General">
                  <c:v>12.812000000000006</c:v>
                </c:pt>
                <c:pt idx="7468" formatCode="General">
                  <c:v>12.786</c:v>
                </c:pt>
                <c:pt idx="7469" formatCode="General">
                  <c:v>12.811</c:v>
                </c:pt>
                <c:pt idx="7470" formatCode="General">
                  <c:v>12.82</c:v>
                </c:pt>
                <c:pt idx="7471" formatCode="General">
                  <c:v>12.819000000000004</c:v>
                </c:pt>
                <c:pt idx="7472" formatCode="General">
                  <c:v>12.825000000000006</c:v>
                </c:pt>
                <c:pt idx="7473" formatCode="General">
                  <c:v>12.784000000000001</c:v>
                </c:pt>
                <c:pt idx="7474" formatCode="General">
                  <c:v>12.835000000000004</c:v>
                </c:pt>
                <c:pt idx="7475" formatCode="General">
                  <c:v>12.823</c:v>
                </c:pt>
                <c:pt idx="7476" formatCode="General">
                  <c:v>12.801</c:v>
                </c:pt>
                <c:pt idx="7477" formatCode="General">
                  <c:v>12.828000000000001</c:v>
                </c:pt>
                <c:pt idx="7478" formatCode="General">
                  <c:v>12.832000000000004</c:v>
                </c:pt>
                <c:pt idx="7479" formatCode="General">
                  <c:v>12.817</c:v>
                </c:pt>
                <c:pt idx="7480" formatCode="General">
                  <c:v>12.807</c:v>
                </c:pt>
                <c:pt idx="7481" formatCode="General">
                  <c:v>12.828000000000001</c:v>
                </c:pt>
                <c:pt idx="7482" formatCode="General">
                  <c:v>12.797999999999998</c:v>
                </c:pt>
                <c:pt idx="7483" formatCode="General">
                  <c:v>12.813000000000002</c:v>
                </c:pt>
                <c:pt idx="7484" formatCode="General">
                  <c:v>12.827</c:v>
                </c:pt>
                <c:pt idx="7485" formatCode="General">
                  <c:v>12.813000000000002</c:v>
                </c:pt>
                <c:pt idx="7486" formatCode="General">
                  <c:v>12.816000000000004</c:v>
                </c:pt>
                <c:pt idx="7487" formatCode="General">
                  <c:v>12.817</c:v>
                </c:pt>
                <c:pt idx="7488" formatCode="General">
                  <c:v>12.811</c:v>
                </c:pt>
                <c:pt idx="7489" formatCode="General">
                  <c:v>12.638999999999999</c:v>
                </c:pt>
                <c:pt idx="7490" formatCode="General">
                  <c:v>12.681000000000001</c:v>
                </c:pt>
                <c:pt idx="7491" formatCode="General">
                  <c:v>12.695</c:v>
                </c:pt>
                <c:pt idx="7492" formatCode="General">
                  <c:v>12.658000000000001</c:v>
                </c:pt>
                <c:pt idx="7493" formatCode="General">
                  <c:v>12.704000000000001</c:v>
                </c:pt>
                <c:pt idx="7494" formatCode="General">
                  <c:v>12.705</c:v>
                </c:pt>
                <c:pt idx="7495" formatCode="General">
                  <c:v>12.696</c:v>
                </c:pt>
                <c:pt idx="7496" formatCode="General">
                  <c:v>12.775</c:v>
                </c:pt>
                <c:pt idx="7497" formatCode="General">
                  <c:v>12.713999999999999</c:v>
                </c:pt>
                <c:pt idx="7498" formatCode="General">
                  <c:v>12.687000000000001</c:v>
                </c:pt>
                <c:pt idx="7499" formatCode="General">
                  <c:v>12.673</c:v>
                </c:pt>
                <c:pt idx="7500" formatCode="General">
                  <c:v>12.689</c:v>
                </c:pt>
                <c:pt idx="7501" formatCode="General">
                  <c:v>12.723000000000001</c:v>
                </c:pt>
                <c:pt idx="7502" formatCode="General">
                  <c:v>12.7</c:v>
                </c:pt>
                <c:pt idx="7503" formatCode="General">
                  <c:v>12.687000000000001</c:v>
                </c:pt>
                <c:pt idx="7504" formatCode="General">
                  <c:v>12.668000000000001</c:v>
                </c:pt>
                <c:pt idx="7505" formatCode="General">
                  <c:v>12.675000000000002</c:v>
                </c:pt>
                <c:pt idx="7506" formatCode="General">
                  <c:v>12.709999999999999</c:v>
                </c:pt>
                <c:pt idx="7507" formatCode="General">
                  <c:v>12.703000000000001</c:v>
                </c:pt>
                <c:pt idx="7508" formatCode="General">
                  <c:v>12.627999999999998</c:v>
                </c:pt>
                <c:pt idx="7509" formatCode="General">
                  <c:v>12.692</c:v>
                </c:pt>
                <c:pt idx="7510" formatCode="General">
                  <c:v>12.710999999999999</c:v>
                </c:pt>
                <c:pt idx="7511" formatCode="General">
                  <c:v>12.753</c:v>
                </c:pt>
                <c:pt idx="7512" formatCode="General">
                  <c:v>12.697000000000001</c:v>
                </c:pt>
                <c:pt idx="7513" formatCode="General">
                  <c:v>12.707000000000001</c:v>
                </c:pt>
                <c:pt idx="7514" formatCode="General">
                  <c:v>12.68</c:v>
                </c:pt>
                <c:pt idx="7515" formatCode="General">
                  <c:v>12.694000000000001</c:v>
                </c:pt>
                <c:pt idx="7516" formatCode="General">
                  <c:v>12.7</c:v>
                </c:pt>
                <c:pt idx="7517" formatCode="General">
                  <c:v>12.705</c:v>
                </c:pt>
                <c:pt idx="7518" formatCode="General">
                  <c:v>12.722</c:v>
                </c:pt>
                <c:pt idx="7519" formatCode="General">
                  <c:v>12.715</c:v>
                </c:pt>
                <c:pt idx="7520" formatCode="General">
                  <c:v>12.704000000000001</c:v>
                </c:pt>
                <c:pt idx="7521" formatCode="General">
                  <c:v>12.692</c:v>
                </c:pt>
                <c:pt idx="7522" formatCode="General">
                  <c:v>12.717000000000001</c:v>
                </c:pt>
                <c:pt idx="7523" formatCode="General">
                  <c:v>12.706</c:v>
                </c:pt>
                <c:pt idx="7524" formatCode="General">
                  <c:v>12.736999999999998</c:v>
                </c:pt>
                <c:pt idx="7525" formatCode="General">
                  <c:v>12.657</c:v>
                </c:pt>
                <c:pt idx="7526" formatCode="General">
                  <c:v>12.689</c:v>
                </c:pt>
                <c:pt idx="7527" formatCode="General">
                  <c:v>12.683</c:v>
                </c:pt>
                <c:pt idx="7528" formatCode="General">
                  <c:v>12.679</c:v>
                </c:pt>
                <c:pt idx="7529" formatCode="General">
                  <c:v>12.742000000000001</c:v>
                </c:pt>
                <c:pt idx="7530" formatCode="General">
                  <c:v>12.658000000000001</c:v>
                </c:pt>
                <c:pt idx="7531" formatCode="General">
                  <c:v>12.699</c:v>
                </c:pt>
                <c:pt idx="7532" formatCode="General">
                  <c:v>12.754</c:v>
                </c:pt>
                <c:pt idx="7533" formatCode="General">
                  <c:v>12.666</c:v>
                </c:pt>
                <c:pt idx="7534" formatCode="General">
                  <c:v>12.754</c:v>
                </c:pt>
                <c:pt idx="7535" formatCode="General">
                  <c:v>12.725</c:v>
                </c:pt>
                <c:pt idx="7536" formatCode="General">
                  <c:v>12.685</c:v>
                </c:pt>
                <c:pt idx="7537" formatCode="General">
                  <c:v>12.719999999999999</c:v>
                </c:pt>
                <c:pt idx="7538" formatCode="General">
                  <c:v>12.693</c:v>
                </c:pt>
                <c:pt idx="7539" formatCode="General">
                  <c:v>12.699</c:v>
                </c:pt>
                <c:pt idx="7540" formatCode="General">
                  <c:v>12.742000000000001</c:v>
                </c:pt>
                <c:pt idx="7541" formatCode="General">
                  <c:v>12.723999999999998</c:v>
                </c:pt>
                <c:pt idx="7542" formatCode="General">
                  <c:v>12.730999999999998</c:v>
                </c:pt>
                <c:pt idx="7543" formatCode="General">
                  <c:v>12.699</c:v>
                </c:pt>
                <c:pt idx="7544" formatCode="General">
                  <c:v>12.722</c:v>
                </c:pt>
                <c:pt idx="7545" formatCode="General">
                  <c:v>12.736000000000001</c:v>
                </c:pt>
                <c:pt idx="7546" formatCode="General">
                  <c:v>12.744999999999999</c:v>
                </c:pt>
                <c:pt idx="7547" formatCode="General">
                  <c:v>12.720999999999998</c:v>
                </c:pt>
                <c:pt idx="7548" formatCode="General">
                  <c:v>12.691000000000001</c:v>
                </c:pt>
                <c:pt idx="7549" formatCode="General">
                  <c:v>12.695</c:v>
                </c:pt>
                <c:pt idx="7550" formatCode="General">
                  <c:v>12.719999999999999</c:v>
                </c:pt>
                <c:pt idx="7551" formatCode="General">
                  <c:v>12.725</c:v>
                </c:pt>
                <c:pt idx="7552" formatCode="General">
                  <c:v>12.723000000000001</c:v>
                </c:pt>
                <c:pt idx="7553" formatCode="General">
                  <c:v>12.739999999999998</c:v>
                </c:pt>
                <c:pt idx="7554" formatCode="General">
                  <c:v>12.725</c:v>
                </c:pt>
                <c:pt idx="7555" formatCode="General">
                  <c:v>12.685</c:v>
                </c:pt>
                <c:pt idx="7556" formatCode="General">
                  <c:v>12.734999999999999</c:v>
                </c:pt>
                <c:pt idx="7557" formatCode="General">
                  <c:v>12.78</c:v>
                </c:pt>
                <c:pt idx="7558" formatCode="General">
                  <c:v>12.733000000000001</c:v>
                </c:pt>
                <c:pt idx="7559" formatCode="General">
                  <c:v>12.725</c:v>
                </c:pt>
                <c:pt idx="7560" formatCode="General">
                  <c:v>12.717000000000001</c:v>
                </c:pt>
                <c:pt idx="7561" formatCode="General">
                  <c:v>12.705</c:v>
                </c:pt>
                <c:pt idx="7562" formatCode="General">
                  <c:v>12.723000000000001</c:v>
                </c:pt>
                <c:pt idx="7563" formatCode="General">
                  <c:v>12.765000000000002</c:v>
                </c:pt>
                <c:pt idx="7564" formatCode="General">
                  <c:v>12.717000000000001</c:v>
                </c:pt>
                <c:pt idx="7565" formatCode="General">
                  <c:v>12.753</c:v>
                </c:pt>
                <c:pt idx="7566" formatCode="General">
                  <c:v>12.704000000000001</c:v>
                </c:pt>
                <c:pt idx="7567" formatCode="General">
                  <c:v>12.739000000000001</c:v>
                </c:pt>
                <c:pt idx="7568" formatCode="General">
                  <c:v>12.691000000000001</c:v>
                </c:pt>
                <c:pt idx="7569" formatCode="General">
                  <c:v>12.726999999999999</c:v>
                </c:pt>
                <c:pt idx="7570" formatCode="General">
                  <c:v>12.766</c:v>
                </c:pt>
                <c:pt idx="7571" formatCode="General">
                  <c:v>12.722</c:v>
                </c:pt>
                <c:pt idx="7572" formatCode="General">
                  <c:v>12.742000000000001</c:v>
                </c:pt>
                <c:pt idx="7573" formatCode="General">
                  <c:v>12.705</c:v>
                </c:pt>
                <c:pt idx="7574" formatCode="General">
                  <c:v>12.743999999999998</c:v>
                </c:pt>
                <c:pt idx="7575" formatCode="General">
                  <c:v>12.722</c:v>
                </c:pt>
                <c:pt idx="7576" formatCode="General">
                  <c:v>12.695</c:v>
                </c:pt>
                <c:pt idx="7577" formatCode="General">
                  <c:v>12.713999999999999</c:v>
                </c:pt>
                <c:pt idx="7578" formatCode="General">
                  <c:v>12.728999999999999</c:v>
                </c:pt>
                <c:pt idx="7579" formatCode="General">
                  <c:v>12.733000000000001</c:v>
                </c:pt>
                <c:pt idx="7580" formatCode="General">
                  <c:v>12.722</c:v>
                </c:pt>
                <c:pt idx="7581" formatCode="General">
                  <c:v>12.757</c:v>
                </c:pt>
                <c:pt idx="7582" formatCode="General">
                  <c:v>12.731999999999999</c:v>
                </c:pt>
                <c:pt idx="7583" formatCode="General">
                  <c:v>12.736000000000001</c:v>
                </c:pt>
                <c:pt idx="7584" formatCode="General">
                  <c:v>12.733000000000001</c:v>
                </c:pt>
                <c:pt idx="7585" formatCode="General">
                  <c:v>12.715</c:v>
                </c:pt>
                <c:pt idx="7586" formatCode="General">
                  <c:v>12.729999999999999</c:v>
                </c:pt>
                <c:pt idx="7587" formatCode="General">
                  <c:v>12.733999999999998</c:v>
                </c:pt>
                <c:pt idx="7588" formatCode="General">
                  <c:v>12.717999999999998</c:v>
                </c:pt>
                <c:pt idx="7589" formatCode="General">
                  <c:v>12.719999999999999</c:v>
                </c:pt>
                <c:pt idx="7590" formatCode="General">
                  <c:v>12.726000000000001</c:v>
                </c:pt>
                <c:pt idx="7591" formatCode="General">
                  <c:v>12.743999999999998</c:v>
                </c:pt>
                <c:pt idx="7592" formatCode="General">
                  <c:v>12.713999999999999</c:v>
                </c:pt>
                <c:pt idx="7593" formatCode="General">
                  <c:v>12.705</c:v>
                </c:pt>
                <c:pt idx="7594" formatCode="General">
                  <c:v>12.729999999999999</c:v>
                </c:pt>
                <c:pt idx="7595" formatCode="General">
                  <c:v>12.7</c:v>
                </c:pt>
                <c:pt idx="7596" formatCode="General">
                  <c:v>12.733000000000001</c:v>
                </c:pt>
                <c:pt idx="7597" formatCode="General">
                  <c:v>12.739000000000001</c:v>
                </c:pt>
                <c:pt idx="7598" formatCode="General">
                  <c:v>12.723999999999998</c:v>
                </c:pt>
                <c:pt idx="7599" formatCode="General">
                  <c:v>12.717000000000001</c:v>
                </c:pt>
                <c:pt idx="7600" formatCode="General">
                  <c:v>12.739000000000001</c:v>
                </c:pt>
                <c:pt idx="7601" formatCode="General">
                  <c:v>12.723000000000001</c:v>
                </c:pt>
                <c:pt idx="7602" formatCode="General">
                  <c:v>12.715</c:v>
                </c:pt>
                <c:pt idx="7603" formatCode="General">
                  <c:v>12.713000000000001</c:v>
                </c:pt>
                <c:pt idx="7604" formatCode="General">
                  <c:v>12.713999999999999</c:v>
                </c:pt>
                <c:pt idx="7605" formatCode="General">
                  <c:v>12.692</c:v>
                </c:pt>
                <c:pt idx="7606" formatCode="General">
                  <c:v>12.742000000000001</c:v>
                </c:pt>
                <c:pt idx="7607" formatCode="General">
                  <c:v>12.7</c:v>
                </c:pt>
                <c:pt idx="7608" formatCode="General">
                  <c:v>12.722</c:v>
                </c:pt>
                <c:pt idx="7609" formatCode="General">
                  <c:v>12.736000000000001</c:v>
                </c:pt>
                <c:pt idx="7610" formatCode="General">
                  <c:v>12.688000000000001</c:v>
                </c:pt>
                <c:pt idx="7611" formatCode="General">
                  <c:v>12.730999999999998</c:v>
                </c:pt>
                <c:pt idx="7612" formatCode="General">
                  <c:v>12.747999999999999</c:v>
                </c:pt>
                <c:pt idx="7613" formatCode="General">
                  <c:v>12.699</c:v>
                </c:pt>
                <c:pt idx="7614" formatCode="General">
                  <c:v>12.710999999999999</c:v>
                </c:pt>
                <c:pt idx="7615" formatCode="General">
                  <c:v>12.717999999999998</c:v>
                </c:pt>
                <c:pt idx="7616" formatCode="General">
                  <c:v>12.749000000000001</c:v>
                </c:pt>
                <c:pt idx="7617" formatCode="General">
                  <c:v>12.759</c:v>
                </c:pt>
                <c:pt idx="7618" formatCode="General">
                  <c:v>12.733000000000001</c:v>
                </c:pt>
                <c:pt idx="7619" formatCode="General">
                  <c:v>12.717999999999998</c:v>
                </c:pt>
                <c:pt idx="7620" formatCode="General">
                  <c:v>12.740999999999998</c:v>
                </c:pt>
                <c:pt idx="7621" formatCode="General">
                  <c:v>12.717999999999998</c:v>
                </c:pt>
                <c:pt idx="7622" formatCode="General">
                  <c:v>12.675000000000002</c:v>
                </c:pt>
                <c:pt idx="7623" formatCode="General">
                  <c:v>12.792</c:v>
                </c:pt>
                <c:pt idx="7624" formatCode="General">
                  <c:v>12.761000000000001</c:v>
                </c:pt>
                <c:pt idx="7625" formatCode="General">
                  <c:v>12.727999999999998</c:v>
                </c:pt>
                <c:pt idx="7626" formatCode="General">
                  <c:v>12.723999999999998</c:v>
                </c:pt>
                <c:pt idx="7627" formatCode="General">
                  <c:v>12.739999999999998</c:v>
                </c:pt>
                <c:pt idx="7628" formatCode="General">
                  <c:v>12.77</c:v>
                </c:pt>
                <c:pt idx="7629" formatCode="General">
                  <c:v>12.719999999999999</c:v>
                </c:pt>
                <c:pt idx="7630" formatCode="General">
                  <c:v>12.758000000000001</c:v>
                </c:pt>
                <c:pt idx="7631" formatCode="General">
                  <c:v>12.747999999999999</c:v>
                </c:pt>
                <c:pt idx="7632" formatCode="General">
                  <c:v>12.740999999999998</c:v>
                </c:pt>
                <c:pt idx="7633" formatCode="General">
                  <c:v>12.775</c:v>
                </c:pt>
                <c:pt idx="7634" formatCode="General">
                  <c:v>12.733000000000001</c:v>
                </c:pt>
                <c:pt idx="7635" formatCode="General">
                  <c:v>12.747999999999999</c:v>
                </c:pt>
                <c:pt idx="7636" formatCode="General">
                  <c:v>12.713999999999999</c:v>
                </c:pt>
                <c:pt idx="7637" formatCode="General">
                  <c:v>12.769</c:v>
                </c:pt>
                <c:pt idx="7638" formatCode="General">
                  <c:v>12.745999999999999</c:v>
                </c:pt>
                <c:pt idx="7639" formatCode="General">
                  <c:v>12.742000000000001</c:v>
                </c:pt>
                <c:pt idx="7640" formatCode="General">
                  <c:v>12.761000000000001</c:v>
                </c:pt>
                <c:pt idx="7641" formatCode="General">
                  <c:v>12.718999999999999</c:v>
                </c:pt>
                <c:pt idx="7642" formatCode="General">
                  <c:v>12.726000000000001</c:v>
                </c:pt>
                <c:pt idx="7643" formatCode="General">
                  <c:v>12.733000000000001</c:v>
                </c:pt>
                <c:pt idx="7644" formatCode="General">
                  <c:v>12.751000000000001</c:v>
                </c:pt>
                <c:pt idx="7645" formatCode="General">
                  <c:v>12.746999999999998</c:v>
                </c:pt>
                <c:pt idx="7646" formatCode="General">
                  <c:v>12.729999999999999</c:v>
                </c:pt>
                <c:pt idx="7647" formatCode="General">
                  <c:v>12.744999999999999</c:v>
                </c:pt>
                <c:pt idx="7648" formatCode="General">
                  <c:v>12.715</c:v>
                </c:pt>
                <c:pt idx="7649" formatCode="General">
                  <c:v>12.751000000000001</c:v>
                </c:pt>
                <c:pt idx="7650" formatCode="General">
                  <c:v>12.768000000000001</c:v>
                </c:pt>
                <c:pt idx="7651" formatCode="General">
                  <c:v>12.733000000000001</c:v>
                </c:pt>
                <c:pt idx="7652" formatCode="General">
                  <c:v>12.734999999999999</c:v>
                </c:pt>
                <c:pt idx="7653" formatCode="General">
                  <c:v>12.744999999999999</c:v>
                </c:pt>
                <c:pt idx="7654" formatCode="General">
                  <c:v>12.753</c:v>
                </c:pt>
                <c:pt idx="7655" formatCode="General">
                  <c:v>12.758000000000001</c:v>
                </c:pt>
                <c:pt idx="7656" formatCode="General">
                  <c:v>12.726000000000001</c:v>
                </c:pt>
                <c:pt idx="7657" formatCode="General">
                  <c:v>12.779</c:v>
                </c:pt>
                <c:pt idx="7658" formatCode="General">
                  <c:v>12.765000000000002</c:v>
                </c:pt>
                <c:pt idx="7659" formatCode="General">
                  <c:v>12.747999999999999</c:v>
                </c:pt>
                <c:pt idx="7660" formatCode="General">
                  <c:v>12.756</c:v>
                </c:pt>
                <c:pt idx="7661" formatCode="General">
                  <c:v>12.752000000000002</c:v>
                </c:pt>
                <c:pt idx="7662" formatCode="General">
                  <c:v>12.761000000000001</c:v>
                </c:pt>
                <c:pt idx="7663" formatCode="General">
                  <c:v>12.749000000000001</c:v>
                </c:pt>
                <c:pt idx="7664" formatCode="General">
                  <c:v>12.742999999999999</c:v>
                </c:pt>
                <c:pt idx="7665" formatCode="General">
                  <c:v>12.789</c:v>
                </c:pt>
                <c:pt idx="7666" formatCode="General">
                  <c:v>12.745999999999999</c:v>
                </c:pt>
                <c:pt idx="7667" formatCode="General">
                  <c:v>12.754</c:v>
                </c:pt>
                <c:pt idx="7668" formatCode="General">
                  <c:v>12.723999999999998</c:v>
                </c:pt>
                <c:pt idx="7669" formatCode="General">
                  <c:v>12.739999999999998</c:v>
                </c:pt>
                <c:pt idx="7670" formatCode="General">
                  <c:v>12.723000000000001</c:v>
                </c:pt>
                <c:pt idx="7671" formatCode="General">
                  <c:v>12.734999999999999</c:v>
                </c:pt>
                <c:pt idx="7672" formatCode="General">
                  <c:v>12.753</c:v>
                </c:pt>
                <c:pt idx="7673" formatCode="General">
                  <c:v>12.784000000000001</c:v>
                </c:pt>
                <c:pt idx="7674" formatCode="General">
                  <c:v>12.767000000000001</c:v>
                </c:pt>
                <c:pt idx="7675" formatCode="General">
                  <c:v>12.772</c:v>
                </c:pt>
                <c:pt idx="7676" formatCode="General">
                  <c:v>12.739000000000001</c:v>
                </c:pt>
                <c:pt idx="7677" formatCode="General">
                  <c:v>12.745999999999999</c:v>
                </c:pt>
                <c:pt idx="7678" formatCode="General">
                  <c:v>12.739000000000001</c:v>
                </c:pt>
                <c:pt idx="7679" formatCode="General">
                  <c:v>12.771000000000001</c:v>
                </c:pt>
                <c:pt idx="7680" formatCode="General">
                  <c:v>12.772</c:v>
                </c:pt>
                <c:pt idx="7681" formatCode="General">
                  <c:v>12.737999999999998</c:v>
                </c:pt>
                <c:pt idx="7682" formatCode="General">
                  <c:v>12.77</c:v>
                </c:pt>
                <c:pt idx="7683" formatCode="General">
                  <c:v>12.793000000000001</c:v>
                </c:pt>
                <c:pt idx="7684" formatCode="General">
                  <c:v>12.769</c:v>
                </c:pt>
                <c:pt idx="7685" formatCode="General">
                  <c:v>12.751000000000001</c:v>
                </c:pt>
                <c:pt idx="7686" formatCode="General">
                  <c:v>12.757</c:v>
                </c:pt>
                <c:pt idx="7687" formatCode="General">
                  <c:v>12.764000000000001</c:v>
                </c:pt>
                <c:pt idx="7688" formatCode="General">
                  <c:v>12.807</c:v>
                </c:pt>
                <c:pt idx="7689" formatCode="General">
                  <c:v>12.763</c:v>
                </c:pt>
                <c:pt idx="7690" formatCode="General">
                  <c:v>12.787999999999998</c:v>
                </c:pt>
                <c:pt idx="7691" formatCode="General">
                  <c:v>12.793999999999999</c:v>
                </c:pt>
                <c:pt idx="7692" formatCode="General">
                  <c:v>12.773</c:v>
                </c:pt>
                <c:pt idx="7693" formatCode="General">
                  <c:v>12.774000000000001</c:v>
                </c:pt>
                <c:pt idx="7694" formatCode="General">
                  <c:v>12.772</c:v>
                </c:pt>
                <c:pt idx="7695" formatCode="General">
                  <c:v>12.774000000000001</c:v>
                </c:pt>
                <c:pt idx="7696" formatCode="General">
                  <c:v>12.774000000000001</c:v>
                </c:pt>
                <c:pt idx="7697" formatCode="General">
                  <c:v>12.779</c:v>
                </c:pt>
                <c:pt idx="7698" formatCode="General">
                  <c:v>12.781000000000001</c:v>
                </c:pt>
                <c:pt idx="7699" formatCode="General">
                  <c:v>12.787999999999998</c:v>
                </c:pt>
                <c:pt idx="7700" formatCode="General">
                  <c:v>12.784000000000001</c:v>
                </c:pt>
                <c:pt idx="7701" formatCode="General">
                  <c:v>12.785</c:v>
                </c:pt>
                <c:pt idx="7702" formatCode="General">
                  <c:v>12.786</c:v>
                </c:pt>
                <c:pt idx="7703" formatCode="General">
                  <c:v>12.763</c:v>
                </c:pt>
                <c:pt idx="7704" formatCode="General">
                  <c:v>12.797000000000001</c:v>
                </c:pt>
                <c:pt idx="7705" formatCode="General">
                  <c:v>12.785</c:v>
                </c:pt>
                <c:pt idx="7706" formatCode="General">
                  <c:v>12.776</c:v>
                </c:pt>
                <c:pt idx="7707" formatCode="General">
                  <c:v>12.771000000000001</c:v>
                </c:pt>
                <c:pt idx="7708" formatCode="General">
                  <c:v>12.806000000000004</c:v>
                </c:pt>
                <c:pt idx="7709" formatCode="General">
                  <c:v>12.789</c:v>
                </c:pt>
                <c:pt idx="7710" formatCode="General">
                  <c:v>12.77</c:v>
                </c:pt>
                <c:pt idx="7711" formatCode="General">
                  <c:v>12.787999999999998</c:v>
                </c:pt>
                <c:pt idx="7712" formatCode="General">
                  <c:v>12.825000000000006</c:v>
                </c:pt>
                <c:pt idx="7713" formatCode="General">
                  <c:v>12.806000000000004</c:v>
                </c:pt>
                <c:pt idx="7714" formatCode="General">
                  <c:v>12.789</c:v>
                </c:pt>
                <c:pt idx="7715" formatCode="General">
                  <c:v>12.793000000000001</c:v>
                </c:pt>
                <c:pt idx="7716" formatCode="General">
                  <c:v>12.8</c:v>
                </c:pt>
                <c:pt idx="7717" formatCode="General">
                  <c:v>12.797000000000001</c:v>
                </c:pt>
                <c:pt idx="7718" formatCode="General">
                  <c:v>12.793000000000001</c:v>
                </c:pt>
                <c:pt idx="7719" formatCode="General">
                  <c:v>12.792</c:v>
                </c:pt>
                <c:pt idx="7720" formatCode="General">
                  <c:v>12.765000000000002</c:v>
                </c:pt>
                <c:pt idx="7721" formatCode="General">
                  <c:v>12.767000000000001</c:v>
                </c:pt>
                <c:pt idx="7722" formatCode="General">
                  <c:v>12.79</c:v>
                </c:pt>
                <c:pt idx="7723" formatCode="General">
                  <c:v>12.811</c:v>
                </c:pt>
                <c:pt idx="7724" formatCode="General">
                  <c:v>12.809000000000006</c:v>
                </c:pt>
                <c:pt idx="7725" formatCode="General">
                  <c:v>12.790999999999999</c:v>
                </c:pt>
                <c:pt idx="7726" formatCode="General">
                  <c:v>12.787999999999998</c:v>
                </c:pt>
                <c:pt idx="7727" formatCode="General">
                  <c:v>12.801</c:v>
                </c:pt>
                <c:pt idx="7728" formatCode="General">
                  <c:v>12.781000000000001</c:v>
                </c:pt>
                <c:pt idx="7729" formatCode="General">
                  <c:v>12.796000000000001</c:v>
                </c:pt>
                <c:pt idx="7730" formatCode="General">
                  <c:v>12.785</c:v>
                </c:pt>
                <c:pt idx="7731" formatCode="General">
                  <c:v>12.797999999999998</c:v>
                </c:pt>
                <c:pt idx="7732" formatCode="General">
                  <c:v>12.805000000000012</c:v>
                </c:pt>
                <c:pt idx="7733" formatCode="General">
                  <c:v>12.819000000000004</c:v>
                </c:pt>
                <c:pt idx="7734" formatCode="General">
                  <c:v>12.782</c:v>
                </c:pt>
                <c:pt idx="7735" formatCode="General">
                  <c:v>12.792</c:v>
                </c:pt>
                <c:pt idx="7736" formatCode="General">
                  <c:v>12.805000000000012</c:v>
                </c:pt>
                <c:pt idx="7737" formatCode="General">
                  <c:v>12.797999999999998</c:v>
                </c:pt>
                <c:pt idx="7738" formatCode="General">
                  <c:v>12.803000000000004</c:v>
                </c:pt>
                <c:pt idx="7739" formatCode="General">
                  <c:v>12.819000000000004</c:v>
                </c:pt>
                <c:pt idx="7740" formatCode="General">
                  <c:v>12.783000000000001</c:v>
                </c:pt>
                <c:pt idx="7741" formatCode="General">
                  <c:v>12.813000000000002</c:v>
                </c:pt>
                <c:pt idx="7742" formatCode="General">
                  <c:v>12.786</c:v>
                </c:pt>
                <c:pt idx="7743" formatCode="General">
                  <c:v>12.818</c:v>
                </c:pt>
                <c:pt idx="7744" formatCode="General">
                  <c:v>12.798999999999999</c:v>
                </c:pt>
                <c:pt idx="7745" formatCode="General">
                  <c:v>12.777999999999999</c:v>
                </c:pt>
                <c:pt idx="7746" formatCode="General">
                  <c:v>12.774000000000001</c:v>
                </c:pt>
                <c:pt idx="7747" formatCode="General">
                  <c:v>12.822000000000006</c:v>
                </c:pt>
                <c:pt idx="7748" formatCode="General">
                  <c:v>12.809000000000006</c:v>
                </c:pt>
                <c:pt idx="7749" formatCode="General">
                  <c:v>12.785</c:v>
                </c:pt>
                <c:pt idx="7750" formatCode="General">
                  <c:v>12.784000000000001</c:v>
                </c:pt>
                <c:pt idx="7751" formatCode="General">
                  <c:v>12.804</c:v>
                </c:pt>
                <c:pt idx="7752" formatCode="General">
                  <c:v>12.786</c:v>
                </c:pt>
                <c:pt idx="7753" formatCode="General">
                  <c:v>12.8</c:v>
                </c:pt>
                <c:pt idx="7754" formatCode="General">
                  <c:v>12.802000000000012</c:v>
                </c:pt>
                <c:pt idx="7755" formatCode="General">
                  <c:v>12.802000000000012</c:v>
                </c:pt>
                <c:pt idx="7756" formatCode="General">
                  <c:v>12.783000000000001</c:v>
                </c:pt>
                <c:pt idx="7757" formatCode="General">
                  <c:v>12.804</c:v>
                </c:pt>
                <c:pt idx="7758" formatCode="General">
                  <c:v>12.769</c:v>
                </c:pt>
                <c:pt idx="7759" formatCode="General">
                  <c:v>12.746999999999998</c:v>
                </c:pt>
                <c:pt idx="7760" formatCode="General">
                  <c:v>12.692</c:v>
                </c:pt>
                <c:pt idx="7761" formatCode="General">
                  <c:v>12.710999999999999</c:v>
                </c:pt>
                <c:pt idx="7762" formatCode="General">
                  <c:v>12.739999999999998</c:v>
                </c:pt>
                <c:pt idx="7763" formatCode="General">
                  <c:v>12.755000000000004</c:v>
                </c:pt>
                <c:pt idx="7764" formatCode="General">
                  <c:v>12.726999999999999</c:v>
                </c:pt>
                <c:pt idx="7765" formatCode="General">
                  <c:v>12.737999999999998</c:v>
                </c:pt>
                <c:pt idx="7766" formatCode="General">
                  <c:v>12.779</c:v>
                </c:pt>
                <c:pt idx="7767" formatCode="General">
                  <c:v>12.739999999999998</c:v>
                </c:pt>
                <c:pt idx="7768" formatCode="General">
                  <c:v>12.739999999999998</c:v>
                </c:pt>
                <c:pt idx="7769" formatCode="General">
                  <c:v>12.739000000000001</c:v>
                </c:pt>
                <c:pt idx="7770" formatCode="General">
                  <c:v>12.736000000000001</c:v>
                </c:pt>
                <c:pt idx="7771" formatCode="General">
                  <c:v>12.729999999999999</c:v>
                </c:pt>
                <c:pt idx="7772" formatCode="General">
                  <c:v>12.720999999999998</c:v>
                </c:pt>
                <c:pt idx="7773" formatCode="General">
                  <c:v>12.743999999999998</c:v>
                </c:pt>
                <c:pt idx="7774" formatCode="General">
                  <c:v>12.752000000000002</c:v>
                </c:pt>
                <c:pt idx="7775" formatCode="General">
                  <c:v>12.720999999999998</c:v>
                </c:pt>
                <c:pt idx="7776" formatCode="General">
                  <c:v>12.707000000000001</c:v>
                </c:pt>
                <c:pt idx="7777" formatCode="General">
                  <c:v>12.736000000000001</c:v>
                </c:pt>
                <c:pt idx="7778" formatCode="General">
                  <c:v>12.725</c:v>
                </c:pt>
                <c:pt idx="7779" formatCode="General">
                  <c:v>12.725</c:v>
                </c:pt>
                <c:pt idx="7780" formatCode="General">
                  <c:v>12.704000000000001</c:v>
                </c:pt>
                <c:pt idx="7781" formatCode="General">
                  <c:v>12.742999999999999</c:v>
                </c:pt>
                <c:pt idx="7782" formatCode="General">
                  <c:v>12.754</c:v>
                </c:pt>
                <c:pt idx="7783" formatCode="General">
                  <c:v>12.746999999999998</c:v>
                </c:pt>
                <c:pt idx="7784" formatCode="General">
                  <c:v>12.751000000000001</c:v>
                </c:pt>
                <c:pt idx="7785" formatCode="General">
                  <c:v>12.722</c:v>
                </c:pt>
                <c:pt idx="7786" formatCode="General">
                  <c:v>12.719999999999999</c:v>
                </c:pt>
                <c:pt idx="7787" formatCode="General">
                  <c:v>12.736000000000001</c:v>
                </c:pt>
                <c:pt idx="7788" formatCode="General">
                  <c:v>12.746999999999998</c:v>
                </c:pt>
                <c:pt idx="7789" formatCode="General">
                  <c:v>12.726000000000001</c:v>
                </c:pt>
                <c:pt idx="7790" formatCode="General">
                  <c:v>12.733999999999998</c:v>
                </c:pt>
                <c:pt idx="7791" formatCode="General">
                  <c:v>12.740999999999998</c:v>
                </c:pt>
                <c:pt idx="7792" formatCode="General">
                  <c:v>12.730999999999998</c:v>
                </c:pt>
                <c:pt idx="7793" formatCode="General">
                  <c:v>12.752000000000002</c:v>
                </c:pt>
                <c:pt idx="7794" formatCode="General">
                  <c:v>12.728999999999999</c:v>
                </c:pt>
                <c:pt idx="7795" formatCode="General">
                  <c:v>12.720999999999998</c:v>
                </c:pt>
                <c:pt idx="7796" formatCode="General">
                  <c:v>12.744999999999999</c:v>
                </c:pt>
                <c:pt idx="7797" formatCode="General">
                  <c:v>12.737999999999998</c:v>
                </c:pt>
                <c:pt idx="7798" formatCode="General">
                  <c:v>12.726999999999999</c:v>
                </c:pt>
                <c:pt idx="7799" formatCode="General">
                  <c:v>12.739999999999998</c:v>
                </c:pt>
                <c:pt idx="7800" formatCode="General">
                  <c:v>12.742000000000001</c:v>
                </c:pt>
                <c:pt idx="7801" formatCode="General">
                  <c:v>12.722</c:v>
                </c:pt>
                <c:pt idx="7802" formatCode="General">
                  <c:v>12.736999999999998</c:v>
                </c:pt>
                <c:pt idx="7803" formatCode="General">
                  <c:v>12.742999999999999</c:v>
                </c:pt>
                <c:pt idx="7804" formatCode="General">
                  <c:v>12.727999999999998</c:v>
                </c:pt>
                <c:pt idx="7805" formatCode="General">
                  <c:v>12.751000000000001</c:v>
                </c:pt>
                <c:pt idx="7806" formatCode="General">
                  <c:v>12.764000000000001</c:v>
                </c:pt>
                <c:pt idx="7807" formatCode="General">
                  <c:v>12.717999999999998</c:v>
                </c:pt>
                <c:pt idx="7808" formatCode="General">
                  <c:v>12.716000000000001</c:v>
                </c:pt>
                <c:pt idx="7809" formatCode="General">
                  <c:v>12.701000000000001</c:v>
                </c:pt>
                <c:pt idx="7810" formatCode="General">
                  <c:v>12.733999999999998</c:v>
                </c:pt>
                <c:pt idx="7811" formatCode="General">
                  <c:v>12.710999999999999</c:v>
                </c:pt>
                <c:pt idx="7812" formatCode="General">
                  <c:v>12.743999999999998</c:v>
                </c:pt>
                <c:pt idx="7813" formatCode="General">
                  <c:v>12.739999999999998</c:v>
                </c:pt>
                <c:pt idx="7814" formatCode="General">
                  <c:v>12.703000000000001</c:v>
                </c:pt>
                <c:pt idx="7815" formatCode="General">
                  <c:v>12.740999999999998</c:v>
                </c:pt>
                <c:pt idx="7816" formatCode="General">
                  <c:v>12.745999999999999</c:v>
                </c:pt>
                <c:pt idx="7817" formatCode="General">
                  <c:v>12.737999999999998</c:v>
                </c:pt>
                <c:pt idx="7818" formatCode="General">
                  <c:v>12.752000000000002</c:v>
                </c:pt>
                <c:pt idx="7819" formatCode="General">
                  <c:v>12.759</c:v>
                </c:pt>
                <c:pt idx="7820" formatCode="General">
                  <c:v>12.558</c:v>
                </c:pt>
                <c:pt idx="7821" formatCode="General">
                  <c:v>12.729999999999999</c:v>
                </c:pt>
                <c:pt idx="7822" formatCode="General">
                  <c:v>12.664</c:v>
                </c:pt>
                <c:pt idx="7823" formatCode="General">
                  <c:v>12.76</c:v>
                </c:pt>
                <c:pt idx="7824" formatCode="General">
                  <c:v>12.726000000000001</c:v>
                </c:pt>
                <c:pt idx="7825" formatCode="General">
                  <c:v>12.694000000000001</c:v>
                </c:pt>
                <c:pt idx="7826" formatCode="General">
                  <c:v>12.723999999999998</c:v>
                </c:pt>
                <c:pt idx="7827" formatCode="General">
                  <c:v>12.723000000000001</c:v>
                </c:pt>
                <c:pt idx="7828" formatCode="General">
                  <c:v>12.744999999999999</c:v>
                </c:pt>
                <c:pt idx="7829" formatCode="General">
                  <c:v>12.752000000000002</c:v>
                </c:pt>
                <c:pt idx="7830" formatCode="General">
                  <c:v>12.726000000000001</c:v>
                </c:pt>
                <c:pt idx="7831" formatCode="General">
                  <c:v>12.745999999999999</c:v>
                </c:pt>
                <c:pt idx="7832" formatCode="General">
                  <c:v>12.707000000000001</c:v>
                </c:pt>
                <c:pt idx="7833" formatCode="General">
                  <c:v>12.740999999999998</c:v>
                </c:pt>
                <c:pt idx="7834" formatCode="General">
                  <c:v>12.710999999999999</c:v>
                </c:pt>
                <c:pt idx="7835" formatCode="General">
                  <c:v>12.753</c:v>
                </c:pt>
                <c:pt idx="7836" formatCode="General">
                  <c:v>12.729999999999999</c:v>
                </c:pt>
                <c:pt idx="7837" formatCode="General">
                  <c:v>12.744999999999999</c:v>
                </c:pt>
                <c:pt idx="7838" formatCode="General">
                  <c:v>12.758000000000001</c:v>
                </c:pt>
                <c:pt idx="7839" formatCode="General">
                  <c:v>12.725</c:v>
                </c:pt>
                <c:pt idx="7840" formatCode="General">
                  <c:v>12.718999999999999</c:v>
                </c:pt>
                <c:pt idx="7841" formatCode="General">
                  <c:v>12.717000000000001</c:v>
                </c:pt>
                <c:pt idx="7842" formatCode="General">
                  <c:v>12.739999999999998</c:v>
                </c:pt>
                <c:pt idx="7843" formatCode="General">
                  <c:v>12.740999999999998</c:v>
                </c:pt>
                <c:pt idx="7844" formatCode="General">
                  <c:v>12.730999999999998</c:v>
                </c:pt>
                <c:pt idx="7845" formatCode="General">
                  <c:v>12.769</c:v>
                </c:pt>
                <c:pt idx="7846" formatCode="General">
                  <c:v>12.731999999999999</c:v>
                </c:pt>
                <c:pt idx="7847" formatCode="General">
                  <c:v>12.723999999999998</c:v>
                </c:pt>
                <c:pt idx="7848" formatCode="General">
                  <c:v>12.736999999999998</c:v>
                </c:pt>
                <c:pt idx="7849" formatCode="General">
                  <c:v>12.729999999999999</c:v>
                </c:pt>
                <c:pt idx="7850" formatCode="General">
                  <c:v>12.727999999999998</c:v>
                </c:pt>
                <c:pt idx="7851" formatCode="General">
                  <c:v>12.743999999999998</c:v>
                </c:pt>
                <c:pt idx="7852" formatCode="General">
                  <c:v>12.712</c:v>
                </c:pt>
                <c:pt idx="7853" formatCode="General">
                  <c:v>12.742000000000001</c:v>
                </c:pt>
                <c:pt idx="7854" formatCode="General">
                  <c:v>12.729999999999999</c:v>
                </c:pt>
                <c:pt idx="7855" formatCode="General">
                  <c:v>12.752000000000002</c:v>
                </c:pt>
                <c:pt idx="7856" formatCode="General">
                  <c:v>12.75</c:v>
                </c:pt>
                <c:pt idx="7857" formatCode="General">
                  <c:v>12.734999999999999</c:v>
                </c:pt>
                <c:pt idx="7858" formatCode="General">
                  <c:v>12.742999999999999</c:v>
                </c:pt>
                <c:pt idx="7859" formatCode="General">
                  <c:v>12.699</c:v>
                </c:pt>
                <c:pt idx="7860" formatCode="General">
                  <c:v>12.742000000000001</c:v>
                </c:pt>
                <c:pt idx="7861" formatCode="General">
                  <c:v>12.757</c:v>
                </c:pt>
                <c:pt idx="7862" formatCode="General">
                  <c:v>12.713999999999999</c:v>
                </c:pt>
                <c:pt idx="7863" formatCode="General">
                  <c:v>12.713000000000001</c:v>
                </c:pt>
                <c:pt idx="7864" formatCode="General">
                  <c:v>12.758000000000001</c:v>
                </c:pt>
                <c:pt idx="7865" formatCode="General">
                  <c:v>12.734999999999999</c:v>
                </c:pt>
                <c:pt idx="7866" formatCode="General">
                  <c:v>12.736999999999998</c:v>
                </c:pt>
                <c:pt idx="7867" formatCode="General">
                  <c:v>12.685</c:v>
                </c:pt>
                <c:pt idx="7868" formatCode="General">
                  <c:v>12.7</c:v>
                </c:pt>
                <c:pt idx="7869" formatCode="General">
                  <c:v>12.723000000000001</c:v>
                </c:pt>
                <c:pt idx="7870" formatCode="General">
                  <c:v>12.717000000000001</c:v>
                </c:pt>
                <c:pt idx="7871" formatCode="General">
                  <c:v>12.722</c:v>
                </c:pt>
                <c:pt idx="7872" formatCode="General">
                  <c:v>12.720999999999998</c:v>
                </c:pt>
                <c:pt idx="7873" formatCode="General">
                  <c:v>12.713000000000001</c:v>
                </c:pt>
                <c:pt idx="7874" formatCode="General">
                  <c:v>12.726999999999999</c:v>
                </c:pt>
                <c:pt idx="7875" formatCode="General">
                  <c:v>12.733999999999998</c:v>
                </c:pt>
                <c:pt idx="7876" formatCode="General">
                  <c:v>12.707000000000001</c:v>
                </c:pt>
                <c:pt idx="7877" formatCode="General">
                  <c:v>12.725</c:v>
                </c:pt>
                <c:pt idx="7878" formatCode="General">
                  <c:v>12.734999999999999</c:v>
                </c:pt>
                <c:pt idx="7879" formatCode="General">
                  <c:v>12.755000000000004</c:v>
                </c:pt>
                <c:pt idx="7880" formatCode="General">
                  <c:v>12.762</c:v>
                </c:pt>
                <c:pt idx="7881" formatCode="General">
                  <c:v>12.749000000000001</c:v>
                </c:pt>
                <c:pt idx="7882" formatCode="General">
                  <c:v>12.726000000000001</c:v>
                </c:pt>
                <c:pt idx="7883" formatCode="General">
                  <c:v>12.773</c:v>
                </c:pt>
                <c:pt idx="7884" formatCode="General">
                  <c:v>12.759</c:v>
                </c:pt>
                <c:pt idx="7885" formatCode="General">
                  <c:v>12.756</c:v>
                </c:pt>
                <c:pt idx="7886" formatCode="General">
                  <c:v>12.771000000000001</c:v>
                </c:pt>
                <c:pt idx="7887" formatCode="General">
                  <c:v>12.786</c:v>
                </c:pt>
                <c:pt idx="7888" formatCode="General">
                  <c:v>12.754</c:v>
                </c:pt>
                <c:pt idx="7889" formatCode="General">
                  <c:v>12.755000000000004</c:v>
                </c:pt>
                <c:pt idx="7890" formatCode="General">
                  <c:v>12.781000000000001</c:v>
                </c:pt>
                <c:pt idx="7891" formatCode="General">
                  <c:v>12.763</c:v>
                </c:pt>
                <c:pt idx="7892" formatCode="General">
                  <c:v>12.774000000000001</c:v>
                </c:pt>
                <c:pt idx="7893" formatCode="General">
                  <c:v>12.776</c:v>
                </c:pt>
                <c:pt idx="7894" formatCode="General">
                  <c:v>12.787000000000001</c:v>
                </c:pt>
                <c:pt idx="7895" formatCode="General">
                  <c:v>12.779</c:v>
                </c:pt>
                <c:pt idx="7896" formatCode="General">
                  <c:v>12.797000000000001</c:v>
                </c:pt>
                <c:pt idx="7897" formatCode="General">
                  <c:v>12.815000000000012</c:v>
                </c:pt>
                <c:pt idx="7898" formatCode="General">
                  <c:v>12.790999999999999</c:v>
                </c:pt>
                <c:pt idx="7899" formatCode="General">
                  <c:v>12.772</c:v>
                </c:pt>
                <c:pt idx="7900" formatCode="General">
                  <c:v>12.797000000000001</c:v>
                </c:pt>
                <c:pt idx="7901" formatCode="General">
                  <c:v>12.785</c:v>
                </c:pt>
                <c:pt idx="7902" formatCode="General">
                  <c:v>12.787999999999998</c:v>
                </c:pt>
                <c:pt idx="7903" formatCode="General">
                  <c:v>12.816000000000004</c:v>
                </c:pt>
                <c:pt idx="7904" formatCode="General">
                  <c:v>12.789</c:v>
                </c:pt>
                <c:pt idx="7905" formatCode="General">
                  <c:v>12.785</c:v>
                </c:pt>
                <c:pt idx="7906" formatCode="General">
                  <c:v>12.811</c:v>
                </c:pt>
                <c:pt idx="7907" formatCode="General">
                  <c:v>12.808</c:v>
                </c:pt>
                <c:pt idx="7908" formatCode="General">
                  <c:v>12.79</c:v>
                </c:pt>
                <c:pt idx="7909" formatCode="General">
                  <c:v>12.792</c:v>
                </c:pt>
                <c:pt idx="7910" formatCode="General">
                  <c:v>12.809000000000006</c:v>
                </c:pt>
                <c:pt idx="7911" formatCode="General">
                  <c:v>12.765000000000002</c:v>
                </c:pt>
                <c:pt idx="7912" formatCode="General">
                  <c:v>12.781000000000001</c:v>
                </c:pt>
                <c:pt idx="7913" formatCode="General">
                  <c:v>12.804</c:v>
                </c:pt>
                <c:pt idx="7914" formatCode="General">
                  <c:v>12.806000000000004</c:v>
                </c:pt>
                <c:pt idx="7915" formatCode="General">
                  <c:v>12.763</c:v>
                </c:pt>
                <c:pt idx="7916" formatCode="General">
                  <c:v>12.789</c:v>
                </c:pt>
                <c:pt idx="7917" formatCode="General">
                  <c:v>12.773</c:v>
                </c:pt>
                <c:pt idx="7918" formatCode="General">
                  <c:v>12.767000000000001</c:v>
                </c:pt>
                <c:pt idx="7919" formatCode="General">
                  <c:v>12.790999999999999</c:v>
                </c:pt>
                <c:pt idx="7920" formatCode="General">
                  <c:v>12.762</c:v>
                </c:pt>
                <c:pt idx="7921" formatCode="General">
                  <c:v>12.795</c:v>
                </c:pt>
                <c:pt idx="7922" formatCode="General">
                  <c:v>12.773</c:v>
                </c:pt>
                <c:pt idx="7923" formatCode="General">
                  <c:v>12.825000000000006</c:v>
                </c:pt>
                <c:pt idx="7924" formatCode="General">
                  <c:v>12.798999999999999</c:v>
                </c:pt>
                <c:pt idx="7925" formatCode="General">
                  <c:v>12.792</c:v>
                </c:pt>
                <c:pt idx="7926" formatCode="General">
                  <c:v>12.801</c:v>
                </c:pt>
                <c:pt idx="7927" formatCode="General">
                  <c:v>12.784000000000001</c:v>
                </c:pt>
                <c:pt idx="7928" formatCode="General">
                  <c:v>12.787999999999998</c:v>
                </c:pt>
                <c:pt idx="7929" formatCode="General">
                  <c:v>12.782</c:v>
                </c:pt>
                <c:pt idx="7930" formatCode="General">
                  <c:v>12.792</c:v>
                </c:pt>
                <c:pt idx="7931" formatCode="General">
                  <c:v>12.764000000000001</c:v>
                </c:pt>
                <c:pt idx="7932" formatCode="General">
                  <c:v>12.798999999999999</c:v>
                </c:pt>
                <c:pt idx="7933" formatCode="General">
                  <c:v>12.829000000000002</c:v>
                </c:pt>
                <c:pt idx="7934" formatCode="General">
                  <c:v>12.804</c:v>
                </c:pt>
                <c:pt idx="7935" formatCode="General">
                  <c:v>12.776</c:v>
                </c:pt>
                <c:pt idx="7936" formatCode="General">
                  <c:v>12.793000000000001</c:v>
                </c:pt>
                <c:pt idx="7937" formatCode="General">
                  <c:v>12.772</c:v>
                </c:pt>
                <c:pt idx="7938" formatCode="General">
                  <c:v>12.805000000000012</c:v>
                </c:pt>
                <c:pt idx="7939" formatCode="General">
                  <c:v>12.783000000000001</c:v>
                </c:pt>
                <c:pt idx="7940" formatCode="General">
                  <c:v>12.838000000000001</c:v>
                </c:pt>
                <c:pt idx="7941" formatCode="General">
                  <c:v>12.790999999999999</c:v>
                </c:pt>
                <c:pt idx="7942" formatCode="General">
                  <c:v>12.782</c:v>
                </c:pt>
                <c:pt idx="7943" formatCode="General">
                  <c:v>12.772</c:v>
                </c:pt>
                <c:pt idx="7944" formatCode="General">
                  <c:v>12.787000000000001</c:v>
                </c:pt>
                <c:pt idx="7945" formatCode="General">
                  <c:v>12.768000000000001</c:v>
                </c:pt>
                <c:pt idx="7946" formatCode="General">
                  <c:v>12.781000000000001</c:v>
                </c:pt>
                <c:pt idx="7947" formatCode="General">
                  <c:v>12.814</c:v>
                </c:pt>
                <c:pt idx="7948" formatCode="General">
                  <c:v>12.777999999999999</c:v>
                </c:pt>
                <c:pt idx="7949" formatCode="General">
                  <c:v>12.796000000000001</c:v>
                </c:pt>
                <c:pt idx="7950" formatCode="General">
                  <c:v>12.768000000000001</c:v>
                </c:pt>
                <c:pt idx="7951" formatCode="General">
                  <c:v>12.785</c:v>
                </c:pt>
                <c:pt idx="7952" formatCode="General">
                  <c:v>12.793000000000001</c:v>
                </c:pt>
                <c:pt idx="7953" formatCode="General">
                  <c:v>12.769</c:v>
                </c:pt>
                <c:pt idx="7954" formatCode="General">
                  <c:v>12.790999999999999</c:v>
                </c:pt>
                <c:pt idx="7955" formatCode="General">
                  <c:v>12.781000000000001</c:v>
                </c:pt>
                <c:pt idx="7956" formatCode="General">
                  <c:v>12.774000000000001</c:v>
                </c:pt>
                <c:pt idx="7957" formatCode="General">
                  <c:v>12.775</c:v>
                </c:pt>
                <c:pt idx="7958" formatCode="General">
                  <c:v>12.786</c:v>
                </c:pt>
                <c:pt idx="7959" formatCode="General">
                  <c:v>12.789</c:v>
                </c:pt>
                <c:pt idx="7960" formatCode="General">
                  <c:v>12.774000000000001</c:v>
                </c:pt>
                <c:pt idx="7961" formatCode="General">
                  <c:v>12.763</c:v>
                </c:pt>
                <c:pt idx="7962" formatCode="General">
                  <c:v>12.762</c:v>
                </c:pt>
                <c:pt idx="7963" formatCode="General">
                  <c:v>12.787000000000001</c:v>
                </c:pt>
                <c:pt idx="7964" formatCode="General">
                  <c:v>12.787000000000001</c:v>
                </c:pt>
                <c:pt idx="7965" formatCode="General">
                  <c:v>12.766</c:v>
                </c:pt>
                <c:pt idx="7966" formatCode="General">
                  <c:v>12.763</c:v>
                </c:pt>
                <c:pt idx="7967" formatCode="General">
                  <c:v>12.766</c:v>
                </c:pt>
                <c:pt idx="7968" formatCode="General">
                  <c:v>12.781000000000001</c:v>
                </c:pt>
                <c:pt idx="7969" formatCode="General">
                  <c:v>12.79</c:v>
                </c:pt>
                <c:pt idx="7970" formatCode="General">
                  <c:v>12.768000000000001</c:v>
                </c:pt>
                <c:pt idx="7971" formatCode="General">
                  <c:v>12.841000000000001</c:v>
                </c:pt>
                <c:pt idx="7972" formatCode="General">
                  <c:v>12.766</c:v>
                </c:pt>
                <c:pt idx="7973" formatCode="General">
                  <c:v>12.751000000000001</c:v>
                </c:pt>
                <c:pt idx="7974" formatCode="General">
                  <c:v>12.761000000000001</c:v>
                </c:pt>
                <c:pt idx="7975" formatCode="General">
                  <c:v>12.772</c:v>
                </c:pt>
                <c:pt idx="7976" formatCode="General">
                  <c:v>12.793999999999999</c:v>
                </c:pt>
                <c:pt idx="7977" formatCode="General">
                  <c:v>12.777000000000001</c:v>
                </c:pt>
                <c:pt idx="7978" formatCode="General">
                  <c:v>12.789</c:v>
                </c:pt>
                <c:pt idx="7979" formatCode="General">
                  <c:v>12.764000000000001</c:v>
                </c:pt>
                <c:pt idx="7980" formatCode="General">
                  <c:v>12.774000000000001</c:v>
                </c:pt>
                <c:pt idx="7981" formatCode="General">
                  <c:v>12.774000000000001</c:v>
                </c:pt>
                <c:pt idx="7982" formatCode="General">
                  <c:v>12.762</c:v>
                </c:pt>
                <c:pt idx="7983" formatCode="General">
                  <c:v>12.777999999999999</c:v>
                </c:pt>
                <c:pt idx="7984" formatCode="General">
                  <c:v>12.786</c:v>
                </c:pt>
                <c:pt idx="7985" formatCode="General">
                  <c:v>12.807</c:v>
                </c:pt>
                <c:pt idx="7986" formatCode="General">
                  <c:v>12.79</c:v>
                </c:pt>
                <c:pt idx="7987" formatCode="General">
                  <c:v>12.782</c:v>
                </c:pt>
                <c:pt idx="7988" formatCode="General">
                  <c:v>12.786</c:v>
                </c:pt>
                <c:pt idx="7989" formatCode="General">
                  <c:v>12.781000000000001</c:v>
                </c:pt>
                <c:pt idx="7990" formatCode="General">
                  <c:v>12.8</c:v>
                </c:pt>
                <c:pt idx="7991" formatCode="General">
                  <c:v>12.781000000000001</c:v>
                </c:pt>
                <c:pt idx="7992" formatCode="General">
                  <c:v>12.815000000000012</c:v>
                </c:pt>
                <c:pt idx="7993" formatCode="General">
                  <c:v>12.774000000000001</c:v>
                </c:pt>
                <c:pt idx="7994" formatCode="General">
                  <c:v>12.802000000000012</c:v>
                </c:pt>
                <c:pt idx="7995" formatCode="General">
                  <c:v>12.812000000000006</c:v>
                </c:pt>
                <c:pt idx="7996" formatCode="General">
                  <c:v>12.821</c:v>
                </c:pt>
                <c:pt idx="7997" formatCode="General">
                  <c:v>12.805000000000012</c:v>
                </c:pt>
                <c:pt idx="7998" formatCode="General">
                  <c:v>12.826000000000002</c:v>
                </c:pt>
                <c:pt idx="7999" formatCode="General">
                  <c:v>12.811</c:v>
                </c:pt>
                <c:pt idx="8000" formatCode="General">
                  <c:v>12.819000000000004</c:v>
                </c:pt>
                <c:pt idx="8001" formatCode="General">
                  <c:v>12.814</c:v>
                </c:pt>
                <c:pt idx="8002" formatCode="General">
                  <c:v>12.807</c:v>
                </c:pt>
                <c:pt idx="8003" formatCode="General">
                  <c:v>12.802000000000012</c:v>
                </c:pt>
                <c:pt idx="8004" formatCode="General">
                  <c:v>12.8</c:v>
                </c:pt>
                <c:pt idx="8005" formatCode="General">
                  <c:v>12.815000000000012</c:v>
                </c:pt>
                <c:pt idx="8006" formatCode="General">
                  <c:v>12.81</c:v>
                </c:pt>
                <c:pt idx="8007" formatCode="General">
                  <c:v>12.819000000000004</c:v>
                </c:pt>
                <c:pt idx="8008" formatCode="General">
                  <c:v>12.822000000000006</c:v>
                </c:pt>
                <c:pt idx="8009" formatCode="General">
                  <c:v>12.801</c:v>
                </c:pt>
                <c:pt idx="8010" formatCode="General">
                  <c:v>12.797999999999998</c:v>
                </c:pt>
                <c:pt idx="8011" formatCode="General">
                  <c:v>12.82</c:v>
                </c:pt>
                <c:pt idx="8012" formatCode="General">
                  <c:v>12.790999999999999</c:v>
                </c:pt>
                <c:pt idx="8013" formatCode="General">
                  <c:v>12.809000000000006</c:v>
                </c:pt>
                <c:pt idx="8014" formatCode="General">
                  <c:v>12.839</c:v>
                </c:pt>
                <c:pt idx="8015" formatCode="General">
                  <c:v>12.836</c:v>
                </c:pt>
                <c:pt idx="8016" formatCode="General">
                  <c:v>12.844000000000001</c:v>
                </c:pt>
                <c:pt idx="8017" formatCode="General">
                  <c:v>12.879000000000012</c:v>
                </c:pt>
                <c:pt idx="8018" formatCode="General">
                  <c:v>12.841000000000001</c:v>
                </c:pt>
                <c:pt idx="8019" formatCode="General">
                  <c:v>12.8</c:v>
                </c:pt>
                <c:pt idx="8020" formatCode="General">
                  <c:v>12.837</c:v>
                </c:pt>
                <c:pt idx="8021" formatCode="General">
                  <c:v>12.862000000000014</c:v>
                </c:pt>
                <c:pt idx="8022" formatCode="General">
                  <c:v>12.837</c:v>
                </c:pt>
                <c:pt idx="8023" formatCode="General">
                  <c:v>12.859000000000014</c:v>
                </c:pt>
                <c:pt idx="8024" formatCode="General">
                  <c:v>12.813000000000002</c:v>
                </c:pt>
                <c:pt idx="8025" formatCode="General">
                  <c:v>12.858000000000002</c:v>
                </c:pt>
                <c:pt idx="8026" formatCode="General">
                  <c:v>12.869000000000012</c:v>
                </c:pt>
                <c:pt idx="8027" formatCode="General">
                  <c:v>12.845000000000002</c:v>
                </c:pt>
                <c:pt idx="8028" formatCode="General">
                  <c:v>12.834</c:v>
                </c:pt>
                <c:pt idx="8029" formatCode="General">
                  <c:v>12.882000000000012</c:v>
                </c:pt>
                <c:pt idx="8030" formatCode="General">
                  <c:v>12.858000000000002</c:v>
                </c:pt>
                <c:pt idx="8031" formatCode="General">
                  <c:v>12.829000000000002</c:v>
                </c:pt>
                <c:pt idx="8032" formatCode="General">
                  <c:v>12.822000000000006</c:v>
                </c:pt>
                <c:pt idx="8033" formatCode="General">
                  <c:v>12.829000000000002</c:v>
                </c:pt>
                <c:pt idx="8034" formatCode="General">
                  <c:v>12.836</c:v>
                </c:pt>
                <c:pt idx="8035" formatCode="General">
                  <c:v>12.843</c:v>
                </c:pt>
                <c:pt idx="8036" formatCode="General">
                  <c:v>12.832000000000004</c:v>
                </c:pt>
                <c:pt idx="8037" formatCode="General">
                  <c:v>12.843</c:v>
                </c:pt>
                <c:pt idx="8038" formatCode="General">
                  <c:v>12.839</c:v>
                </c:pt>
                <c:pt idx="8039" formatCode="General">
                  <c:v>12.853000000000012</c:v>
                </c:pt>
                <c:pt idx="8040" formatCode="General">
                  <c:v>12.859000000000014</c:v>
                </c:pt>
                <c:pt idx="8041" formatCode="General">
                  <c:v>12.853000000000012</c:v>
                </c:pt>
                <c:pt idx="8042" formatCode="General">
                  <c:v>12.865000000000014</c:v>
                </c:pt>
                <c:pt idx="8043" formatCode="General">
                  <c:v>12.851000000000004</c:v>
                </c:pt>
                <c:pt idx="8044" formatCode="General">
                  <c:v>12.833</c:v>
                </c:pt>
                <c:pt idx="8045" formatCode="General">
                  <c:v>12.84</c:v>
                </c:pt>
                <c:pt idx="8046" formatCode="General">
                  <c:v>12.878</c:v>
                </c:pt>
                <c:pt idx="8047" formatCode="General">
                  <c:v>12.848000000000001</c:v>
                </c:pt>
                <c:pt idx="8048" formatCode="General">
                  <c:v>12.839</c:v>
                </c:pt>
                <c:pt idx="8049" formatCode="General">
                  <c:v>12.826000000000002</c:v>
                </c:pt>
                <c:pt idx="8050" formatCode="General">
                  <c:v>12.84</c:v>
                </c:pt>
                <c:pt idx="8051" formatCode="General">
                  <c:v>12.835000000000004</c:v>
                </c:pt>
                <c:pt idx="8052" formatCode="General">
                  <c:v>12.855000000000018</c:v>
                </c:pt>
                <c:pt idx="8053" formatCode="General">
                  <c:v>12.824</c:v>
                </c:pt>
                <c:pt idx="8054" formatCode="General">
                  <c:v>12.849</c:v>
                </c:pt>
                <c:pt idx="8055" formatCode="General">
                  <c:v>12.845000000000002</c:v>
                </c:pt>
                <c:pt idx="8056" formatCode="General">
                  <c:v>12.854000000000006</c:v>
                </c:pt>
                <c:pt idx="8057" formatCode="General">
                  <c:v>12.832000000000004</c:v>
                </c:pt>
                <c:pt idx="8058" formatCode="General">
                  <c:v>12.860000000000012</c:v>
                </c:pt>
                <c:pt idx="8059" formatCode="General">
                  <c:v>12.861000000000002</c:v>
                </c:pt>
                <c:pt idx="8060" formatCode="General">
                  <c:v>12.866000000000012</c:v>
                </c:pt>
                <c:pt idx="8061" formatCode="General">
                  <c:v>12.854000000000006</c:v>
                </c:pt>
                <c:pt idx="8062" formatCode="General">
                  <c:v>12.851000000000004</c:v>
                </c:pt>
                <c:pt idx="8063" formatCode="General">
                  <c:v>12.860000000000012</c:v>
                </c:pt>
                <c:pt idx="8064" formatCode="General">
                  <c:v>12.841000000000001</c:v>
                </c:pt>
                <c:pt idx="8065" formatCode="General">
                  <c:v>12.859000000000014</c:v>
                </c:pt>
                <c:pt idx="8066" formatCode="General">
                  <c:v>12.843</c:v>
                </c:pt>
                <c:pt idx="8067" formatCode="General">
                  <c:v>12.832000000000004</c:v>
                </c:pt>
                <c:pt idx="8068" formatCode="General">
                  <c:v>12.837</c:v>
                </c:pt>
                <c:pt idx="8069" formatCode="General">
                  <c:v>12.821</c:v>
                </c:pt>
                <c:pt idx="8070" formatCode="General">
                  <c:v>12.849</c:v>
                </c:pt>
                <c:pt idx="8071" formatCode="General">
                  <c:v>12.852000000000015</c:v>
                </c:pt>
                <c:pt idx="8072" formatCode="General">
                  <c:v>12.83</c:v>
                </c:pt>
                <c:pt idx="8073" formatCode="General">
                  <c:v>12.819000000000004</c:v>
                </c:pt>
                <c:pt idx="8074" formatCode="General">
                  <c:v>12.833</c:v>
                </c:pt>
                <c:pt idx="8075" formatCode="General">
                  <c:v>12.848000000000001</c:v>
                </c:pt>
                <c:pt idx="8076" formatCode="General">
                  <c:v>12.836</c:v>
                </c:pt>
                <c:pt idx="8077" formatCode="General">
                  <c:v>12.845000000000002</c:v>
                </c:pt>
                <c:pt idx="8078" formatCode="General">
                  <c:v>12.832000000000004</c:v>
                </c:pt>
                <c:pt idx="8079" formatCode="General">
                  <c:v>12.851000000000004</c:v>
                </c:pt>
                <c:pt idx="8080" formatCode="General">
                  <c:v>12.809000000000006</c:v>
                </c:pt>
                <c:pt idx="8081" formatCode="General">
                  <c:v>12.850000000000012</c:v>
                </c:pt>
                <c:pt idx="8082" formatCode="General">
                  <c:v>12.82</c:v>
                </c:pt>
                <c:pt idx="8083" formatCode="General">
                  <c:v>12.845000000000002</c:v>
                </c:pt>
                <c:pt idx="8084" formatCode="General">
                  <c:v>12.841000000000001</c:v>
                </c:pt>
                <c:pt idx="8085" formatCode="General">
                  <c:v>12.846</c:v>
                </c:pt>
                <c:pt idx="8086" formatCode="General">
                  <c:v>12.829000000000002</c:v>
                </c:pt>
                <c:pt idx="8087" formatCode="General">
                  <c:v>12.809000000000006</c:v>
                </c:pt>
                <c:pt idx="8088" formatCode="General">
                  <c:v>12.833</c:v>
                </c:pt>
                <c:pt idx="8089" formatCode="General">
                  <c:v>12.818</c:v>
                </c:pt>
                <c:pt idx="8090" formatCode="General">
                  <c:v>12.809000000000006</c:v>
                </c:pt>
                <c:pt idx="8091" formatCode="General">
                  <c:v>12.83</c:v>
                </c:pt>
                <c:pt idx="8092" formatCode="General">
                  <c:v>12.815000000000012</c:v>
                </c:pt>
                <c:pt idx="8093" formatCode="General">
                  <c:v>12.813000000000002</c:v>
                </c:pt>
                <c:pt idx="8094" formatCode="General">
                  <c:v>12.801</c:v>
                </c:pt>
                <c:pt idx="8095" formatCode="General">
                  <c:v>12.826000000000002</c:v>
                </c:pt>
                <c:pt idx="8096" formatCode="General">
                  <c:v>12.809000000000006</c:v>
                </c:pt>
                <c:pt idx="8097" formatCode="General">
                  <c:v>12.8</c:v>
                </c:pt>
                <c:pt idx="8098" formatCode="General">
                  <c:v>12.808</c:v>
                </c:pt>
                <c:pt idx="8099" formatCode="General">
                  <c:v>12.827</c:v>
                </c:pt>
                <c:pt idx="8100" formatCode="General">
                  <c:v>12.769</c:v>
                </c:pt>
                <c:pt idx="8101" formatCode="General">
                  <c:v>12.796000000000001</c:v>
                </c:pt>
                <c:pt idx="8102" formatCode="General">
                  <c:v>12.804</c:v>
                </c:pt>
                <c:pt idx="8103" formatCode="General">
                  <c:v>12.78</c:v>
                </c:pt>
                <c:pt idx="8104" formatCode="General">
                  <c:v>12.787000000000001</c:v>
                </c:pt>
                <c:pt idx="8105" formatCode="General">
                  <c:v>12.783000000000001</c:v>
                </c:pt>
                <c:pt idx="8106" formatCode="General">
                  <c:v>12.779</c:v>
                </c:pt>
                <c:pt idx="8107" formatCode="General">
                  <c:v>12.764000000000001</c:v>
                </c:pt>
                <c:pt idx="8108" formatCode="General">
                  <c:v>12.793000000000001</c:v>
                </c:pt>
                <c:pt idx="8109" formatCode="General">
                  <c:v>12.762</c:v>
                </c:pt>
                <c:pt idx="8110" formatCode="General">
                  <c:v>12.787999999999998</c:v>
                </c:pt>
                <c:pt idx="8111" formatCode="General">
                  <c:v>12.751000000000001</c:v>
                </c:pt>
                <c:pt idx="8112" formatCode="General">
                  <c:v>12.758000000000001</c:v>
                </c:pt>
                <c:pt idx="8113" formatCode="General">
                  <c:v>12.759</c:v>
                </c:pt>
                <c:pt idx="8114" formatCode="General">
                  <c:v>12.740999999999998</c:v>
                </c:pt>
                <c:pt idx="8115" formatCode="General">
                  <c:v>12.753</c:v>
                </c:pt>
                <c:pt idx="8116" formatCode="General">
                  <c:v>12.740999999999998</c:v>
                </c:pt>
                <c:pt idx="8117" formatCode="General">
                  <c:v>12.757</c:v>
                </c:pt>
                <c:pt idx="8118" formatCode="General">
                  <c:v>12.739999999999998</c:v>
                </c:pt>
                <c:pt idx="8119" formatCode="General">
                  <c:v>12.715</c:v>
                </c:pt>
                <c:pt idx="8120" formatCode="General">
                  <c:v>12.736000000000001</c:v>
                </c:pt>
                <c:pt idx="8121" formatCode="General">
                  <c:v>12.723999999999998</c:v>
                </c:pt>
                <c:pt idx="8122" formatCode="General">
                  <c:v>12.717000000000001</c:v>
                </c:pt>
                <c:pt idx="8123" formatCode="General">
                  <c:v>12.716000000000001</c:v>
                </c:pt>
                <c:pt idx="8124" formatCode="General">
                  <c:v>12.712</c:v>
                </c:pt>
                <c:pt idx="8125" formatCode="General">
                  <c:v>12.747999999999999</c:v>
                </c:pt>
                <c:pt idx="8126" formatCode="General">
                  <c:v>12.693</c:v>
                </c:pt>
                <c:pt idx="8127" formatCode="General">
                  <c:v>12.712</c:v>
                </c:pt>
                <c:pt idx="8128" formatCode="General">
                  <c:v>12.706</c:v>
                </c:pt>
                <c:pt idx="8129" formatCode="General">
                  <c:v>12.723999999999998</c:v>
                </c:pt>
                <c:pt idx="8130" formatCode="General">
                  <c:v>12.697999999999999</c:v>
                </c:pt>
                <c:pt idx="8131" formatCode="General">
                  <c:v>12.685</c:v>
                </c:pt>
                <c:pt idx="8132" formatCode="General">
                  <c:v>12.65</c:v>
                </c:pt>
                <c:pt idx="8133" formatCode="General">
                  <c:v>12.669</c:v>
                </c:pt>
                <c:pt idx="8134" formatCode="General">
                  <c:v>12.65</c:v>
                </c:pt>
                <c:pt idx="8135" formatCode="General">
                  <c:v>12.723999999999998</c:v>
                </c:pt>
                <c:pt idx="8136" formatCode="General">
                  <c:v>12.657</c:v>
                </c:pt>
                <c:pt idx="8137" formatCode="General">
                  <c:v>12.653</c:v>
                </c:pt>
                <c:pt idx="8138" formatCode="General">
                  <c:v>12.683</c:v>
                </c:pt>
                <c:pt idx="8139" formatCode="General">
                  <c:v>12.666</c:v>
                </c:pt>
                <c:pt idx="8140" formatCode="General">
                  <c:v>12.625</c:v>
                </c:pt>
                <c:pt idx="8141" formatCode="General">
                  <c:v>12.65</c:v>
                </c:pt>
                <c:pt idx="8142" formatCode="General">
                  <c:v>12.635</c:v>
                </c:pt>
                <c:pt idx="8143" formatCode="General">
                  <c:v>12.68</c:v>
                </c:pt>
                <c:pt idx="8144" formatCode="General">
                  <c:v>12.643000000000001</c:v>
                </c:pt>
                <c:pt idx="8145" formatCode="General">
                  <c:v>12.643999999999998</c:v>
                </c:pt>
                <c:pt idx="8146" formatCode="General">
                  <c:v>12.619</c:v>
                </c:pt>
                <c:pt idx="8147" formatCode="General">
                  <c:v>12.623000000000001</c:v>
                </c:pt>
                <c:pt idx="8148" formatCode="General">
                  <c:v>12.616</c:v>
                </c:pt>
                <c:pt idx="8149" formatCode="General">
                  <c:v>12.606</c:v>
                </c:pt>
                <c:pt idx="8150" formatCode="General">
                  <c:v>12.612</c:v>
                </c:pt>
                <c:pt idx="8151" formatCode="General">
                  <c:v>12.584</c:v>
                </c:pt>
                <c:pt idx="8152" formatCode="General">
                  <c:v>12.575000000000006</c:v>
                </c:pt>
                <c:pt idx="8153" formatCode="General">
                  <c:v>12.599</c:v>
                </c:pt>
                <c:pt idx="8154" formatCode="General">
                  <c:v>12.596</c:v>
                </c:pt>
                <c:pt idx="8155" formatCode="General">
                  <c:v>12.571</c:v>
                </c:pt>
                <c:pt idx="8156" formatCode="General">
                  <c:v>12.613</c:v>
                </c:pt>
                <c:pt idx="8157" formatCode="General">
                  <c:v>12.561</c:v>
                </c:pt>
                <c:pt idx="8158" formatCode="General">
                  <c:v>12.567</c:v>
                </c:pt>
                <c:pt idx="8159" formatCode="General">
                  <c:v>12.553000000000004</c:v>
                </c:pt>
                <c:pt idx="8160" formatCode="General">
                  <c:v>12.548999999999999</c:v>
                </c:pt>
                <c:pt idx="8161" formatCode="General">
                  <c:v>12.554</c:v>
                </c:pt>
                <c:pt idx="8162" formatCode="General">
                  <c:v>12.576000000000002</c:v>
                </c:pt>
                <c:pt idx="8163" formatCode="General">
                  <c:v>12.536</c:v>
                </c:pt>
                <c:pt idx="8164" formatCode="General">
                  <c:v>12.531000000000001</c:v>
                </c:pt>
                <c:pt idx="8165" formatCode="General">
                  <c:v>12.517000000000001</c:v>
                </c:pt>
                <c:pt idx="8166" formatCode="General">
                  <c:v>12.512</c:v>
                </c:pt>
                <c:pt idx="8167" formatCode="General">
                  <c:v>12.547000000000001</c:v>
                </c:pt>
                <c:pt idx="8168" formatCode="General">
                  <c:v>12.506</c:v>
                </c:pt>
                <c:pt idx="8169" formatCode="General">
                  <c:v>12.513</c:v>
                </c:pt>
                <c:pt idx="8170" formatCode="General">
                  <c:v>12.515000000000002</c:v>
                </c:pt>
                <c:pt idx="8171" formatCode="General">
                  <c:v>12.495000000000006</c:v>
                </c:pt>
                <c:pt idx="8172" formatCode="General">
                  <c:v>12.494</c:v>
                </c:pt>
                <c:pt idx="8173" formatCode="General">
                  <c:v>12.499000000000002</c:v>
                </c:pt>
                <c:pt idx="8174" formatCode="General">
                  <c:v>12.477</c:v>
                </c:pt>
                <c:pt idx="8175" formatCode="General">
                  <c:v>12.491</c:v>
                </c:pt>
                <c:pt idx="8176" formatCode="General">
                  <c:v>12.509</c:v>
                </c:pt>
                <c:pt idx="8177" formatCode="General">
                  <c:v>12.508000000000001</c:v>
                </c:pt>
                <c:pt idx="8178" formatCode="General">
                  <c:v>12.482000000000006</c:v>
                </c:pt>
                <c:pt idx="8179" formatCode="General">
                  <c:v>12.484</c:v>
                </c:pt>
                <c:pt idx="8180" formatCode="General">
                  <c:v>12.474</c:v>
                </c:pt>
                <c:pt idx="8181" formatCode="General">
                  <c:v>12.471</c:v>
                </c:pt>
                <c:pt idx="8182" formatCode="General">
                  <c:v>12.462000000000012</c:v>
                </c:pt>
                <c:pt idx="8183" formatCode="General">
                  <c:v>12.447999999999999</c:v>
                </c:pt>
                <c:pt idx="8184" formatCode="General">
                  <c:v>12.47</c:v>
                </c:pt>
                <c:pt idx="8185" formatCode="General">
                  <c:v>12.442</c:v>
                </c:pt>
                <c:pt idx="8186" formatCode="General">
                  <c:v>12.434000000000001</c:v>
                </c:pt>
                <c:pt idx="8187" formatCode="General">
                  <c:v>12.429</c:v>
                </c:pt>
                <c:pt idx="8188" formatCode="General">
                  <c:v>12.426</c:v>
                </c:pt>
                <c:pt idx="8189" formatCode="General">
                  <c:v>12.429</c:v>
                </c:pt>
                <c:pt idx="8190" formatCode="General">
                  <c:v>12.415000000000004</c:v>
                </c:pt>
                <c:pt idx="8191" formatCode="General">
                  <c:v>12.404</c:v>
                </c:pt>
                <c:pt idx="8192" formatCode="General">
                  <c:v>12.409000000000002</c:v>
                </c:pt>
                <c:pt idx="8193" formatCode="General">
                  <c:v>12.382000000000012</c:v>
                </c:pt>
                <c:pt idx="8194" formatCode="General">
                  <c:v>12.378</c:v>
                </c:pt>
                <c:pt idx="8195" formatCode="General">
                  <c:v>12.367000000000004</c:v>
                </c:pt>
                <c:pt idx="8196" formatCode="General">
                  <c:v>12.370000000000006</c:v>
                </c:pt>
                <c:pt idx="8197" formatCode="General">
                  <c:v>12.373000000000006</c:v>
                </c:pt>
                <c:pt idx="8198" formatCode="General">
                  <c:v>12.392000000000012</c:v>
                </c:pt>
                <c:pt idx="8199" formatCode="General">
                  <c:v>12.313000000000002</c:v>
                </c:pt>
                <c:pt idx="8200" formatCode="General">
                  <c:v>12.359000000000014</c:v>
                </c:pt>
                <c:pt idx="8201" formatCode="General">
                  <c:v>12.361000000000002</c:v>
                </c:pt>
                <c:pt idx="8202" formatCode="General">
                  <c:v>12.354000000000006</c:v>
                </c:pt>
                <c:pt idx="8203" formatCode="General">
                  <c:v>12.361000000000002</c:v>
                </c:pt>
                <c:pt idx="8204" formatCode="General">
                  <c:v>12.333</c:v>
                </c:pt>
                <c:pt idx="8205" formatCode="General">
                  <c:v>12.372000000000014</c:v>
                </c:pt>
                <c:pt idx="8206" formatCode="General">
                  <c:v>12.328000000000001</c:v>
                </c:pt>
                <c:pt idx="8207" formatCode="General">
                  <c:v>12.337</c:v>
                </c:pt>
                <c:pt idx="8208" formatCode="General">
                  <c:v>12.359000000000014</c:v>
                </c:pt>
                <c:pt idx="8209" formatCode="General">
                  <c:v>12.308</c:v>
                </c:pt>
                <c:pt idx="8210" formatCode="General">
                  <c:v>12.304</c:v>
                </c:pt>
                <c:pt idx="8211" formatCode="General">
                  <c:v>12.308</c:v>
                </c:pt>
                <c:pt idx="8212" formatCode="General">
                  <c:v>12.298999999999999</c:v>
                </c:pt>
                <c:pt idx="8213" formatCode="General">
                  <c:v>12.297999999999998</c:v>
                </c:pt>
                <c:pt idx="8214" formatCode="General">
                  <c:v>12.271000000000001</c:v>
                </c:pt>
                <c:pt idx="8215" formatCode="General">
                  <c:v>12.293000000000001</c:v>
                </c:pt>
                <c:pt idx="8216" formatCode="General">
                  <c:v>12.275</c:v>
                </c:pt>
                <c:pt idx="8217" formatCode="General">
                  <c:v>12.290999999999999</c:v>
                </c:pt>
                <c:pt idx="8218" formatCode="General">
                  <c:v>12.286</c:v>
                </c:pt>
                <c:pt idx="8219" formatCode="General">
                  <c:v>12.292</c:v>
                </c:pt>
                <c:pt idx="8220" formatCode="General">
                  <c:v>12.302000000000012</c:v>
                </c:pt>
                <c:pt idx="8221" formatCode="General">
                  <c:v>12.272</c:v>
                </c:pt>
                <c:pt idx="8222" formatCode="General">
                  <c:v>12.206</c:v>
                </c:pt>
                <c:pt idx="8223" formatCode="General">
                  <c:v>12.261000000000001</c:v>
                </c:pt>
                <c:pt idx="8224" formatCode="General">
                  <c:v>12.274000000000001</c:v>
                </c:pt>
                <c:pt idx="8225" formatCode="General">
                  <c:v>12.262</c:v>
                </c:pt>
                <c:pt idx="8226" formatCode="General">
                  <c:v>12.239000000000001</c:v>
                </c:pt>
                <c:pt idx="8227" formatCode="General">
                  <c:v>12.245999999999999</c:v>
                </c:pt>
                <c:pt idx="8228" formatCode="General">
                  <c:v>12.227999999999998</c:v>
                </c:pt>
                <c:pt idx="8229" formatCode="General">
                  <c:v>12.233999999999998</c:v>
                </c:pt>
                <c:pt idx="8230" formatCode="General">
                  <c:v>12.223000000000001</c:v>
                </c:pt>
                <c:pt idx="8231" formatCode="General">
                  <c:v>12.217000000000001</c:v>
                </c:pt>
                <c:pt idx="8232" formatCode="General">
                  <c:v>12.233000000000001</c:v>
                </c:pt>
                <c:pt idx="8233" formatCode="General">
                  <c:v>12.228999999999999</c:v>
                </c:pt>
                <c:pt idx="8234" formatCode="General">
                  <c:v>12.216000000000001</c:v>
                </c:pt>
                <c:pt idx="8235" formatCode="General">
                  <c:v>12.259</c:v>
                </c:pt>
                <c:pt idx="8236" formatCode="General">
                  <c:v>12.223999999999998</c:v>
                </c:pt>
                <c:pt idx="8237" formatCode="General">
                  <c:v>12.256</c:v>
                </c:pt>
                <c:pt idx="8238" formatCode="General">
                  <c:v>12.220999999999998</c:v>
                </c:pt>
                <c:pt idx="8239" formatCode="General">
                  <c:v>12.206</c:v>
                </c:pt>
                <c:pt idx="8240" formatCode="General">
                  <c:v>12.116</c:v>
                </c:pt>
                <c:pt idx="8241" formatCode="General">
                  <c:v>12.209</c:v>
                </c:pt>
                <c:pt idx="8242" formatCode="General">
                  <c:v>12.223999999999998</c:v>
                </c:pt>
                <c:pt idx="8243" formatCode="General">
                  <c:v>12.197000000000001</c:v>
                </c:pt>
                <c:pt idx="8244" formatCode="General">
                  <c:v>12.17</c:v>
                </c:pt>
                <c:pt idx="8245" formatCode="General">
                  <c:v>12.215</c:v>
                </c:pt>
                <c:pt idx="8246" formatCode="General">
                  <c:v>12.194000000000001</c:v>
                </c:pt>
                <c:pt idx="8247" formatCode="General">
                  <c:v>12.216000000000001</c:v>
                </c:pt>
                <c:pt idx="8248" formatCode="General">
                  <c:v>12.161</c:v>
                </c:pt>
                <c:pt idx="8249" formatCode="General">
                  <c:v>12.168000000000001</c:v>
                </c:pt>
                <c:pt idx="8250" formatCode="General">
                  <c:v>12.143999999999998</c:v>
                </c:pt>
                <c:pt idx="8251" formatCode="General">
                  <c:v>12.195</c:v>
                </c:pt>
                <c:pt idx="8252" formatCode="General">
                  <c:v>12.175000000000002</c:v>
                </c:pt>
                <c:pt idx="8253" formatCode="General">
                  <c:v>12.173</c:v>
                </c:pt>
                <c:pt idx="8254" formatCode="General">
                  <c:v>12.163</c:v>
                </c:pt>
                <c:pt idx="8255" formatCode="General">
                  <c:v>12.120999999999999</c:v>
                </c:pt>
                <c:pt idx="8256" formatCode="General">
                  <c:v>12.105</c:v>
                </c:pt>
                <c:pt idx="8257" formatCode="General">
                  <c:v>12.095000000000002</c:v>
                </c:pt>
                <c:pt idx="8258" formatCode="General">
                  <c:v>12.104000000000001</c:v>
                </c:pt>
                <c:pt idx="8259" formatCode="General">
                  <c:v>12.133000000000001</c:v>
                </c:pt>
                <c:pt idx="8260" formatCode="General">
                  <c:v>12.139999999999999</c:v>
                </c:pt>
                <c:pt idx="8261" formatCode="General">
                  <c:v>12.153</c:v>
                </c:pt>
                <c:pt idx="8262" formatCode="General">
                  <c:v>12.129999999999999</c:v>
                </c:pt>
                <c:pt idx="8263" formatCode="General">
                  <c:v>12.12</c:v>
                </c:pt>
                <c:pt idx="8264" formatCode="General">
                  <c:v>12.145</c:v>
                </c:pt>
                <c:pt idx="8265" formatCode="General">
                  <c:v>12.145</c:v>
                </c:pt>
                <c:pt idx="8266" formatCode="General">
                  <c:v>12.139999999999999</c:v>
                </c:pt>
                <c:pt idx="8267" formatCode="General">
                  <c:v>12.124000000000001</c:v>
                </c:pt>
                <c:pt idx="8268" formatCode="General">
                  <c:v>12.145</c:v>
                </c:pt>
                <c:pt idx="8269" formatCode="General">
                  <c:v>12.146999999999998</c:v>
                </c:pt>
                <c:pt idx="8270" formatCode="General">
                  <c:v>12.135</c:v>
                </c:pt>
                <c:pt idx="8271" formatCode="General">
                  <c:v>12.112</c:v>
                </c:pt>
                <c:pt idx="8272" formatCode="General">
                  <c:v>12.1</c:v>
                </c:pt>
                <c:pt idx="8273" formatCode="General">
                  <c:v>12.139999999999999</c:v>
                </c:pt>
                <c:pt idx="8274" formatCode="General">
                  <c:v>12.127999999999998</c:v>
                </c:pt>
                <c:pt idx="8275" formatCode="General">
                  <c:v>12.108000000000001</c:v>
                </c:pt>
                <c:pt idx="8276" formatCode="General">
                  <c:v>12.126000000000001</c:v>
                </c:pt>
                <c:pt idx="8277" formatCode="General">
                  <c:v>12.127999999999998</c:v>
                </c:pt>
                <c:pt idx="8278" formatCode="General">
                  <c:v>12.140999999999998</c:v>
                </c:pt>
                <c:pt idx="8279" formatCode="General">
                  <c:v>12.098000000000001</c:v>
                </c:pt>
                <c:pt idx="8280" formatCode="General">
                  <c:v>12.126000000000001</c:v>
                </c:pt>
                <c:pt idx="8281" formatCode="General">
                  <c:v>12.11</c:v>
                </c:pt>
                <c:pt idx="8282" formatCode="General">
                  <c:v>12.107000000000001</c:v>
                </c:pt>
                <c:pt idx="8283" formatCode="General">
                  <c:v>12.132</c:v>
                </c:pt>
                <c:pt idx="8284" formatCode="General">
                  <c:v>12.133999999999999</c:v>
                </c:pt>
                <c:pt idx="8285" formatCode="General">
                  <c:v>12.129</c:v>
                </c:pt>
                <c:pt idx="8286" formatCode="General">
                  <c:v>12.123000000000001</c:v>
                </c:pt>
                <c:pt idx="8287" formatCode="General">
                  <c:v>12.117000000000001</c:v>
                </c:pt>
                <c:pt idx="8288" formatCode="General">
                  <c:v>12.108000000000001</c:v>
                </c:pt>
                <c:pt idx="8289" formatCode="General">
                  <c:v>12.111000000000001</c:v>
                </c:pt>
                <c:pt idx="8290" formatCode="General">
                  <c:v>12.12</c:v>
                </c:pt>
                <c:pt idx="8291" formatCode="General">
                  <c:v>12.124000000000001</c:v>
                </c:pt>
                <c:pt idx="8292" formatCode="General">
                  <c:v>12.101000000000001</c:v>
                </c:pt>
                <c:pt idx="8293" formatCode="General">
                  <c:v>12.109</c:v>
                </c:pt>
                <c:pt idx="8294" formatCode="General">
                  <c:v>12.115</c:v>
                </c:pt>
                <c:pt idx="8295" formatCode="General">
                  <c:v>12.154</c:v>
                </c:pt>
                <c:pt idx="8296" formatCode="General">
                  <c:v>12.129999999999999</c:v>
                </c:pt>
                <c:pt idx="8297" formatCode="General">
                  <c:v>12.136000000000001</c:v>
                </c:pt>
                <c:pt idx="8298" formatCode="General">
                  <c:v>12.133000000000001</c:v>
                </c:pt>
                <c:pt idx="8299" formatCode="General">
                  <c:v>12.125</c:v>
                </c:pt>
                <c:pt idx="8300" formatCode="General">
                  <c:v>12.130999999999998</c:v>
                </c:pt>
                <c:pt idx="8301" formatCode="General">
                  <c:v>12.140999999999998</c:v>
                </c:pt>
                <c:pt idx="8302" formatCode="General">
                  <c:v>12.155000000000006</c:v>
                </c:pt>
                <c:pt idx="8303" formatCode="General">
                  <c:v>12.143999999999998</c:v>
                </c:pt>
                <c:pt idx="8304" formatCode="General">
                  <c:v>12.146999999999998</c:v>
                </c:pt>
                <c:pt idx="8305" formatCode="General">
                  <c:v>12.152000000000006</c:v>
                </c:pt>
                <c:pt idx="8306" formatCode="General">
                  <c:v>12.146000000000001</c:v>
                </c:pt>
                <c:pt idx="8307" formatCode="General">
                  <c:v>12.125</c:v>
                </c:pt>
                <c:pt idx="8308" formatCode="General">
                  <c:v>12.153</c:v>
                </c:pt>
                <c:pt idx="8309" formatCode="General">
                  <c:v>12.123000000000001</c:v>
                </c:pt>
                <c:pt idx="8310" formatCode="General">
                  <c:v>12.145</c:v>
                </c:pt>
                <c:pt idx="8311" formatCode="General">
                  <c:v>12.16</c:v>
                </c:pt>
                <c:pt idx="8312" formatCode="General">
                  <c:v>12.172000000000002</c:v>
                </c:pt>
                <c:pt idx="8313" formatCode="General">
                  <c:v>12.136999999999999</c:v>
                </c:pt>
                <c:pt idx="8314" formatCode="General">
                  <c:v>12.165000000000004</c:v>
                </c:pt>
                <c:pt idx="8315" formatCode="General">
                  <c:v>12.140999999999998</c:v>
                </c:pt>
                <c:pt idx="8316" formatCode="General">
                  <c:v>12.167</c:v>
                </c:pt>
                <c:pt idx="8317" formatCode="General">
                  <c:v>12.148999999999999</c:v>
                </c:pt>
                <c:pt idx="8318" formatCode="General">
                  <c:v>12.171000000000001</c:v>
                </c:pt>
                <c:pt idx="8319" formatCode="General">
                  <c:v>12.161</c:v>
                </c:pt>
                <c:pt idx="8320" formatCode="General">
                  <c:v>12.174000000000001</c:v>
                </c:pt>
                <c:pt idx="8321" formatCode="General">
                  <c:v>12.157</c:v>
                </c:pt>
                <c:pt idx="8322" formatCode="General">
                  <c:v>12.164</c:v>
                </c:pt>
                <c:pt idx="8323" formatCode="General">
                  <c:v>12.166</c:v>
                </c:pt>
                <c:pt idx="8324" formatCode="General">
                  <c:v>12.172000000000002</c:v>
                </c:pt>
                <c:pt idx="8325" formatCode="General">
                  <c:v>12.169</c:v>
                </c:pt>
                <c:pt idx="8326" formatCode="General">
                  <c:v>12.162000000000004</c:v>
                </c:pt>
                <c:pt idx="8327" formatCode="General">
                  <c:v>12.153</c:v>
                </c:pt>
                <c:pt idx="8328" formatCode="General">
                  <c:v>12.154</c:v>
                </c:pt>
                <c:pt idx="8329" formatCode="General">
                  <c:v>12.169</c:v>
                </c:pt>
                <c:pt idx="8330" formatCode="General">
                  <c:v>12.175000000000002</c:v>
                </c:pt>
                <c:pt idx="8331" formatCode="General">
                  <c:v>12.194000000000001</c:v>
                </c:pt>
                <c:pt idx="8332" formatCode="General">
                  <c:v>12.161</c:v>
                </c:pt>
                <c:pt idx="8333" formatCode="General">
                  <c:v>12.158000000000001</c:v>
                </c:pt>
                <c:pt idx="8334" formatCode="General">
                  <c:v>12.185</c:v>
                </c:pt>
                <c:pt idx="8335" formatCode="General">
                  <c:v>12.17</c:v>
                </c:pt>
                <c:pt idx="8336" formatCode="General">
                  <c:v>12.178000000000001</c:v>
                </c:pt>
                <c:pt idx="8337" formatCode="General">
                  <c:v>12.203000000000001</c:v>
                </c:pt>
                <c:pt idx="8338" formatCode="General">
                  <c:v>12.199</c:v>
                </c:pt>
                <c:pt idx="8339" formatCode="General">
                  <c:v>12.217000000000001</c:v>
                </c:pt>
                <c:pt idx="8340" formatCode="General">
                  <c:v>12.217999999999998</c:v>
                </c:pt>
                <c:pt idx="8341" formatCode="General">
                  <c:v>12.207000000000001</c:v>
                </c:pt>
                <c:pt idx="8342" formatCode="General">
                  <c:v>12.183</c:v>
                </c:pt>
                <c:pt idx="8343" formatCode="General">
                  <c:v>12.199</c:v>
                </c:pt>
                <c:pt idx="8344" formatCode="General">
                  <c:v>12.209999999999999</c:v>
                </c:pt>
                <c:pt idx="8345" formatCode="General">
                  <c:v>12.189</c:v>
                </c:pt>
                <c:pt idx="8346" formatCode="General">
                  <c:v>12.207999999999998</c:v>
                </c:pt>
                <c:pt idx="8347" formatCode="General">
                  <c:v>12.223999999999998</c:v>
                </c:pt>
                <c:pt idx="8348" formatCode="General">
                  <c:v>12.206</c:v>
                </c:pt>
                <c:pt idx="8349" formatCode="General">
                  <c:v>12.217999999999998</c:v>
                </c:pt>
                <c:pt idx="8350" formatCode="General">
                  <c:v>12.230999999999998</c:v>
                </c:pt>
                <c:pt idx="8351" formatCode="General">
                  <c:v>12.222</c:v>
                </c:pt>
                <c:pt idx="8352" formatCode="General">
                  <c:v>12.231999999999999</c:v>
                </c:pt>
                <c:pt idx="8353" formatCode="General">
                  <c:v>12.207000000000001</c:v>
                </c:pt>
                <c:pt idx="8354" formatCode="General">
                  <c:v>12.236999999999998</c:v>
                </c:pt>
                <c:pt idx="8355" formatCode="General">
                  <c:v>12.233000000000001</c:v>
                </c:pt>
                <c:pt idx="8356" formatCode="General">
                  <c:v>12.237999999999998</c:v>
                </c:pt>
                <c:pt idx="8357" formatCode="General">
                  <c:v>12.255000000000004</c:v>
                </c:pt>
                <c:pt idx="8358" formatCode="General">
                  <c:v>12.230999999999998</c:v>
                </c:pt>
                <c:pt idx="8359" formatCode="General">
                  <c:v>12.233000000000001</c:v>
                </c:pt>
                <c:pt idx="8360" formatCode="General">
                  <c:v>12.249000000000001</c:v>
                </c:pt>
                <c:pt idx="8361" formatCode="General">
                  <c:v>12.237999999999998</c:v>
                </c:pt>
                <c:pt idx="8362" formatCode="General">
                  <c:v>12.237999999999998</c:v>
                </c:pt>
                <c:pt idx="8363" formatCode="General">
                  <c:v>12.252000000000002</c:v>
                </c:pt>
                <c:pt idx="8364" formatCode="General">
                  <c:v>12.212</c:v>
                </c:pt>
                <c:pt idx="8365" formatCode="General">
                  <c:v>12.243999999999998</c:v>
                </c:pt>
                <c:pt idx="8366" formatCode="General">
                  <c:v>12.234999999999999</c:v>
                </c:pt>
                <c:pt idx="8367" formatCode="General">
                  <c:v>12.231999999999999</c:v>
                </c:pt>
                <c:pt idx="8368" formatCode="General">
                  <c:v>12.228999999999999</c:v>
                </c:pt>
                <c:pt idx="8369" formatCode="General">
                  <c:v>12.266</c:v>
                </c:pt>
                <c:pt idx="8370" formatCode="General">
                  <c:v>12.234999999999999</c:v>
                </c:pt>
                <c:pt idx="8371" formatCode="General">
                  <c:v>12.266</c:v>
                </c:pt>
                <c:pt idx="8372" formatCode="General">
                  <c:v>12.247999999999999</c:v>
                </c:pt>
                <c:pt idx="8373" formatCode="General">
                  <c:v>12.27</c:v>
                </c:pt>
                <c:pt idx="8374" formatCode="General">
                  <c:v>12.26</c:v>
                </c:pt>
                <c:pt idx="8375" formatCode="General">
                  <c:v>12.273</c:v>
                </c:pt>
                <c:pt idx="8376" formatCode="General">
                  <c:v>12.266</c:v>
                </c:pt>
                <c:pt idx="8377" formatCode="General">
                  <c:v>12.272</c:v>
                </c:pt>
                <c:pt idx="8378" formatCode="General">
                  <c:v>12.268000000000001</c:v>
                </c:pt>
                <c:pt idx="8379" formatCode="General">
                  <c:v>12.277999999999999</c:v>
                </c:pt>
                <c:pt idx="8380" formatCode="General">
                  <c:v>12.263</c:v>
                </c:pt>
                <c:pt idx="8381" formatCode="General">
                  <c:v>12.271000000000001</c:v>
                </c:pt>
                <c:pt idx="8382" formatCode="General">
                  <c:v>12.286</c:v>
                </c:pt>
                <c:pt idx="8383" formatCode="General">
                  <c:v>12.264000000000001</c:v>
                </c:pt>
                <c:pt idx="8384" formatCode="General">
                  <c:v>12.287999999999998</c:v>
                </c:pt>
                <c:pt idx="8385" formatCode="General">
                  <c:v>12.263</c:v>
                </c:pt>
                <c:pt idx="8386" formatCode="General">
                  <c:v>12.273</c:v>
                </c:pt>
                <c:pt idx="8387" formatCode="General">
                  <c:v>12.7</c:v>
                </c:pt>
                <c:pt idx="8388" formatCode="General">
                  <c:v>12.746999999999998</c:v>
                </c:pt>
                <c:pt idx="8389" formatCode="General">
                  <c:v>12.797999999999998</c:v>
                </c:pt>
                <c:pt idx="8390" formatCode="General">
                  <c:v>12.827</c:v>
                </c:pt>
                <c:pt idx="8391" formatCode="General">
                  <c:v>12.833</c:v>
                </c:pt>
                <c:pt idx="8392" formatCode="General">
                  <c:v>12.829000000000002</c:v>
                </c:pt>
                <c:pt idx="8393" formatCode="General">
                  <c:v>12.777999999999999</c:v>
                </c:pt>
                <c:pt idx="8394" formatCode="General">
                  <c:v>12.819000000000004</c:v>
                </c:pt>
                <c:pt idx="8395" formatCode="General">
                  <c:v>12.811</c:v>
                </c:pt>
                <c:pt idx="8396" formatCode="General">
                  <c:v>12.79</c:v>
                </c:pt>
                <c:pt idx="8397" formatCode="General">
                  <c:v>12.783000000000001</c:v>
                </c:pt>
                <c:pt idx="8398" formatCode="General">
                  <c:v>12.783000000000001</c:v>
                </c:pt>
                <c:pt idx="8399" formatCode="General">
                  <c:v>12.773</c:v>
                </c:pt>
                <c:pt idx="8400" formatCode="General">
                  <c:v>12.777999999999999</c:v>
                </c:pt>
                <c:pt idx="8401" formatCode="General">
                  <c:v>12.786</c:v>
                </c:pt>
                <c:pt idx="8402" formatCode="General">
                  <c:v>12.804</c:v>
                </c:pt>
                <c:pt idx="8403" formatCode="General">
                  <c:v>12.789</c:v>
                </c:pt>
                <c:pt idx="8404" formatCode="General">
                  <c:v>12.804</c:v>
                </c:pt>
                <c:pt idx="8405" formatCode="General">
                  <c:v>12.821</c:v>
                </c:pt>
                <c:pt idx="8406" formatCode="General">
                  <c:v>12.82</c:v>
                </c:pt>
                <c:pt idx="8407" formatCode="General">
                  <c:v>12.811</c:v>
                </c:pt>
                <c:pt idx="8408" formatCode="General">
                  <c:v>12.833</c:v>
                </c:pt>
                <c:pt idx="8409" formatCode="General">
                  <c:v>12.803000000000004</c:v>
                </c:pt>
                <c:pt idx="8410" formatCode="General">
                  <c:v>12.826000000000002</c:v>
                </c:pt>
                <c:pt idx="8411" formatCode="General">
                  <c:v>12.829000000000002</c:v>
                </c:pt>
                <c:pt idx="8412" formatCode="General">
                  <c:v>12.826000000000002</c:v>
                </c:pt>
                <c:pt idx="8413" formatCode="General">
                  <c:v>12.818</c:v>
                </c:pt>
                <c:pt idx="8414" formatCode="General">
                  <c:v>12.814</c:v>
                </c:pt>
                <c:pt idx="8415" formatCode="General">
                  <c:v>12.825000000000006</c:v>
                </c:pt>
                <c:pt idx="8416" formatCode="General">
                  <c:v>12.817</c:v>
                </c:pt>
                <c:pt idx="8417" formatCode="General">
                  <c:v>12.825000000000006</c:v>
                </c:pt>
                <c:pt idx="8418" formatCode="General">
                  <c:v>12.826000000000002</c:v>
                </c:pt>
                <c:pt idx="8419" formatCode="General">
                  <c:v>12.846</c:v>
                </c:pt>
                <c:pt idx="8420" formatCode="General">
                  <c:v>12.838000000000001</c:v>
                </c:pt>
                <c:pt idx="8421" formatCode="General">
                  <c:v>12.813000000000002</c:v>
                </c:pt>
                <c:pt idx="8422" formatCode="General">
                  <c:v>12.826000000000002</c:v>
                </c:pt>
                <c:pt idx="8423" formatCode="General">
                  <c:v>12.842000000000002</c:v>
                </c:pt>
                <c:pt idx="8424" formatCode="General">
                  <c:v>12.871</c:v>
                </c:pt>
                <c:pt idx="8425" formatCode="General">
                  <c:v>12.833</c:v>
                </c:pt>
                <c:pt idx="8426" formatCode="General">
                  <c:v>12.845000000000002</c:v>
                </c:pt>
                <c:pt idx="8427" formatCode="General">
                  <c:v>12.864000000000004</c:v>
                </c:pt>
                <c:pt idx="8428" formatCode="General">
                  <c:v>12.849</c:v>
                </c:pt>
                <c:pt idx="8429" formatCode="General">
                  <c:v>12.861000000000002</c:v>
                </c:pt>
                <c:pt idx="8430" formatCode="General">
                  <c:v>12.842000000000002</c:v>
                </c:pt>
                <c:pt idx="8431" formatCode="General">
                  <c:v>12.842000000000002</c:v>
                </c:pt>
                <c:pt idx="8432" formatCode="General">
                  <c:v>12.836</c:v>
                </c:pt>
                <c:pt idx="8433" formatCode="General">
                  <c:v>12.864000000000004</c:v>
                </c:pt>
                <c:pt idx="8434" formatCode="General">
                  <c:v>12.844000000000001</c:v>
                </c:pt>
                <c:pt idx="8435" formatCode="General">
                  <c:v>12.844000000000001</c:v>
                </c:pt>
                <c:pt idx="8436" formatCode="General">
                  <c:v>12.860000000000012</c:v>
                </c:pt>
                <c:pt idx="8437" formatCode="General">
                  <c:v>12.854000000000006</c:v>
                </c:pt>
                <c:pt idx="8438" formatCode="General">
                  <c:v>12.862000000000014</c:v>
                </c:pt>
                <c:pt idx="8439" formatCode="General">
                  <c:v>12.876000000000014</c:v>
                </c:pt>
                <c:pt idx="8440" formatCode="General">
                  <c:v>12.884</c:v>
                </c:pt>
                <c:pt idx="8441" formatCode="General">
                  <c:v>12.865000000000014</c:v>
                </c:pt>
                <c:pt idx="8442" formatCode="General">
                  <c:v>12.854000000000006</c:v>
                </c:pt>
                <c:pt idx="8443" formatCode="General">
                  <c:v>12.893000000000002</c:v>
                </c:pt>
                <c:pt idx="8444" formatCode="General">
                  <c:v>12.89</c:v>
                </c:pt>
                <c:pt idx="8445" formatCode="General">
                  <c:v>12.884</c:v>
                </c:pt>
                <c:pt idx="8446" formatCode="General">
                  <c:v>12.908000000000001</c:v>
                </c:pt>
                <c:pt idx="8447" formatCode="General">
                  <c:v>12.868</c:v>
                </c:pt>
                <c:pt idx="8448" formatCode="General">
                  <c:v>12.859000000000014</c:v>
                </c:pt>
                <c:pt idx="8449" formatCode="General">
                  <c:v>12.868</c:v>
                </c:pt>
                <c:pt idx="8450" formatCode="General">
                  <c:v>12.84</c:v>
                </c:pt>
                <c:pt idx="8451" formatCode="General">
                  <c:v>12.871</c:v>
                </c:pt>
                <c:pt idx="8452" formatCode="General">
                  <c:v>12.866000000000012</c:v>
                </c:pt>
                <c:pt idx="8453" formatCode="General">
                  <c:v>12.866000000000012</c:v>
                </c:pt>
                <c:pt idx="8454" formatCode="General">
                  <c:v>12.836</c:v>
                </c:pt>
                <c:pt idx="8455" formatCode="General">
                  <c:v>12.866000000000012</c:v>
                </c:pt>
                <c:pt idx="8456" formatCode="General">
                  <c:v>12.838000000000001</c:v>
                </c:pt>
                <c:pt idx="8457" formatCode="General">
                  <c:v>12.852000000000015</c:v>
                </c:pt>
                <c:pt idx="8458" formatCode="General">
                  <c:v>12.836</c:v>
                </c:pt>
                <c:pt idx="8459" formatCode="General">
                  <c:v>12.872000000000014</c:v>
                </c:pt>
                <c:pt idx="8460" formatCode="General">
                  <c:v>12.841000000000001</c:v>
                </c:pt>
                <c:pt idx="8461" formatCode="General">
                  <c:v>12.853000000000012</c:v>
                </c:pt>
                <c:pt idx="8462" formatCode="General">
                  <c:v>12.849</c:v>
                </c:pt>
                <c:pt idx="8463" formatCode="General">
                  <c:v>12.863000000000012</c:v>
                </c:pt>
                <c:pt idx="8464" formatCode="General">
                  <c:v>12.838000000000001</c:v>
                </c:pt>
                <c:pt idx="8465" formatCode="General">
                  <c:v>12.824</c:v>
                </c:pt>
                <c:pt idx="8466" formatCode="General">
                  <c:v>12.859000000000014</c:v>
                </c:pt>
                <c:pt idx="8467" formatCode="General">
                  <c:v>12.825000000000006</c:v>
                </c:pt>
                <c:pt idx="8468" formatCode="General">
                  <c:v>12.827</c:v>
                </c:pt>
                <c:pt idx="8469" formatCode="General">
                  <c:v>12.797999999999998</c:v>
                </c:pt>
                <c:pt idx="8470" formatCode="General">
                  <c:v>12.819000000000004</c:v>
                </c:pt>
                <c:pt idx="8471" formatCode="General">
                  <c:v>12.793999999999999</c:v>
                </c:pt>
                <c:pt idx="8472" formatCode="General">
                  <c:v>12.808</c:v>
                </c:pt>
                <c:pt idx="8473" formatCode="General">
                  <c:v>12.819000000000004</c:v>
                </c:pt>
                <c:pt idx="8474" formatCode="General">
                  <c:v>12.792</c:v>
                </c:pt>
                <c:pt idx="8475" formatCode="General">
                  <c:v>12.801</c:v>
                </c:pt>
                <c:pt idx="8476" formatCode="General">
                  <c:v>12.793999999999999</c:v>
                </c:pt>
                <c:pt idx="8477" formatCode="General">
                  <c:v>12.787999999999998</c:v>
                </c:pt>
                <c:pt idx="8478" formatCode="General">
                  <c:v>12.785</c:v>
                </c:pt>
                <c:pt idx="8479" formatCode="General">
                  <c:v>12.767000000000001</c:v>
                </c:pt>
                <c:pt idx="8480" formatCode="General">
                  <c:v>12.775</c:v>
                </c:pt>
                <c:pt idx="8481" formatCode="General">
                  <c:v>12.757</c:v>
                </c:pt>
                <c:pt idx="8482" formatCode="General">
                  <c:v>12.737999999999998</c:v>
                </c:pt>
                <c:pt idx="8483" formatCode="General">
                  <c:v>12.731999999999999</c:v>
                </c:pt>
                <c:pt idx="8484" formatCode="General">
                  <c:v>12.718999999999999</c:v>
                </c:pt>
                <c:pt idx="8485" formatCode="General">
                  <c:v>12.703000000000001</c:v>
                </c:pt>
                <c:pt idx="8486" formatCode="General">
                  <c:v>12.725</c:v>
                </c:pt>
                <c:pt idx="8487" formatCode="General">
                  <c:v>12.693</c:v>
                </c:pt>
                <c:pt idx="8488" formatCode="General">
                  <c:v>12.717999999999998</c:v>
                </c:pt>
                <c:pt idx="8489" formatCode="General">
                  <c:v>12.679</c:v>
                </c:pt>
                <c:pt idx="8490" formatCode="General">
                  <c:v>12.667</c:v>
                </c:pt>
                <c:pt idx="8491" formatCode="General">
                  <c:v>12.674000000000001</c:v>
                </c:pt>
                <c:pt idx="8492" formatCode="General">
                  <c:v>12.67</c:v>
                </c:pt>
                <c:pt idx="8493" formatCode="General">
                  <c:v>12.636999999999999</c:v>
                </c:pt>
                <c:pt idx="8494" formatCode="General">
                  <c:v>12.602</c:v>
                </c:pt>
                <c:pt idx="8495" formatCode="General">
                  <c:v>12.656000000000002</c:v>
                </c:pt>
                <c:pt idx="8496" formatCode="General">
                  <c:v>12.6</c:v>
                </c:pt>
                <c:pt idx="8497" formatCode="General">
                  <c:v>12.608000000000001</c:v>
                </c:pt>
                <c:pt idx="8498" formatCode="General">
                  <c:v>12.61</c:v>
                </c:pt>
                <c:pt idx="8499" formatCode="General">
                  <c:v>12.572000000000006</c:v>
                </c:pt>
                <c:pt idx="8500" formatCode="General">
                  <c:v>12.583</c:v>
                </c:pt>
                <c:pt idx="8501" formatCode="General">
                  <c:v>12.567</c:v>
                </c:pt>
                <c:pt idx="8502" formatCode="General">
                  <c:v>12.55</c:v>
                </c:pt>
                <c:pt idx="8503" formatCode="General">
                  <c:v>12.533000000000001</c:v>
                </c:pt>
                <c:pt idx="8504" formatCode="General">
                  <c:v>12.526</c:v>
                </c:pt>
                <c:pt idx="8505" formatCode="General">
                  <c:v>12.507</c:v>
                </c:pt>
                <c:pt idx="8506" formatCode="General">
                  <c:v>12.522</c:v>
                </c:pt>
                <c:pt idx="8507" formatCode="General">
                  <c:v>12.505000000000004</c:v>
                </c:pt>
                <c:pt idx="8508" formatCode="General">
                  <c:v>12.482000000000006</c:v>
                </c:pt>
                <c:pt idx="8509" formatCode="General">
                  <c:v>12.47</c:v>
                </c:pt>
                <c:pt idx="8510" formatCode="General">
                  <c:v>12.479000000000006</c:v>
                </c:pt>
                <c:pt idx="8511" formatCode="General">
                  <c:v>12.457000000000004</c:v>
                </c:pt>
                <c:pt idx="8512" formatCode="General">
                  <c:v>12.446</c:v>
                </c:pt>
                <c:pt idx="8513" formatCode="General">
                  <c:v>12.456000000000012</c:v>
                </c:pt>
                <c:pt idx="8514" formatCode="General">
                  <c:v>12.421000000000001</c:v>
                </c:pt>
                <c:pt idx="8515" formatCode="General">
                  <c:v>12.434000000000001</c:v>
                </c:pt>
                <c:pt idx="8516" formatCode="General">
                  <c:v>12.409000000000002</c:v>
                </c:pt>
                <c:pt idx="8517" formatCode="General">
                  <c:v>12.417</c:v>
                </c:pt>
                <c:pt idx="8518" formatCode="General">
                  <c:v>12.436</c:v>
                </c:pt>
                <c:pt idx="8519" formatCode="General">
                  <c:v>12.389000000000006</c:v>
                </c:pt>
                <c:pt idx="8520" formatCode="General">
                  <c:v>12.367000000000004</c:v>
                </c:pt>
                <c:pt idx="8521" formatCode="General">
                  <c:v>12.383000000000004</c:v>
                </c:pt>
                <c:pt idx="8522" formatCode="General">
                  <c:v>12.378</c:v>
                </c:pt>
                <c:pt idx="8523" formatCode="General">
                  <c:v>12.342000000000002</c:v>
                </c:pt>
                <c:pt idx="8524" formatCode="General">
                  <c:v>12.321</c:v>
                </c:pt>
                <c:pt idx="8525" formatCode="General">
                  <c:v>12.341000000000001</c:v>
                </c:pt>
                <c:pt idx="8526" formatCode="General">
                  <c:v>12.335000000000004</c:v>
                </c:pt>
                <c:pt idx="8527" formatCode="General">
                  <c:v>12.328000000000001</c:v>
                </c:pt>
                <c:pt idx="8528" formatCode="General">
                  <c:v>12.304</c:v>
                </c:pt>
                <c:pt idx="8529" formatCode="General">
                  <c:v>12.312000000000006</c:v>
                </c:pt>
                <c:pt idx="8530" formatCode="General">
                  <c:v>12.271000000000001</c:v>
                </c:pt>
                <c:pt idx="8531" formatCode="General">
                  <c:v>12.275</c:v>
                </c:pt>
                <c:pt idx="8532" formatCode="General">
                  <c:v>12.245999999999999</c:v>
                </c:pt>
                <c:pt idx="8533" formatCode="General">
                  <c:v>12.233000000000001</c:v>
                </c:pt>
                <c:pt idx="8534" formatCode="General">
                  <c:v>12.226000000000001</c:v>
                </c:pt>
                <c:pt idx="8535" formatCode="General">
                  <c:v>12.237999999999998</c:v>
                </c:pt>
                <c:pt idx="8536" formatCode="General">
                  <c:v>12.237999999999998</c:v>
                </c:pt>
                <c:pt idx="8537" formatCode="General">
                  <c:v>12.716000000000001</c:v>
                </c:pt>
                <c:pt idx="8538" formatCode="General">
                  <c:v>12.726000000000001</c:v>
                </c:pt>
                <c:pt idx="8539" formatCode="General">
                  <c:v>12.726000000000001</c:v>
                </c:pt>
                <c:pt idx="8540" formatCode="General">
                  <c:v>12.720999999999998</c:v>
                </c:pt>
                <c:pt idx="8541" formatCode="General">
                  <c:v>12.723999999999998</c:v>
                </c:pt>
                <c:pt idx="8542" formatCode="General">
                  <c:v>12.719999999999999</c:v>
                </c:pt>
                <c:pt idx="8543" formatCode="General">
                  <c:v>12.733999999999998</c:v>
                </c:pt>
                <c:pt idx="8544" formatCode="General">
                  <c:v>12.718999999999999</c:v>
                </c:pt>
                <c:pt idx="8545" formatCode="General">
                  <c:v>12.731999999999999</c:v>
                </c:pt>
                <c:pt idx="8546" formatCode="General">
                  <c:v>12.755000000000004</c:v>
                </c:pt>
                <c:pt idx="8547" formatCode="General">
                  <c:v>12.719999999999999</c:v>
                </c:pt>
                <c:pt idx="8548" formatCode="General">
                  <c:v>12.757</c:v>
                </c:pt>
                <c:pt idx="8549" formatCode="General">
                  <c:v>12.742000000000001</c:v>
                </c:pt>
                <c:pt idx="8550" formatCode="General">
                  <c:v>12.747999999999999</c:v>
                </c:pt>
                <c:pt idx="8551" formatCode="General">
                  <c:v>12.747999999999999</c:v>
                </c:pt>
                <c:pt idx="8552" formatCode="General">
                  <c:v>12.756</c:v>
                </c:pt>
                <c:pt idx="8553" formatCode="General">
                  <c:v>12.76</c:v>
                </c:pt>
                <c:pt idx="8554" formatCode="General">
                  <c:v>12.723999999999998</c:v>
                </c:pt>
                <c:pt idx="8555" formatCode="General">
                  <c:v>12.719999999999999</c:v>
                </c:pt>
                <c:pt idx="8556" formatCode="General">
                  <c:v>12.733000000000001</c:v>
                </c:pt>
                <c:pt idx="8557" formatCode="General">
                  <c:v>12.734999999999999</c:v>
                </c:pt>
                <c:pt idx="8558" formatCode="General">
                  <c:v>12.731999999999999</c:v>
                </c:pt>
                <c:pt idx="8559" formatCode="General">
                  <c:v>12.726000000000001</c:v>
                </c:pt>
                <c:pt idx="8560" formatCode="General">
                  <c:v>12.722</c:v>
                </c:pt>
                <c:pt idx="8561" formatCode="General">
                  <c:v>12.744999999999999</c:v>
                </c:pt>
                <c:pt idx="8562" formatCode="General">
                  <c:v>12.710999999999999</c:v>
                </c:pt>
                <c:pt idx="8563" formatCode="General">
                  <c:v>12.746999999999998</c:v>
                </c:pt>
                <c:pt idx="8564" formatCode="General">
                  <c:v>12.745999999999999</c:v>
                </c:pt>
                <c:pt idx="8565" formatCode="General">
                  <c:v>12.723000000000001</c:v>
                </c:pt>
                <c:pt idx="8566" formatCode="General">
                  <c:v>12.717999999999998</c:v>
                </c:pt>
                <c:pt idx="8567" formatCode="General">
                  <c:v>12.747999999999999</c:v>
                </c:pt>
                <c:pt idx="8568" formatCode="General">
                  <c:v>12.77</c:v>
                </c:pt>
                <c:pt idx="8569" formatCode="General">
                  <c:v>12.731999999999999</c:v>
                </c:pt>
                <c:pt idx="8570" formatCode="General">
                  <c:v>12.739999999999998</c:v>
                </c:pt>
                <c:pt idx="8571" formatCode="General">
                  <c:v>12.723999999999998</c:v>
                </c:pt>
                <c:pt idx="8572" formatCode="General">
                  <c:v>12.751000000000001</c:v>
                </c:pt>
                <c:pt idx="8573" formatCode="General">
                  <c:v>12.739000000000001</c:v>
                </c:pt>
                <c:pt idx="8574" formatCode="General">
                  <c:v>12.743999999999998</c:v>
                </c:pt>
                <c:pt idx="8575" formatCode="General">
                  <c:v>12.736999999999998</c:v>
                </c:pt>
                <c:pt idx="8576" formatCode="General">
                  <c:v>12.743999999999998</c:v>
                </c:pt>
                <c:pt idx="8577" formatCode="General">
                  <c:v>12.725</c:v>
                </c:pt>
                <c:pt idx="8578" formatCode="General">
                  <c:v>12.726000000000001</c:v>
                </c:pt>
                <c:pt idx="8579" formatCode="General">
                  <c:v>12.749000000000001</c:v>
                </c:pt>
                <c:pt idx="8580" formatCode="General">
                  <c:v>12.729999999999999</c:v>
                </c:pt>
                <c:pt idx="8581" formatCode="General">
                  <c:v>12.755000000000004</c:v>
                </c:pt>
                <c:pt idx="8582" formatCode="General">
                  <c:v>12.737999999999998</c:v>
                </c:pt>
                <c:pt idx="8583" formatCode="General">
                  <c:v>12.734999999999999</c:v>
                </c:pt>
                <c:pt idx="8584" formatCode="General">
                  <c:v>12.713000000000001</c:v>
                </c:pt>
                <c:pt idx="8585" formatCode="General">
                  <c:v>12.739000000000001</c:v>
                </c:pt>
                <c:pt idx="8586" formatCode="General">
                  <c:v>12.739000000000001</c:v>
                </c:pt>
                <c:pt idx="8587" formatCode="General">
                  <c:v>12.728999999999999</c:v>
                </c:pt>
                <c:pt idx="8588" formatCode="General">
                  <c:v>12.720999999999998</c:v>
                </c:pt>
                <c:pt idx="8589" formatCode="General">
                  <c:v>12.720999999999998</c:v>
                </c:pt>
                <c:pt idx="8590" formatCode="General">
                  <c:v>12.717000000000001</c:v>
                </c:pt>
                <c:pt idx="8591" formatCode="General">
                  <c:v>12.734999999999999</c:v>
                </c:pt>
                <c:pt idx="8592" formatCode="General">
                  <c:v>12.715</c:v>
                </c:pt>
                <c:pt idx="8593" formatCode="General">
                  <c:v>12.710999999999999</c:v>
                </c:pt>
                <c:pt idx="8594" formatCode="General">
                  <c:v>12.754</c:v>
                </c:pt>
                <c:pt idx="8595" formatCode="General">
                  <c:v>12.733000000000001</c:v>
                </c:pt>
                <c:pt idx="8596" formatCode="General">
                  <c:v>12.717000000000001</c:v>
                </c:pt>
                <c:pt idx="8597" formatCode="General">
                  <c:v>12.742999999999999</c:v>
                </c:pt>
                <c:pt idx="8598" formatCode="General">
                  <c:v>12.747999999999999</c:v>
                </c:pt>
                <c:pt idx="8599" formatCode="General">
                  <c:v>12.730999999999998</c:v>
                </c:pt>
                <c:pt idx="8600" formatCode="General">
                  <c:v>12.729999999999999</c:v>
                </c:pt>
                <c:pt idx="8601" formatCode="General">
                  <c:v>12.739999999999998</c:v>
                </c:pt>
                <c:pt idx="8602" formatCode="General">
                  <c:v>12.725</c:v>
                </c:pt>
                <c:pt idx="8603" formatCode="General">
                  <c:v>12.7</c:v>
                </c:pt>
                <c:pt idx="8604" formatCode="General">
                  <c:v>12.733999999999998</c:v>
                </c:pt>
                <c:pt idx="8605" formatCode="General">
                  <c:v>12.729999999999999</c:v>
                </c:pt>
                <c:pt idx="8606" formatCode="General">
                  <c:v>12.758000000000001</c:v>
                </c:pt>
                <c:pt idx="8607" formatCode="General">
                  <c:v>12.731999999999999</c:v>
                </c:pt>
                <c:pt idx="8608" formatCode="General">
                  <c:v>12.746999999999998</c:v>
                </c:pt>
                <c:pt idx="8609" formatCode="General">
                  <c:v>12.722</c:v>
                </c:pt>
                <c:pt idx="8610" formatCode="General">
                  <c:v>12.75</c:v>
                </c:pt>
                <c:pt idx="8611" formatCode="General">
                  <c:v>12.719999999999999</c:v>
                </c:pt>
                <c:pt idx="8612" formatCode="General">
                  <c:v>12.742999999999999</c:v>
                </c:pt>
                <c:pt idx="8613" formatCode="General">
                  <c:v>12.746999999999998</c:v>
                </c:pt>
                <c:pt idx="8614" formatCode="General">
                  <c:v>12.727999999999998</c:v>
                </c:pt>
                <c:pt idx="8615" formatCode="General">
                  <c:v>12.716000000000001</c:v>
                </c:pt>
                <c:pt idx="8616" formatCode="General">
                  <c:v>12.731999999999999</c:v>
                </c:pt>
                <c:pt idx="8617" formatCode="General">
                  <c:v>12.746999999999998</c:v>
                </c:pt>
                <c:pt idx="8618" formatCode="General">
                  <c:v>12.739999999999998</c:v>
                </c:pt>
                <c:pt idx="8619" formatCode="General">
                  <c:v>12.751000000000001</c:v>
                </c:pt>
                <c:pt idx="8620" formatCode="General">
                  <c:v>12.736000000000001</c:v>
                </c:pt>
                <c:pt idx="8621" formatCode="General">
                  <c:v>12.742000000000001</c:v>
                </c:pt>
                <c:pt idx="8622" formatCode="General">
                  <c:v>12.731999999999999</c:v>
                </c:pt>
                <c:pt idx="8623" formatCode="General">
                  <c:v>12.742000000000001</c:v>
                </c:pt>
                <c:pt idx="8624" formatCode="General">
                  <c:v>12.745999999999999</c:v>
                </c:pt>
                <c:pt idx="8625" formatCode="General">
                  <c:v>12.730999999999998</c:v>
                </c:pt>
                <c:pt idx="8626" formatCode="General">
                  <c:v>12.733000000000001</c:v>
                </c:pt>
                <c:pt idx="8627" formatCode="General">
                  <c:v>12.739999999999998</c:v>
                </c:pt>
                <c:pt idx="8628" formatCode="General">
                  <c:v>12.747999999999999</c:v>
                </c:pt>
                <c:pt idx="8629" formatCode="General">
                  <c:v>12.727999999999998</c:v>
                </c:pt>
                <c:pt idx="8630" formatCode="General">
                  <c:v>12.731999999999999</c:v>
                </c:pt>
                <c:pt idx="8631" formatCode="General">
                  <c:v>12.737999999999998</c:v>
                </c:pt>
                <c:pt idx="8632" formatCode="General">
                  <c:v>12.726999999999999</c:v>
                </c:pt>
                <c:pt idx="8633" formatCode="General">
                  <c:v>12.733000000000001</c:v>
                </c:pt>
                <c:pt idx="8634" formatCode="General">
                  <c:v>12.733000000000001</c:v>
                </c:pt>
                <c:pt idx="8635" formatCode="General">
                  <c:v>12.733000000000001</c:v>
                </c:pt>
                <c:pt idx="8636" formatCode="General">
                  <c:v>12.729999999999999</c:v>
                </c:pt>
                <c:pt idx="8637" formatCode="General">
                  <c:v>12.745999999999999</c:v>
                </c:pt>
                <c:pt idx="8638" formatCode="General">
                  <c:v>12.720999999999998</c:v>
                </c:pt>
                <c:pt idx="8639" formatCode="General">
                  <c:v>12.739000000000001</c:v>
                </c:pt>
                <c:pt idx="8640" formatCode="General">
                  <c:v>12.734999999999999</c:v>
                </c:pt>
                <c:pt idx="8641" formatCode="General">
                  <c:v>12.733999999999998</c:v>
                </c:pt>
                <c:pt idx="8642" formatCode="General">
                  <c:v>12.739000000000001</c:v>
                </c:pt>
                <c:pt idx="8643" formatCode="General">
                  <c:v>12.754</c:v>
                </c:pt>
                <c:pt idx="8644" formatCode="General">
                  <c:v>12.730999999999998</c:v>
                </c:pt>
                <c:pt idx="8645" formatCode="General">
                  <c:v>12.758000000000001</c:v>
                </c:pt>
                <c:pt idx="8646" formatCode="General">
                  <c:v>12.733999999999998</c:v>
                </c:pt>
                <c:pt idx="8647" formatCode="General">
                  <c:v>12.754</c:v>
                </c:pt>
                <c:pt idx="8648" formatCode="General">
                  <c:v>12.739999999999998</c:v>
                </c:pt>
                <c:pt idx="8649" formatCode="General">
                  <c:v>12.752000000000002</c:v>
                </c:pt>
                <c:pt idx="8650" formatCode="General">
                  <c:v>12.761000000000001</c:v>
                </c:pt>
                <c:pt idx="8651" formatCode="General">
                  <c:v>12.746999999999998</c:v>
                </c:pt>
                <c:pt idx="8652" formatCode="General">
                  <c:v>12.746999999999998</c:v>
                </c:pt>
                <c:pt idx="8653" formatCode="General">
                  <c:v>12.752000000000002</c:v>
                </c:pt>
                <c:pt idx="8654" formatCode="General">
                  <c:v>12.756</c:v>
                </c:pt>
                <c:pt idx="8655" formatCode="General">
                  <c:v>12.747999999999999</c:v>
                </c:pt>
                <c:pt idx="8656" formatCode="General">
                  <c:v>12.767000000000001</c:v>
                </c:pt>
                <c:pt idx="8657" formatCode="General">
                  <c:v>12.719999999999999</c:v>
                </c:pt>
                <c:pt idx="8658" formatCode="General">
                  <c:v>12.768000000000001</c:v>
                </c:pt>
                <c:pt idx="8659" formatCode="General">
                  <c:v>12.762</c:v>
                </c:pt>
                <c:pt idx="8660" formatCode="General">
                  <c:v>12.758000000000001</c:v>
                </c:pt>
                <c:pt idx="8661" formatCode="General">
                  <c:v>12.787999999999998</c:v>
                </c:pt>
                <c:pt idx="8662" formatCode="General">
                  <c:v>12.787999999999998</c:v>
                </c:pt>
                <c:pt idx="8663" formatCode="General">
                  <c:v>12.774000000000001</c:v>
                </c:pt>
                <c:pt idx="8664" formatCode="General">
                  <c:v>12.769</c:v>
                </c:pt>
                <c:pt idx="8665" formatCode="General">
                  <c:v>12.777000000000001</c:v>
                </c:pt>
                <c:pt idx="8666" formatCode="General">
                  <c:v>12.763</c:v>
                </c:pt>
                <c:pt idx="8667" formatCode="General">
                  <c:v>12.796000000000001</c:v>
                </c:pt>
                <c:pt idx="8668" formatCode="General">
                  <c:v>12.787999999999998</c:v>
                </c:pt>
                <c:pt idx="8669" formatCode="General">
                  <c:v>12.769</c:v>
                </c:pt>
                <c:pt idx="8670" formatCode="General">
                  <c:v>12.78</c:v>
                </c:pt>
                <c:pt idx="8671" formatCode="General">
                  <c:v>12.77</c:v>
                </c:pt>
                <c:pt idx="8672" formatCode="General">
                  <c:v>12.773</c:v>
                </c:pt>
                <c:pt idx="8673" formatCode="General">
                  <c:v>12.779</c:v>
                </c:pt>
                <c:pt idx="8674" formatCode="General">
                  <c:v>12.789</c:v>
                </c:pt>
                <c:pt idx="8675" formatCode="General">
                  <c:v>12.787999999999998</c:v>
                </c:pt>
                <c:pt idx="8676" formatCode="General">
                  <c:v>12.795</c:v>
                </c:pt>
                <c:pt idx="8677" formatCode="General">
                  <c:v>12.777999999999999</c:v>
                </c:pt>
                <c:pt idx="8678" formatCode="General">
                  <c:v>12.795</c:v>
                </c:pt>
                <c:pt idx="8679" formatCode="General">
                  <c:v>12.777000000000001</c:v>
                </c:pt>
                <c:pt idx="8680" formatCode="General">
                  <c:v>12.785</c:v>
                </c:pt>
                <c:pt idx="8681" formatCode="General">
                  <c:v>12.796000000000001</c:v>
                </c:pt>
                <c:pt idx="8682" formatCode="General">
                  <c:v>12.815000000000012</c:v>
                </c:pt>
                <c:pt idx="8683" formatCode="General">
                  <c:v>12.790999999999999</c:v>
                </c:pt>
                <c:pt idx="8684" formatCode="General">
                  <c:v>12.797000000000001</c:v>
                </c:pt>
                <c:pt idx="8685" formatCode="General">
                  <c:v>12.798999999999999</c:v>
                </c:pt>
                <c:pt idx="8686" formatCode="General">
                  <c:v>12.754</c:v>
                </c:pt>
                <c:pt idx="8687" formatCode="General">
                  <c:v>12.776</c:v>
                </c:pt>
                <c:pt idx="8688" formatCode="General">
                  <c:v>12.736999999999998</c:v>
                </c:pt>
                <c:pt idx="8689" formatCode="General">
                  <c:v>12.782</c:v>
                </c:pt>
                <c:pt idx="8690" formatCode="General">
                  <c:v>12.802000000000012</c:v>
                </c:pt>
                <c:pt idx="8691" formatCode="General">
                  <c:v>12.754</c:v>
                </c:pt>
                <c:pt idx="8692" formatCode="General">
                  <c:v>12.758000000000001</c:v>
                </c:pt>
                <c:pt idx="8693" formatCode="General">
                  <c:v>12.793999999999999</c:v>
                </c:pt>
                <c:pt idx="8694" formatCode="General">
                  <c:v>12.769</c:v>
                </c:pt>
                <c:pt idx="8695" formatCode="General">
                  <c:v>12.792</c:v>
                </c:pt>
                <c:pt idx="8696" formatCode="General">
                  <c:v>12.796000000000001</c:v>
                </c:pt>
                <c:pt idx="8697" formatCode="General">
                  <c:v>12.787000000000001</c:v>
                </c:pt>
                <c:pt idx="8698" formatCode="General">
                  <c:v>12.785</c:v>
                </c:pt>
                <c:pt idx="8699" formatCode="General">
                  <c:v>12.790999999999999</c:v>
                </c:pt>
                <c:pt idx="8700" formatCode="General">
                  <c:v>12.774000000000001</c:v>
                </c:pt>
                <c:pt idx="8701" formatCode="General">
                  <c:v>12.82</c:v>
                </c:pt>
                <c:pt idx="8702" formatCode="General">
                  <c:v>12.787999999999998</c:v>
                </c:pt>
                <c:pt idx="8703" formatCode="General">
                  <c:v>12.779</c:v>
                </c:pt>
                <c:pt idx="8704" formatCode="General">
                  <c:v>12.81</c:v>
                </c:pt>
                <c:pt idx="8705" formatCode="General">
                  <c:v>12.78</c:v>
                </c:pt>
                <c:pt idx="8706" formatCode="General">
                  <c:v>12.812000000000006</c:v>
                </c:pt>
                <c:pt idx="8707" formatCode="General">
                  <c:v>12.8</c:v>
                </c:pt>
                <c:pt idx="8708" formatCode="General">
                  <c:v>12.803000000000004</c:v>
                </c:pt>
                <c:pt idx="8709" formatCode="General">
                  <c:v>12.798999999999999</c:v>
                </c:pt>
                <c:pt idx="8710" formatCode="General">
                  <c:v>12.787000000000001</c:v>
                </c:pt>
                <c:pt idx="8711" formatCode="General">
                  <c:v>12.797999999999998</c:v>
                </c:pt>
                <c:pt idx="8712" formatCode="General">
                  <c:v>12.789</c:v>
                </c:pt>
                <c:pt idx="8713" formatCode="General">
                  <c:v>12.776</c:v>
                </c:pt>
                <c:pt idx="8714" formatCode="General">
                  <c:v>12.796000000000001</c:v>
                </c:pt>
                <c:pt idx="8715" formatCode="General">
                  <c:v>12.801</c:v>
                </c:pt>
                <c:pt idx="8716" formatCode="General">
                  <c:v>12.82</c:v>
                </c:pt>
                <c:pt idx="8717" formatCode="General">
                  <c:v>12.61</c:v>
                </c:pt>
                <c:pt idx="8718" formatCode="General">
                  <c:v>12.598000000000001</c:v>
                </c:pt>
                <c:pt idx="8719" formatCode="General">
                  <c:v>12.573</c:v>
                </c:pt>
                <c:pt idx="8720" formatCode="General">
                  <c:v>12.598000000000001</c:v>
                </c:pt>
                <c:pt idx="8721" formatCode="General">
                  <c:v>12.576000000000002</c:v>
                </c:pt>
                <c:pt idx="8722" formatCode="General">
                  <c:v>12.565000000000012</c:v>
                </c:pt>
                <c:pt idx="8723" formatCode="General">
                  <c:v>12.585000000000004</c:v>
                </c:pt>
                <c:pt idx="8724" formatCode="General">
                  <c:v>12.557</c:v>
                </c:pt>
                <c:pt idx="8725" formatCode="General">
                  <c:v>12.553000000000004</c:v>
                </c:pt>
                <c:pt idx="8726" formatCode="General">
                  <c:v>12.54</c:v>
                </c:pt>
                <c:pt idx="8727" formatCode="General">
                  <c:v>12.54</c:v>
                </c:pt>
                <c:pt idx="8728" formatCode="General">
                  <c:v>12.533000000000001</c:v>
                </c:pt>
                <c:pt idx="8729" formatCode="General">
                  <c:v>12.523</c:v>
                </c:pt>
                <c:pt idx="8730" formatCode="General">
                  <c:v>12.524000000000001</c:v>
                </c:pt>
                <c:pt idx="8731" formatCode="General">
                  <c:v>12.507</c:v>
                </c:pt>
                <c:pt idx="8732" formatCode="General">
                  <c:v>12.504</c:v>
                </c:pt>
                <c:pt idx="8733" formatCode="General">
                  <c:v>12.49</c:v>
                </c:pt>
                <c:pt idx="8734" formatCode="General">
                  <c:v>12.476000000000004</c:v>
                </c:pt>
                <c:pt idx="8735" formatCode="General">
                  <c:v>12.477</c:v>
                </c:pt>
                <c:pt idx="8736" formatCode="General">
                  <c:v>12.487</c:v>
                </c:pt>
                <c:pt idx="8737" formatCode="General">
                  <c:v>12.473000000000004</c:v>
                </c:pt>
                <c:pt idx="8738" formatCode="General">
                  <c:v>12.463000000000006</c:v>
                </c:pt>
                <c:pt idx="8739" formatCode="General">
                  <c:v>12.454000000000002</c:v>
                </c:pt>
                <c:pt idx="8740" formatCode="General">
                  <c:v>12.452000000000014</c:v>
                </c:pt>
                <c:pt idx="8741" formatCode="General">
                  <c:v>12.44</c:v>
                </c:pt>
                <c:pt idx="8742" formatCode="General">
                  <c:v>12.446</c:v>
                </c:pt>
                <c:pt idx="8743" formatCode="General">
                  <c:v>12.406000000000002</c:v>
                </c:pt>
                <c:pt idx="8744" formatCode="General">
                  <c:v>12.425000000000002</c:v>
                </c:pt>
                <c:pt idx="8745" formatCode="General">
                  <c:v>12.431000000000001</c:v>
                </c:pt>
                <c:pt idx="8746" formatCode="General">
                  <c:v>12.401</c:v>
                </c:pt>
                <c:pt idx="8747" formatCode="General">
                  <c:v>12.39</c:v>
                </c:pt>
                <c:pt idx="8748" formatCode="General">
                  <c:v>12.389000000000006</c:v>
                </c:pt>
                <c:pt idx="8749" formatCode="General">
                  <c:v>12.366000000000012</c:v>
                </c:pt>
                <c:pt idx="8750" formatCode="General">
                  <c:v>12.360000000000012</c:v>
                </c:pt>
                <c:pt idx="8751" formatCode="General">
                  <c:v>12.374000000000002</c:v>
                </c:pt>
                <c:pt idx="8752" formatCode="General">
                  <c:v>12.356000000000014</c:v>
                </c:pt>
                <c:pt idx="8753" formatCode="General">
                  <c:v>12.356000000000014</c:v>
                </c:pt>
                <c:pt idx="8754" formatCode="General">
                  <c:v>12.364000000000004</c:v>
                </c:pt>
                <c:pt idx="8755" formatCode="General">
                  <c:v>12.33</c:v>
                </c:pt>
                <c:pt idx="8756" formatCode="General">
                  <c:v>12.338000000000001</c:v>
                </c:pt>
                <c:pt idx="8757" formatCode="General">
                  <c:v>12.323</c:v>
                </c:pt>
                <c:pt idx="8758" formatCode="General">
                  <c:v>12.309000000000006</c:v>
                </c:pt>
                <c:pt idx="8759" formatCode="General">
                  <c:v>12.297000000000001</c:v>
                </c:pt>
                <c:pt idx="8760" formatCode="General">
                  <c:v>12.315000000000012</c:v>
                </c:pt>
                <c:pt idx="8761" formatCode="General">
                  <c:v>12.293999999999999</c:v>
                </c:pt>
                <c:pt idx="8762" formatCode="General">
                  <c:v>12.297999999999998</c:v>
                </c:pt>
                <c:pt idx="8763" formatCode="General">
                  <c:v>12.287000000000001</c:v>
                </c:pt>
                <c:pt idx="8764" formatCode="General">
                  <c:v>12.292</c:v>
                </c:pt>
                <c:pt idx="8765" formatCode="General">
                  <c:v>12.271000000000001</c:v>
                </c:pt>
                <c:pt idx="8766" formatCode="General">
                  <c:v>12.267000000000001</c:v>
                </c:pt>
                <c:pt idx="8767" formatCode="General">
                  <c:v>12.267000000000001</c:v>
                </c:pt>
                <c:pt idx="8768" formatCode="General">
                  <c:v>12.256</c:v>
                </c:pt>
                <c:pt idx="8769" formatCode="General">
                  <c:v>12.243999999999998</c:v>
                </c:pt>
                <c:pt idx="8770" formatCode="General">
                  <c:v>12.233999999999998</c:v>
                </c:pt>
                <c:pt idx="8771" formatCode="General">
                  <c:v>12.254</c:v>
                </c:pt>
                <c:pt idx="8772" formatCode="General">
                  <c:v>12.220999999999998</c:v>
                </c:pt>
                <c:pt idx="8773" formatCode="General">
                  <c:v>12.218999999999999</c:v>
                </c:pt>
                <c:pt idx="8774" formatCode="General">
                  <c:v>12.226000000000001</c:v>
                </c:pt>
                <c:pt idx="8775" formatCode="General">
                  <c:v>12.209</c:v>
                </c:pt>
                <c:pt idx="8776" formatCode="General">
                  <c:v>12.202</c:v>
                </c:pt>
                <c:pt idx="8777" formatCode="General">
                  <c:v>12.210999999999999</c:v>
                </c:pt>
                <c:pt idx="8778" formatCode="General">
                  <c:v>12.191000000000001</c:v>
                </c:pt>
                <c:pt idx="8779" formatCode="General">
                  <c:v>12.185</c:v>
                </c:pt>
                <c:pt idx="8780" formatCode="General">
                  <c:v>12.175000000000002</c:v>
                </c:pt>
                <c:pt idx="8781" formatCode="General">
                  <c:v>12.196</c:v>
                </c:pt>
                <c:pt idx="8782" formatCode="General">
                  <c:v>12.174000000000001</c:v>
                </c:pt>
                <c:pt idx="8783" formatCode="General">
                  <c:v>12.172000000000002</c:v>
                </c:pt>
                <c:pt idx="8784" formatCode="General">
                  <c:v>12.188000000000001</c:v>
                </c:pt>
                <c:pt idx="8785" formatCode="General">
                  <c:v>12.159000000000002</c:v>
                </c:pt>
                <c:pt idx="8786" formatCode="General">
                  <c:v>12.174000000000001</c:v>
                </c:pt>
                <c:pt idx="8787" formatCode="General">
                  <c:v>12.146999999999998</c:v>
                </c:pt>
                <c:pt idx="8788" formatCode="General">
                  <c:v>12.145</c:v>
                </c:pt>
                <c:pt idx="8789" formatCode="General">
                  <c:v>12.138999999999999</c:v>
                </c:pt>
                <c:pt idx="8790" formatCode="General">
                  <c:v>12.141999999999999</c:v>
                </c:pt>
                <c:pt idx="8791" formatCode="General">
                  <c:v>12.129</c:v>
                </c:pt>
                <c:pt idx="8792" formatCode="General">
                  <c:v>12.123000000000001</c:v>
                </c:pt>
                <c:pt idx="8793" formatCode="General">
                  <c:v>12.146999999999998</c:v>
                </c:pt>
                <c:pt idx="8794" formatCode="General">
                  <c:v>12.123000000000001</c:v>
                </c:pt>
                <c:pt idx="8795" formatCode="General">
                  <c:v>12.125</c:v>
                </c:pt>
                <c:pt idx="8796" formatCode="General">
                  <c:v>12.11</c:v>
                </c:pt>
                <c:pt idx="8797" formatCode="General">
                  <c:v>12.119</c:v>
                </c:pt>
                <c:pt idx="8798" formatCode="General">
                  <c:v>12.109</c:v>
                </c:pt>
                <c:pt idx="8799" formatCode="General">
                  <c:v>12.117999999999999</c:v>
                </c:pt>
                <c:pt idx="8800" formatCode="General">
                  <c:v>12.135</c:v>
                </c:pt>
                <c:pt idx="8801" formatCode="General">
                  <c:v>12.119</c:v>
                </c:pt>
                <c:pt idx="8802" formatCode="General">
                  <c:v>12.115</c:v>
                </c:pt>
                <c:pt idx="8803" formatCode="General">
                  <c:v>12.129999999999999</c:v>
                </c:pt>
                <c:pt idx="8804" formatCode="General">
                  <c:v>12.120999999999999</c:v>
                </c:pt>
                <c:pt idx="8805" formatCode="General">
                  <c:v>12.115</c:v>
                </c:pt>
                <c:pt idx="8806" formatCode="General">
                  <c:v>12.112</c:v>
                </c:pt>
                <c:pt idx="8807" formatCode="General">
                  <c:v>12.104000000000001</c:v>
                </c:pt>
                <c:pt idx="8808" formatCode="General">
                  <c:v>12.104000000000001</c:v>
                </c:pt>
                <c:pt idx="8809" formatCode="General">
                  <c:v>12.097</c:v>
                </c:pt>
                <c:pt idx="8810" formatCode="General">
                  <c:v>12.093</c:v>
                </c:pt>
                <c:pt idx="8811" formatCode="General">
                  <c:v>12.103</c:v>
                </c:pt>
                <c:pt idx="8812" formatCode="General">
                  <c:v>12.095000000000002</c:v>
                </c:pt>
                <c:pt idx="8813" formatCode="General">
                  <c:v>12.116</c:v>
                </c:pt>
                <c:pt idx="8814" formatCode="General">
                  <c:v>12.116</c:v>
                </c:pt>
                <c:pt idx="8815" formatCode="General">
                  <c:v>12.105</c:v>
                </c:pt>
                <c:pt idx="8816" formatCode="General">
                  <c:v>12.127999999999998</c:v>
                </c:pt>
                <c:pt idx="8817" formatCode="General">
                  <c:v>12.1</c:v>
                </c:pt>
                <c:pt idx="8818" formatCode="General">
                  <c:v>12.107000000000001</c:v>
                </c:pt>
                <c:pt idx="8819" formatCode="General">
                  <c:v>12.119</c:v>
                </c:pt>
                <c:pt idx="8820" formatCode="General">
                  <c:v>12.098000000000001</c:v>
                </c:pt>
                <c:pt idx="8821" formatCode="General">
                  <c:v>12.117000000000001</c:v>
                </c:pt>
                <c:pt idx="8822" formatCode="General">
                  <c:v>12.117999999999999</c:v>
                </c:pt>
                <c:pt idx="8823" formatCode="General">
                  <c:v>12.106</c:v>
                </c:pt>
                <c:pt idx="8824" formatCode="General">
                  <c:v>12.106</c:v>
                </c:pt>
                <c:pt idx="8825" formatCode="General">
                  <c:v>12.114000000000001</c:v>
                </c:pt>
                <c:pt idx="8826" formatCode="General">
                  <c:v>12.114000000000001</c:v>
                </c:pt>
                <c:pt idx="8827" formatCode="General">
                  <c:v>12.115</c:v>
                </c:pt>
                <c:pt idx="8828" formatCode="General">
                  <c:v>12.105</c:v>
                </c:pt>
                <c:pt idx="8829" formatCode="General">
                  <c:v>12.096</c:v>
                </c:pt>
                <c:pt idx="8830" formatCode="General">
                  <c:v>12.114000000000001</c:v>
                </c:pt>
                <c:pt idx="8831" formatCode="General">
                  <c:v>12.112</c:v>
                </c:pt>
                <c:pt idx="8832" formatCode="General">
                  <c:v>12.109</c:v>
                </c:pt>
                <c:pt idx="8833" formatCode="General">
                  <c:v>12.114000000000001</c:v>
                </c:pt>
                <c:pt idx="8834" formatCode="General">
                  <c:v>12.115</c:v>
                </c:pt>
                <c:pt idx="8835" formatCode="General">
                  <c:v>12.124000000000001</c:v>
                </c:pt>
                <c:pt idx="8836" formatCode="General">
                  <c:v>12.116</c:v>
                </c:pt>
                <c:pt idx="8837" formatCode="General">
                  <c:v>12.138999999999999</c:v>
                </c:pt>
                <c:pt idx="8838" formatCode="General">
                  <c:v>12.133999999999999</c:v>
                </c:pt>
                <c:pt idx="8839" formatCode="General">
                  <c:v>12.109</c:v>
                </c:pt>
                <c:pt idx="8840" formatCode="General">
                  <c:v>12.115</c:v>
                </c:pt>
                <c:pt idx="8841" formatCode="General">
                  <c:v>12.146000000000001</c:v>
                </c:pt>
                <c:pt idx="8842" formatCode="General">
                  <c:v>12.129</c:v>
                </c:pt>
                <c:pt idx="8843" formatCode="General">
                  <c:v>12.146000000000001</c:v>
                </c:pt>
                <c:pt idx="8844" formatCode="General">
                  <c:v>12.129</c:v>
                </c:pt>
                <c:pt idx="8845" formatCode="General">
                  <c:v>12.148999999999999</c:v>
                </c:pt>
                <c:pt idx="8846" formatCode="General">
                  <c:v>12.157</c:v>
                </c:pt>
                <c:pt idx="8847" formatCode="General">
                  <c:v>12.152000000000006</c:v>
                </c:pt>
                <c:pt idx="8848" formatCode="General">
                  <c:v>12.141999999999999</c:v>
                </c:pt>
                <c:pt idx="8849" formatCode="General">
                  <c:v>12.153</c:v>
                </c:pt>
                <c:pt idx="8850" formatCode="General">
                  <c:v>12.156000000000002</c:v>
                </c:pt>
                <c:pt idx="8851" formatCode="General">
                  <c:v>12.151</c:v>
                </c:pt>
                <c:pt idx="8852" formatCode="General">
                  <c:v>12.162000000000004</c:v>
                </c:pt>
                <c:pt idx="8853" formatCode="General">
                  <c:v>12.158000000000001</c:v>
                </c:pt>
                <c:pt idx="8854" formatCode="General">
                  <c:v>12.161</c:v>
                </c:pt>
                <c:pt idx="8855" formatCode="General">
                  <c:v>12.167</c:v>
                </c:pt>
                <c:pt idx="8856" formatCode="General">
                  <c:v>12.183</c:v>
                </c:pt>
                <c:pt idx="8857" formatCode="General">
                  <c:v>12.146000000000001</c:v>
                </c:pt>
                <c:pt idx="8858" formatCode="General">
                  <c:v>12.138999999999999</c:v>
                </c:pt>
                <c:pt idx="8859" formatCode="General">
                  <c:v>12.153</c:v>
                </c:pt>
                <c:pt idx="8860" formatCode="General">
                  <c:v>12.156000000000002</c:v>
                </c:pt>
                <c:pt idx="8861" formatCode="General">
                  <c:v>12.174000000000001</c:v>
                </c:pt>
                <c:pt idx="8862" formatCode="General">
                  <c:v>12.186</c:v>
                </c:pt>
                <c:pt idx="8863" formatCode="General">
                  <c:v>12.19</c:v>
                </c:pt>
                <c:pt idx="8864" formatCode="General">
                  <c:v>12.178000000000001</c:v>
                </c:pt>
                <c:pt idx="8865" formatCode="General">
                  <c:v>12.182</c:v>
                </c:pt>
                <c:pt idx="8866" formatCode="General">
                  <c:v>12.192</c:v>
                </c:pt>
                <c:pt idx="8867" formatCode="General">
                  <c:v>12.718999999999999</c:v>
                </c:pt>
                <c:pt idx="8868" formatCode="General">
                  <c:v>12.717000000000001</c:v>
                </c:pt>
                <c:pt idx="8869" formatCode="General">
                  <c:v>12.718999999999999</c:v>
                </c:pt>
                <c:pt idx="8870" formatCode="General">
                  <c:v>12.706</c:v>
                </c:pt>
                <c:pt idx="8871" formatCode="General">
                  <c:v>12.720999999999998</c:v>
                </c:pt>
                <c:pt idx="8872" formatCode="General">
                  <c:v>12.712</c:v>
                </c:pt>
                <c:pt idx="8873" formatCode="General">
                  <c:v>12.709</c:v>
                </c:pt>
                <c:pt idx="8874" formatCode="General">
                  <c:v>12.734999999999999</c:v>
                </c:pt>
                <c:pt idx="8875" formatCode="General">
                  <c:v>12.720999999999998</c:v>
                </c:pt>
                <c:pt idx="8876" formatCode="General">
                  <c:v>12.699</c:v>
                </c:pt>
                <c:pt idx="8877" formatCode="General">
                  <c:v>12.719999999999999</c:v>
                </c:pt>
                <c:pt idx="8878" formatCode="General">
                  <c:v>12.707999999999998</c:v>
                </c:pt>
                <c:pt idx="8879" formatCode="General">
                  <c:v>12.730999999999998</c:v>
                </c:pt>
                <c:pt idx="8880" formatCode="General">
                  <c:v>12.731999999999999</c:v>
                </c:pt>
                <c:pt idx="8881" formatCode="General">
                  <c:v>12.739000000000001</c:v>
                </c:pt>
                <c:pt idx="8882" formatCode="General">
                  <c:v>12.710999999999999</c:v>
                </c:pt>
                <c:pt idx="8883" formatCode="General">
                  <c:v>12.722</c:v>
                </c:pt>
                <c:pt idx="8884" formatCode="General">
                  <c:v>12.739000000000001</c:v>
                </c:pt>
                <c:pt idx="8885" formatCode="General">
                  <c:v>12.722</c:v>
                </c:pt>
                <c:pt idx="8886" formatCode="General">
                  <c:v>12.705</c:v>
                </c:pt>
                <c:pt idx="8887" formatCode="General">
                  <c:v>12.726999999999999</c:v>
                </c:pt>
                <c:pt idx="8888" formatCode="General">
                  <c:v>12.728999999999999</c:v>
                </c:pt>
                <c:pt idx="8889" formatCode="General">
                  <c:v>12.742999999999999</c:v>
                </c:pt>
                <c:pt idx="8890" formatCode="General">
                  <c:v>12.713999999999999</c:v>
                </c:pt>
                <c:pt idx="8891" formatCode="General">
                  <c:v>12.725</c:v>
                </c:pt>
                <c:pt idx="8892" formatCode="General">
                  <c:v>12.720999999999998</c:v>
                </c:pt>
                <c:pt idx="8893" formatCode="General">
                  <c:v>12.718999999999999</c:v>
                </c:pt>
                <c:pt idx="8894" formatCode="General">
                  <c:v>12.691000000000001</c:v>
                </c:pt>
                <c:pt idx="8895" formatCode="General">
                  <c:v>12.737999999999998</c:v>
                </c:pt>
                <c:pt idx="8896" formatCode="General">
                  <c:v>12.744999999999999</c:v>
                </c:pt>
                <c:pt idx="8897" formatCode="General">
                  <c:v>12.728999999999999</c:v>
                </c:pt>
                <c:pt idx="8898" formatCode="General">
                  <c:v>12.720999999999998</c:v>
                </c:pt>
                <c:pt idx="8899" formatCode="General">
                  <c:v>12.757</c:v>
                </c:pt>
                <c:pt idx="8900" formatCode="General">
                  <c:v>12.759</c:v>
                </c:pt>
                <c:pt idx="8901" formatCode="General">
                  <c:v>12.742000000000001</c:v>
                </c:pt>
                <c:pt idx="8902" formatCode="General">
                  <c:v>12.733000000000001</c:v>
                </c:pt>
                <c:pt idx="8903" formatCode="General">
                  <c:v>12.726000000000001</c:v>
                </c:pt>
                <c:pt idx="8904" formatCode="General">
                  <c:v>12.723000000000001</c:v>
                </c:pt>
                <c:pt idx="8905" formatCode="General">
                  <c:v>12.736000000000001</c:v>
                </c:pt>
                <c:pt idx="8906" formatCode="General">
                  <c:v>12.720999999999998</c:v>
                </c:pt>
                <c:pt idx="8907" formatCode="General">
                  <c:v>12.729999999999999</c:v>
                </c:pt>
                <c:pt idx="8908" formatCode="General">
                  <c:v>12.726000000000001</c:v>
                </c:pt>
                <c:pt idx="8909" formatCode="General">
                  <c:v>12.744999999999999</c:v>
                </c:pt>
                <c:pt idx="8910" formatCode="General">
                  <c:v>12.756</c:v>
                </c:pt>
                <c:pt idx="8911" formatCode="General">
                  <c:v>12.737999999999998</c:v>
                </c:pt>
                <c:pt idx="8912" formatCode="General">
                  <c:v>12.754</c:v>
                </c:pt>
                <c:pt idx="8913" formatCode="General">
                  <c:v>12.742000000000001</c:v>
                </c:pt>
                <c:pt idx="8914" formatCode="General">
                  <c:v>12.755000000000004</c:v>
                </c:pt>
                <c:pt idx="8915" formatCode="General">
                  <c:v>12.731999999999999</c:v>
                </c:pt>
                <c:pt idx="8916" formatCode="General">
                  <c:v>12.740999999999998</c:v>
                </c:pt>
                <c:pt idx="8917" formatCode="General">
                  <c:v>12.758000000000001</c:v>
                </c:pt>
                <c:pt idx="8918" formatCode="General">
                  <c:v>12.733000000000001</c:v>
                </c:pt>
                <c:pt idx="8919" formatCode="General">
                  <c:v>12.740999999999998</c:v>
                </c:pt>
                <c:pt idx="8920" formatCode="General">
                  <c:v>12.767000000000001</c:v>
                </c:pt>
                <c:pt idx="8921" formatCode="General">
                  <c:v>12.731999999999999</c:v>
                </c:pt>
                <c:pt idx="8922" formatCode="General">
                  <c:v>12.756</c:v>
                </c:pt>
                <c:pt idx="8923" formatCode="General">
                  <c:v>12.736000000000001</c:v>
                </c:pt>
                <c:pt idx="8924" formatCode="General">
                  <c:v>12.75</c:v>
                </c:pt>
                <c:pt idx="8925" formatCode="General">
                  <c:v>12.736000000000001</c:v>
                </c:pt>
                <c:pt idx="8926" formatCode="General">
                  <c:v>12.739999999999998</c:v>
                </c:pt>
                <c:pt idx="8927" formatCode="General">
                  <c:v>12.754</c:v>
                </c:pt>
                <c:pt idx="8928" formatCode="General">
                  <c:v>12.715</c:v>
                </c:pt>
                <c:pt idx="8929" formatCode="General">
                  <c:v>12.779</c:v>
                </c:pt>
                <c:pt idx="8930" formatCode="General">
                  <c:v>12.723000000000001</c:v>
                </c:pt>
                <c:pt idx="8931" formatCode="General">
                  <c:v>12.731999999999999</c:v>
                </c:pt>
                <c:pt idx="8932" formatCode="General">
                  <c:v>12.740999999999998</c:v>
                </c:pt>
                <c:pt idx="8933" formatCode="General">
                  <c:v>12.723999999999998</c:v>
                </c:pt>
                <c:pt idx="8934" formatCode="General">
                  <c:v>12.737999999999998</c:v>
                </c:pt>
                <c:pt idx="8935" formatCode="General">
                  <c:v>12.761000000000001</c:v>
                </c:pt>
                <c:pt idx="8936" formatCode="General">
                  <c:v>12.733000000000001</c:v>
                </c:pt>
                <c:pt idx="8937" formatCode="General">
                  <c:v>12.742000000000001</c:v>
                </c:pt>
                <c:pt idx="8938" formatCode="General">
                  <c:v>12.742000000000001</c:v>
                </c:pt>
                <c:pt idx="8939" formatCode="General">
                  <c:v>12.723999999999998</c:v>
                </c:pt>
                <c:pt idx="8940" formatCode="General">
                  <c:v>12.746999999999998</c:v>
                </c:pt>
                <c:pt idx="8941" formatCode="General">
                  <c:v>12.751000000000001</c:v>
                </c:pt>
                <c:pt idx="8942" formatCode="General">
                  <c:v>12.720999999999998</c:v>
                </c:pt>
                <c:pt idx="8943" formatCode="General">
                  <c:v>12.731999999999999</c:v>
                </c:pt>
                <c:pt idx="8944" formatCode="General">
                  <c:v>12.733000000000001</c:v>
                </c:pt>
                <c:pt idx="8945" formatCode="General">
                  <c:v>12.710999999999999</c:v>
                </c:pt>
                <c:pt idx="8946" formatCode="General">
                  <c:v>12.740999999999998</c:v>
                </c:pt>
                <c:pt idx="8947" formatCode="General">
                  <c:v>12.733999999999998</c:v>
                </c:pt>
                <c:pt idx="8948" formatCode="General">
                  <c:v>12.737999999999998</c:v>
                </c:pt>
                <c:pt idx="8949" formatCode="General">
                  <c:v>12.745999999999999</c:v>
                </c:pt>
                <c:pt idx="8950" formatCode="General">
                  <c:v>12.739000000000001</c:v>
                </c:pt>
                <c:pt idx="8951" formatCode="General">
                  <c:v>12.716000000000001</c:v>
                </c:pt>
                <c:pt idx="8952" formatCode="General">
                  <c:v>12.749000000000001</c:v>
                </c:pt>
                <c:pt idx="8953" formatCode="General">
                  <c:v>12.740999999999998</c:v>
                </c:pt>
                <c:pt idx="8954" formatCode="General">
                  <c:v>12.753</c:v>
                </c:pt>
                <c:pt idx="8955" formatCode="General">
                  <c:v>12.756</c:v>
                </c:pt>
                <c:pt idx="8956" formatCode="General">
                  <c:v>12.759</c:v>
                </c:pt>
                <c:pt idx="8957" formatCode="General">
                  <c:v>12.730999999999998</c:v>
                </c:pt>
                <c:pt idx="8958" formatCode="General">
                  <c:v>12.737999999999998</c:v>
                </c:pt>
                <c:pt idx="8959" formatCode="General">
                  <c:v>12.769</c:v>
                </c:pt>
                <c:pt idx="8960" formatCode="General">
                  <c:v>12.743999999999998</c:v>
                </c:pt>
                <c:pt idx="8961" formatCode="General">
                  <c:v>12.743999999999998</c:v>
                </c:pt>
                <c:pt idx="8962" formatCode="General">
                  <c:v>12.723999999999998</c:v>
                </c:pt>
                <c:pt idx="8963" formatCode="General">
                  <c:v>12.744999999999999</c:v>
                </c:pt>
                <c:pt idx="8964" formatCode="General">
                  <c:v>12.754</c:v>
                </c:pt>
                <c:pt idx="8965" formatCode="General">
                  <c:v>12.745999999999999</c:v>
                </c:pt>
                <c:pt idx="8966" formatCode="General">
                  <c:v>12.756</c:v>
                </c:pt>
                <c:pt idx="8967" formatCode="General">
                  <c:v>12.751000000000001</c:v>
                </c:pt>
                <c:pt idx="8968" formatCode="General">
                  <c:v>12.733999999999998</c:v>
                </c:pt>
                <c:pt idx="8969" formatCode="General">
                  <c:v>12.733000000000001</c:v>
                </c:pt>
                <c:pt idx="8970" formatCode="General">
                  <c:v>12.754</c:v>
                </c:pt>
                <c:pt idx="8971" formatCode="General">
                  <c:v>12.759</c:v>
                </c:pt>
                <c:pt idx="8972" formatCode="General">
                  <c:v>12.742000000000001</c:v>
                </c:pt>
                <c:pt idx="8973" formatCode="General">
                  <c:v>12.742999999999999</c:v>
                </c:pt>
                <c:pt idx="8974" formatCode="General">
                  <c:v>12.751000000000001</c:v>
                </c:pt>
                <c:pt idx="8975" formatCode="General">
                  <c:v>12.739999999999998</c:v>
                </c:pt>
                <c:pt idx="8976" formatCode="General">
                  <c:v>12.756</c:v>
                </c:pt>
                <c:pt idx="8977" formatCode="General">
                  <c:v>12.736000000000001</c:v>
                </c:pt>
                <c:pt idx="8978" formatCode="General">
                  <c:v>12.733000000000001</c:v>
                </c:pt>
                <c:pt idx="8979" formatCode="General">
                  <c:v>12.75</c:v>
                </c:pt>
                <c:pt idx="8980" formatCode="General">
                  <c:v>12.759</c:v>
                </c:pt>
                <c:pt idx="8981" formatCode="General">
                  <c:v>12.754</c:v>
                </c:pt>
                <c:pt idx="8982" formatCode="General">
                  <c:v>12.754</c:v>
                </c:pt>
                <c:pt idx="8983" formatCode="General">
                  <c:v>12.758000000000001</c:v>
                </c:pt>
                <c:pt idx="8984" formatCode="General">
                  <c:v>12.759</c:v>
                </c:pt>
                <c:pt idx="8985" formatCode="General">
                  <c:v>12.773</c:v>
                </c:pt>
                <c:pt idx="8986" formatCode="General">
                  <c:v>12.746999999999998</c:v>
                </c:pt>
                <c:pt idx="8987" formatCode="General">
                  <c:v>12.77</c:v>
                </c:pt>
                <c:pt idx="8988" formatCode="General">
                  <c:v>12.75</c:v>
                </c:pt>
                <c:pt idx="8989" formatCode="General">
                  <c:v>12.753</c:v>
                </c:pt>
                <c:pt idx="8990" formatCode="General">
                  <c:v>12.759</c:v>
                </c:pt>
                <c:pt idx="8991" formatCode="General">
                  <c:v>12.753</c:v>
                </c:pt>
                <c:pt idx="8992" formatCode="General">
                  <c:v>12.75</c:v>
                </c:pt>
                <c:pt idx="8993" formatCode="General">
                  <c:v>12.772</c:v>
                </c:pt>
                <c:pt idx="8994" formatCode="General">
                  <c:v>12.76</c:v>
                </c:pt>
                <c:pt idx="8995" formatCode="General">
                  <c:v>12.742999999999999</c:v>
                </c:pt>
                <c:pt idx="8996" formatCode="General">
                  <c:v>12.782</c:v>
                </c:pt>
                <c:pt idx="8997" formatCode="General">
                  <c:v>12.772</c:v>
                </c:pt>
                <c:pt idx="8998" formatCode="General">
                  <c:v>12.776</c:v>
                </c:pt>
                <c:pt idx="8999" formatCode="General">
                  <c:v>12.761000000000001</c:v>
                </c:pt>
                <c:pt idx="9000" formatCode="General">
                  <c:v>12.786</c:v>
                </c:pt>
                <c:pt idx="9001" formatCode="General">
                  <c:v>12.783000000000001</c:v>
                </c:pt>
                <c:pt idx="9002" formatCode="General">
                  <c:v>12.782</c:v>
                </c:pt>
                <c:pt idx="9003" formatCode="General">
                  <c:v>12.775</c:v>
                </c:pt>
                <c:pt idx="9004" formatCode="General">
                  <c:v>12.772</c:v>
                </c:pt>
                <c:pt idx="9005" formatCode="General">
                  <c:v>12.773</c:v>
                </c:pt>
                <c:pt idx="9006" formatCode="General">
                  <c:v>12.756</c:v>
                </c:pt>
                <c:pt idx="9007" formatCode="General">
                  <c:v>12.797999999999998</c:v>
                </c:pt>
                <c:pt idx="9008" formatCode="General">
                  <c:v>12.786</c:v>
                </c:pt>
                <c:pt idx="9009" formatCode="General">
                  <c:v>12.777000000000001</c:v>
                </c:pt>
                <c:pt idx="9010" formatCode="General">
                  <c:v>12.776</c:v>
                </c:pt>
                <c:pt idx="9011" formatCode="General">
                  <c:v>12.766</c:v>
                </c:pt>
                <c:pt idx="9012" formatCode="General">
                  <c:v>12.782</c:v>
                </c:pt>
                <c:pt idx="9013" formatCode="General">
                  <c:v>12.777000000000001</c:v>
                </c:pt>
                <c:pt idx="9014" formatCode="General">
                  <c:v>12.796000000000001</c:v>
                </c:pt>
                <c:pt idx="9015" formatCode="General">
                  <c:v>12.781000000000001</c:v>
                </c:pt>
                <c:pt idx="9016" formatCode="General">
                  <c:v>12.777000000000001</c:v>
                </c:pt>
                <c:pt idx="9017" formatCode="General">
                  <c:v>12.798999999999999</c:v>
                </c:pt>
                <c:pt idx="9018" formatCode="General">
                  <c:v>12.787999999999998</c:v>
                </c:pt>
                <c:pt idx="9019" formatCode="General">
                  <c:v>12.8</c:v>
                </c:pt>
                <c:pt idx="9020" formatCode="General">
                  <c:v>12.771000000000001</c:v>
                </c:pt>
                <c:pt idx="9021" formatCode="General">
                  <c:v>12.793000000000001</c:v>
                </c:pt>
                <c:pt idx="9022" formatCode="General">
                  <c:v>12.790999999999999</c:v>
                </c:pt>
                <c:pt idx="9023" formatCode="General">
                  <c:v>12.797000000000001</c:v>
                </c:pt>
                <c:pt idx="9024" formatCode="General">
                  <c:v>12.804</c:v>
                </c:pt>
                <c:pt idx="9025" formatCode="General">
                  <c:v>12.789</c:v>
                </c:pt>
                <c:pt idx="9026" formatCode="General">
                  <c:v>12.819000000000004</c:v>
                </c:pt>
                <c:pt idx="9027" formatCode="General">
                  <c:v>12.796000000000001</c:v>
                </c:pt>
                <c:pt idx="9028" formatCode="General">
                  <c:v>12.809000000000006</c:v>
                </c:pt>
                <c:pt idx="9029" formatCode="General">
                  <c:v>12.797999999999998</c:v>
                </c:pt>
                <c:pt idx="9030" formatCode="General">
                  <c:v>12.792</c:v>
                </c:pt>
                <c:pt idx="9031" formatCode="General">
                  <c:v>12.805000000000012</c:v>
                </c:pt>
                <c:pt idx="9032" formatCode="General">
                  <c:v>12.797999999999998</c:v>
                </c:pt>
                <c:pt idx="9033" formatCode="General">
                  <c:v>12.815000000000012</c:v>
                </c:pt>
                <c:pt idx="9034" formatCode="General">
                  <c:v>12.802000000000012</c:v>
                </c:pt>
                <c:pt idx="9035" formatCode="General">
                  <c:v>12.821</c:v>
                </c:pt>
                <c:pt idx="9036" formatCode="General">
                  <c:v>12.793999999999999</c:v>
                </c:pt>
                <c:pt idx="9037" formatCode="General">
                  <c:v>12.819000000000004</c:v>
                </c:pt>
                <c:pt idx="9038" formatCode="General">
                  <c:v>12.798999999999999</c:v>
                </c:pt>
                <c:pt idx="9039" formatCode="General">
                  <c:v>12.811</c:v>
                </c:pt>
                <c:pt idx="9040" formatCode="General">
                  <c:v>12.822000000000006</c:v>
                </c:pt>
                <c:pt idx="9041" formatCode="General">
                  <c:v>12.821</c:v>
                </c:pt>
                <c:pt idx="9042" formatCode="General">
                  <c:v>12.785</c:v>
                </c:pt>
                <c:pt idx="9043" formatCode="General">
                  <c:v>12.805000000000012</c:v>
                </c:pt>
                <c:pt idx="9044" formatCode="General">
                  <c:v>12.807</c:v>
                </c:pt>
                <c:pt idx="9045" formatCode="General">
                  <c:v>12.803000000000004</c:v>
                </c:pt>
                <c:pt idx="9046" formatCode="General">
                  <c:v>12.819000000000004</c:v>
                </c:pt>
                <c:pt idx="9047" formatCode="General">
                  <c:v>12.792</c:v>
                </c:pt>
                <c:pt idx="9048" formatCode="General">
                  <c:v>12.807</c:v>
                </c:pt>
                <c:pt idx="9049" formatCode="General">
                  <c:v>12.797999999999998</c:v>
                </c:pt>
                <c:pt idx="9050" formatCode="General">
                  <c:v>12.812000000000006</c:v>
                </c:pt>
                <c:pt idx="9051" formatCode="General">
                  <c:v>12.790999999999999</c:v>
                </c:pt>
                <c:pt idx="9052" formatCode="General">
                  <c:v>12.793000000000001</c:v>
                </c:pt>
                <c:pt idx="9053" formatCode="General">
                  <c:v>12.793999999999999</c:v>
                </c:pt>
                <c:pt idx="9054" formatCode="General">
                  <c:v>12.793999999999999</c:v>
                </c:pt>
                <c:pt idx="9055" formatCode="General">
                  <c:v>12.814</c:v>
                </c:pt>
                <c:pt idx="9056" formatCode="General">
                  <c:v>12.816000000000004</c:v>
                </c:pt>
                <c:pt idx="9057" formatCode="General">
                  <c:v>12.784000000000001</c:v>
                </c:pt>
                <c:pt idx="9058" formatCode="General">
                  <c:v>12.797000000000001</c:v>
                </c:pt>
                <c:pt idx="9059" formatCode="General">
                  <c:v>12.797000000000001</c:v>
                </c:pt>
                <c:pt idx="9060" formatCode="General">
                  <c:v>12.82</c:v>
                </c:pt>
                <c:pt idx="9061" formatCode="General">
                  <c:v>12.79</c:v>
                </c:pt>
                <c:pt idx="9062" formatCode="General">
                  <c:v>12.796000000000001</c:v>
                </c:pt>
                <c:pt idx="9063" formatCode="General">
                  <c:v>12.812000000000006</c:v>
                </c:pt>
                <c:pt idx="9064" formatCode="General">
                  <c:v>12.795</c:v>
                </c:pt>
                <c:pt idx="9065" formatCode="General">
                  <c:v>12.787000000000001</c:v>
                </c:pt>
                <c:pt idx="9066" formatCode="General">
                  <c:v>12.789</c:v>
                </c:pt>
                <c:pt idx="9067" formatCode="General">
                  <c:v>12.787000000000001</c:v>
                </c:pt>
                <c:pt idx="9068" formatCode="General">
                  <c:v>12.807</c:v>
                </c:pt>
                <c:pt idx="9069" formatCode="General">
                  <c:v>12.803000000000004</c:v>
                </c:pt>
                <c:pt idx="9070" formatCode="General">
                  <c:v>12.79</c:v>
                </c:pt>
                <c:pt idx="9071" formatCode="General">
                  <c:v>12.798999999999999</c:v>
                </c:pt>
                <c:pt idx="9072" formatCode="General">
                  <c:v>12.793000000000001</c:v>
                </c:pt>
                <c:pt idx="9073" formatCode="General">
                  <c:v>12.801</c:v>
                </c:pt>
                <c:pt idx="9074" formatCode="General">
                  <c:v>12.797999999999998</c:v>
                </c:pt>
                <c:pt idx="9075" formatCode="General">
                  <c:v>12.789</c:v>
                </c:pt>
                <c:pt idx="9076" formatCode="General">
                  <c:v>12.775</c:v>
                </c:pt>
                <c:pt idx="9077" formatCode="General">
                  <c:v>12.82</c:v>
                </c:pt>
                <c:pt idx="9078" formatCode="General">
                  <c:v>12.803000000000004</c:v>
                </c:pt>
                <c:pt idx="9079" formatCode="General">
                  <c:v>12.8</c:v>
                </c:pt>
                <c:pt idx="9080" formatCode="General">
                  <c:v>12.801</c:v>
                </c:pt>
                <c:pt idx="9081" formatCode="General">
                  <c:v>12.793000000000001</c:v>
                </c:pt>
                <c:pt idx="9082" formatCode="General">
                  <c:v>12.797000000000001</c:v>
                </c:pt>
                <c:pt idx="9083" formatCode="General">
                  <c:v>12.829000000000002</c:v>
                </c:pt>
                <c:pt idx="9084" formatCode="General">
                  <c:v>12.797000000000001</c:v>
                </c:pt>
                <c:pt idx="9085" formatCode="General">
                  <c:v>12.808</c:v>
                </c:pt>
                <c:pt idx="9086" formatCode="General">
                  <c:v>12.815000000000012</c:v>
                </c:pt>
                <c:pt idx="9087" formatCode="General">
                  <c:v>12.797999999999998</c:v>
                </c:pt>
                <c:pt idx="9088" formatCode="General">
                  <c:v>12.811</c:v>
                </c:pt>
                <c:pt idx="9089" formatCode="General">
                  <c:v>12.811</c:v>
                </c:pt>
                <c:pt idx="9090" formatCode="General">
                  <c:v>12.814</c:v>
                </c:pt>
                <c:pt idx="9091" formatCode="General">
                  <c:v>12.811</c:v>
                </c:pt>
                <c:pt idx="9092" formatCode="General">
                  <c:v>12.824</c:v>
                </c:pt>
                <c:pt idx="9093" formatCode="General">
                  <c:v>12.827</c:v>
                </c:pt>
                <c:pt idx="9094" formatCode="General">
                  <c:v>12.814</c:v>
                </c:pt>
                <c:pt idx="9095" formatCode="General">
                  <c:v>12.845000000000002</c:v>
                </c:pt>
                <c:pt idx="9096" formatCode="General">
                  <c:v>12.796000000000001</c:v>
                </c:pt>
                <c:pt idx="9097" formatCode="General">
                  <c:v>12.835000000000004</c:v>
                </c:pt>
                <c:pt idx="9098" formatCode="General">
                  <c:v>12.826000000000002</c:v>
                </c:pt>
                <c:pt idx="9099" formatCode="General">
                  <c:v>12.82</c:v>
                </c:pt>
                <c:pt idx="9100" formatCode="General">
                  <c:v>12.812000000000006</c:v>
                </c:pt>
                <c:pt idx="9101" formatCode="General">
                  <c:v>12.814</c:v>
                </c:pt>
                <c:pt idx="9102" formatCode="General">
                  <c:v>12.821</c:v>
                </c:pt>
                <c:pt idx="9103" formatCode="General">
                  <c:v>12.831</c:v>
                </c:pt>
                <c:pt idx="9104" formatCode="General">
                  <c:v>12.808</c:v>
                </c:pt>
                <c:pt idx="9105" formatCode="General">
                  <c:v>12.84</c:v>
                </c:pt>
                <c:pt idx="9106" formatCode="General">
                  <c:v>12.835000000000004</c:v>
                </c:pt>
                <c:pt idx="9107" formatCode="General">
                  <c:v>12.856000000000014</c:v>
                </c:pt>
                <c:pt idx="9108" formatCode="General">
                  <c:v>12.84</c:v>
                </c:pt>
                <c:pt idx="9109" formatCode="General">
                  <c:v>12.849</c:v>
                </c:pt>
                <c:pt idx="9110" formatCode="General">
                  <c:v>12.839</c:v>
                </c:pt>
                <c:pt idx="9111" formatCode="General">
                  <c:v>12.845000000000002</c:v>
                </c:pt>
                <c:pt idx="9112" formatCode="General">
                  <c:v>12.832000000000004</c:v>
                </c:pt>
                <c:pt idx="9113" formatCode="General">
                  <c:v>12.845000000000002</c:v>
                </c:pt>
                <c:pt idx="9114" formatCode="General">
                  <c:v>12.842000000000002</c:v>
                </c:pt>
                <c:pt idx="9115" formatCode="General">
                  <c:v>12.867000000000004</c:v>
                </c:pt>
                <c:pt idx="9116" formatCode="General">
                  <c:v>12.858000000000002</c:v>
                </c:pt>
                <c:pt idx="9117" formatCode="General">
                  <c:v>12.834</c:v>
                </c:pt>
                <c:pt idx="9118" formatCode="General">
                  <c:v>12.857000000000006</c:v>
                </c:pt>
                <c:pt idx="9119" formatCode="General">
                  <c:v>12.850000000000012</c:v>
                </c:pt>
                <c:pt idx="9120" formatCode="General">
                  <c:v>12.843</c:v>
                </c:pt>
                <c:pt idx="9121" formatCode="General">
                  <c:v>12.854000000000006</c:v>
                </c:pt>
                <c:pt idx="9122" formatCode="General">
                  <c:v>12.858000000000002</c:v>
                </c:pt>
                <c:pt idx="9123" formatCode="General">
                  <c:v>12.844000000000001</c:v>
                </c:pt>
                <c:pt idx="9124" formatCode="General">
                  <c:v>12.858000000000002</c:v>
                </c:pt>
                <c:pt idx="9125" formatCode="General">
                  <c:v>12.853000000000012</c:v>
                </c:pt>
                <c:pt idx="9126" formatCode="General">
                  <c:v>12.848000000000001</c:v>
                </c:pt>
                <c:pt idx="9127" formatCode="General">
                  <c:v>12.834</c:v>
                </c:pt>
                <c:pt idx="9128" formatCode="General">
                  <c:v>12.852000000000015</c:v>
                </c:pt>
                <c:pt idx="9129" formatCode="General">
                  <c:v>12.837</c:v>
                </c:pt>
                <c:pt idx="9130" formatCode="General">
                  <c:v>12.853000000000012</c:v>
                </c:pt>
                <c:pt idx="9131" formatCode="General">
                  <c:v>12.868</c:v>
                </c:pt>
                <c:pt idx="9132" formatCode="General">
                  <c:v>12.859000000000014</c:v>
                </c:pt>
                <c:pt idx="9133" formatCode="General">
                  <c:v>12.866000000000012</c:v>
                </c:pt>
                <c:pt idx="9134" formatCode="General">
                  <c:v>12.867000000000004</c:v>
                </c:pt>
                <c:pt idx="9135" formatCode="General">
                  <c:v>12.848000000000001</c:v>
                </c:pt>
                <c:pt idx="9136" formatCode="General">
                  <c:v>12.89</c:v>
                </c:pt>
                <c:pt idx="9137" formatCode="General">
                  <c:v>12.841000000000001</c:v>
                </c:pt>
                <c:pt idx="9138" formatCode="General">
                  <c:v>12.856000000000014</c:v>
                </c:pt>
                <c:pt idx="9139" formatCode="General">
                  <c:v>12.861000000000002</c:v>
                </c:pt>
                <c:pt idx="9140" formatCode="General">
                  <c:v>12.88</c:v>
                </c:pt>
                <c:pt idx="9141" formatCode="General">
                  <c:v>12.861000000000002</c:v>
                </c:pt>
                <c:pt idx="9142" formatCode="General">
                  <c:v>12.876000000000014</c:v>
                </c:pt>
                <c:pt idx="9143" formatCode="General">
                  <c:v>12.868</c:v>
                </c:pt>
                <c:pt idx="9144" formatCode="General">
                  <c:v>12.866000000000012</c:v>
                </c:pt>
                <c:pt idx="9145" formatCode="General">
                  <c:v>12.869000000000012</c:v>
                </c:pt>
                <c:pt idx="9146" formatCode="General">
                  <c:v>12.885000000000012</c:v>
                </c:pt>
                <c:pt idx="9147" formatCode="General">
                  <c:v>12.848000000000001</c:v>
                </c:pt>
                <c:pt idx="9148" formatCode="General">
                  <c:v>12.853000000000012</c:v>
                </c:pt>
                <c:pt idx="9149" formatCode="General">
                  <c:v>12.863000000000012</c:v>
                </c:pt>
                <c:pt idx="9150" formatCode="General">
                  <c:v>12.849</c:v>
                </c:pt>
                <c:pt idx="9151" formatCode="General">
                  <c:v>12.854000000000006</c:v>
                </c:pt>
                <c:pt idx="9152" formatCode="General">
                  <c:v>12.858000000000002</c:v>
                </c:pt>
                <c:pt idx="9153" formatCode="General">
                  <c:v>12.862000000000014</c:v>
                </c:pt>
                <c:pt idx="9154" formatCode="General">
                  <c:v>12.867000000000004</c:v>
                </c:pt>
                <c:pt idx="9155" formatCode="General">
                  <c:v>12.84</c:v>
                </c:pt>
                <c:pt idx="9156" formatCode="General">
                  <c:v>12.864000000000004</c:v>
                </c:pt>
                <c:pt idx="9157" formatCode="General">
                  <c:v>12.846</c:v>
                </c:pt>
                <c:pt idx="9158" formatCode="General">
                  <c:v>12.844000000000001</c:v>
                </c:pt>
                <c:pt idx="9159" formatCode="General">
                  <c:v>12.851000000000004</c:v>
                </c:pt>
                <c:pt idx="9160" formatCode="General">
                  <c:v>12.841000000000001</c:v>
                </c:pt>
                <c:pt idx="9161" formatCode="General">
                  <c:v>12.861000000000002</c:v>
                </c:pt>
                <c:pt idx="9162" formatCode="General">
                  <c:v>12.837</c:v>
                </c:pt>
                <c:pt idx="9163" formatCode="General">
                  <c:v>12.856000000000014</c:v>
                </c:pt>
                <c:pt idx="9164" formatCode="General">
                  <c:v>12.849</c:v>
                </c:pt>
                <c:pt idx="9165" formatCode="General">
                  <c:v>12.819000000000004</c:v>
                </c:pt>
                <c:pt idx="9166" formatCode="General">
                  <c:v>12.867000000000004</c:v>
                </c:pt>
                <c:pt idx="9167" formatCode="General">
                  <c:v>12.861000000000002</c:v>
                </c:pt>
                <c:pt idx="9168" formatCode="General">
                  <c:v>12.837</c:v>
                </c:pt>
                <c:pt idx="9169" formatCode="General">
                  <c:v>12.848000000000001</c:v>
                </c:pt>
                <c:pt idx="9170" formatCode="General">
                  <c:v>12.859000000000014</c:v>
                </c:pt>
                <c:pt idx="9171" formatCode="General">
                  <c:v>12.862000000000014</c:v>
                </c:pt>
                <c:pt idx="9172" formatCode="General">
                  <c:v>12.856000000000014</c:v>
                </c:pt>
                <c:pt idx="9173" formatCode="General">
                  <c:v>12.857000000000006</c:v>
                </c:pt>
                <c:pt idx="9174" formatCode="General">
                  <c:v>12.824</c:v>
                </c:pt>
                <c:pt idx="9175" formatCode="General">
                  <c:v>12.835000000000004</c:v>
                </c:pt>
                <c:pt idx="9176" formatCode="General">
                  <c:v>12.841000000000001</c:v>
                </c:pt>
                <c:pt idx="9177" formatCode="General">
                  <c:v>12.854000000000006</c:v>
                </c:pt>
                <c:pt idx="9178" formatCode="General">
                  <c:v>12.825000000000006</c:v>
                </c:pt>
                <c:pt idx="9179" formatCode="General">
                  <c:v>12.846</c:v>
                </c:pt>
                <c:pt idx="9180" formatCode="General">
                  <c:v>12.821</c:v>
                </c:pt>
                <c:pt idx="9181" formatCode="General">
                  <c:v>12.834</c:v>
                </c:pt>
                <c:pt idx="9182" formatCode="General">
                  <c:v>12.866000000000012</c:v>
                </c:pt>
                <c:pt idx="9183" formatCode="General">
                  <c:v>12.825000000000006</c:v>
                </c:pt>
                <c:pt idx="9184" formatCode="General">
                  <c:v>12.824</c:v>
                </c:pt>
                <c:pt idx="9185" formatCode="General">
                  <c:v>12.824</c:v>
                </c:pt>
                <c:pt idx="9186" formatCode="General">
                  <c:v>12.83</c:v>
                </c:pt>
                <c:pt idx="9187" formatCode="General">
                  <c:v>12.787999999999998</c:v>
                </c:pt>
                <c:pt idx="9188" formatCode="General">
                  <c:v>12.809000000000006</c:v>
                </c:pt>
                <c:pt idx="9189" formatCode="General">
                  <c:v>12.812000000000006</c:v>
                </c:pt>
                <c:pt idx="9190" formatCode="General">
                  <c:v>12.805000000000012</c:v>
                </c:pt>
                <c:pt idx="9191" formatCode="General">
                  <c:v>12.813000000000002</c:v>
                </c:pt>
                <c:pt idx="9192" formatCode="General">
                  <c:v>12.82</c:v>
                </c:pt>
                <c:pt idx="9193" formatCode="General">
                  <c:v>12.808</c:v>
                </c:pt>
                <c:pt idx="9194" formatCode="General">
                  <c:v>12.795</c:v>
                </c:pt>
                <c:pt idx="9195" formatCode="General">
                  <c:v>12.804</c:v>
                </c:pt>
                <c:pt idx="9196" formatCode="General">
                  <c:v>12.801</c:v>
                </c:pt>
                <c:pt idx="9197" formatCode="General">
                  <c:v>12.784000000000001</c:v>
                </c:pt>
                <c:pt idx="9198" formatCode="General">
                  <c:v>12.790999999999999</c:v>
                </c:pt>
                <c:pt idx="9199" formatCode="General">
                  <c:v>12.827</c:v>
                </c:pt>
                <c:pt idx="9200" formatCode="General">
                  <c:v>12.803000000000004</c:v>
                </c:pt>
                <c:pt idx="9201" formatCode="General">
                  <c:v>12.795</c:v>
                </c:pt>
                <c:pt idx="9202" formatCode="General">
                  <c:v>12.777999999999999</c:v>
                </c:pt>
                <c:pt idx="9203" formatCode="General">
                  <c:v>12.771000000000001</c:v>
                </c:pt>
                <c:pt idx="9204" formatCode="General">
                  <c:v>12.792</c:v>
                </c:pt>
                <c:pt idx="9205" formatCode="General">
                  <c:v>12.767000000000001</c:v>
                </c:pt>
                <c:pt idx="9206" formatCode="General">
                  <c:v>12.772</c:v>
                </c:pt>
                <c:pt idx="9207" formatCode="General">
                  <c:v>12.797999999999998</c:v>
                </c:pt>
                <c:pt idx="9208" formatCode="General">
                  <c:v>12.772</c:v>
                </c:pt>
                <c:pt idx="9209" formatCode="General">
                  <c:v>12.786</c:v>
                </c:pt>
                <c:pt idx="9210" formatCode="General">
                  <c:v>12.771000000000001</c:v>
                </c:pt>
                <c:pt idx="9211" formatCode="General">
                  <c:v>12.758000000000001</c:v>
                </c:pt>
                <c:pt idx="9212" formatCode="General">
                  <c:v>12.798999999999999</c:v>
                </c:pt>
                <c:pt idx="9213" formatCode="General">
                  <c:v>12.761000000000001</c:v>
                </c:pt>
                <c:pt idx="9214" formatCode="General">
                  <c:v>12.752000000000002</c:v>
                </c:pt>
                <c:pt idx="9215" formatCode="General">
                  <c:v>12.755000000000004</c:v>
                </c:pt>
                <c:pt idx="9216" formatCode="General">
                  <c:v>12.739999999999998</c:v>
                </c:pt>
                <c:pt idx="9217" formatCode="General">
                  <c:v>12.731999999999999</c:v>
                </c:pt>
                <c:pt idx="9218" formatCode="General">
                  <c:v>12.734999999999999</c:v>
                </c:pt>
                <c:pt idx="9219" formatCode="General">
                  <c:v>12.726000000000001</c:v>
                </c:pt>
                <c:pt idx="9220" formatCode="General">
                  <c:v>12.736999999999998</c:v>
                </c:pt>
                <c:pt idx="9221" formatCode="General">
                  <c:v>12.707000000000001</c:v>
                </c:pt>
                <c:pt idx="9222" formatCode="General">
                  <c:v>12.689</c:v>
                </c:pt>
                <c:pt idx="9223" formatCode="General">
                  <c:v>12.699</c:v>
                </c:pt>
                <c:pt idx="9224" formatCode="General">
                  <c:v>12.709999999999999</c:v>
                </c:pt>
                <c:pt idx="9225" formatCode="General">
                  <c:v>12.683</c:v>
                </c:pt>
                <c:pt idx="9226" formatCode="General">
                  <c:v>12.688000000000001</c:v>
                </c:pt>
                <c:pt idx="9227" formatCode="General">
                  <c:v>12.67</c:v>
                </c:pt>
                <c:pt idx="9228" formatCode="General">
                  <c:v>12.69</c:v>
                </c:pt>
                <c:pt idx="9229" formatCode="General">
                  <c:v>12.661</c:v>
                </c:pt>
                <c:pt idx="9230" formatCode="General">
                  <c:v>12.66</c:v>
                </c:pt>
                <c:pt idx="9231" formatCode="General">
                  <c:v>12.656000000000002</c:v>
                </c:pt>
                <c:pt idx="9232" formatCode="General">
                  <c:v>12.639999999999999</c:v>
                </c:pt>
                <c:pt idx="9233" formatCode="General">
                  <c:v>12.622</c:v>
                </c:pt>
                <c:pt idx="9234" formatCode="General">
                  <c:v>12.645</c:v>
                </c:pt>
                <c:pt idx="9235" formatCode="General">
                  <c:v>12.623000000000001</c:v>
                </c:pt>
                <c:pt idx="9236" formatCode="General">
                  <c:v>12.62</c:v>
                </c:pt>
                <c:pt idx="9237" formatCode="General">
                  <c:v>12.615</c:v>
                </c:pt>
                <c:pt idx="9238" formatCode="General">
                  <c:v>12.612</c:v>
                </c:pt>
                <c:pt idx="9239" formatCode="General">
                  <c:v>12.585000000000004</c:v>
                </c:pt>
                <c:pt idx="9240" formatCode="General">
                  <c:v>12.575000000000006</c:v>
                </c:pt>
                <c:pt idx="9241" formatCode="General">
                  <c:v>12.599</c:v>
                </c:pt>
                <c:pt idx="9242" formatCode="General">
                  <c:v>12.557</c:v>
                </c:pt>
                <c:pt idx="9243" formatCode="General">
                  <c:v>12.55</c:v>
                </c:pt>
                <c:pt idx="9244" formatCode="General">
                  <c:v>12.547000000000001</c:v>
                </c:pt>
                <c:pt idx="9245" formatCode="General">
                  <c:v>12.56</c:v>
                </c:pt>
                <c:pt idx="9246" formatCode="General">
                  <c:v>12.546000000000001</c:v>
                </c:pt>
                <c:pt idx="9247" formatCode="General">
                  <c:v>12.535</c:v>
                </c:pt>
                <c:pt idx="9248" formatCode="General">
                  <c:v>12.525</c:v>
                </c:pt>
                <c:pt idx="9249" formatCode="General">
                  <c:v>12.526</c:v>
                </c:pt>
                <c:pt idx="9250" formatCode="General">
                  <c:v>12.511000000000001</c:v>
                </c:pt>
                <c:pt idx="9251" formatCode="General">
                  <c:v>12.498000000000001</c:v>
                </c:pt>
                <c:pt idx="9252" formatCode="General">
                  <c:v>12.479000000000006</c:v>
                </c:pt>
                <c:pt idx="9253" formatCode="General">
                  <c:v>12.47</c:v>
                </c:pt>
                <c:pt idx="9254" formatCode="General">
                  <c:v>12.481</c:v>
                </c:pt>
                <c:pt idx="9255" formatCode="General">
                  <c:v>12.478</c:v>
                </c:pt>
                <c:pt idx="9256" formatCode="General">
                  <c:v>12.451000000000002</c:v>
                </c:pt>
                <c:pt idx="9257" formatCode="General">
                  <c:v>12.451000000000002</c:v>
                </c:pt>
                <c:pt idx="9258" formatCode="General">
                  <c:v>12.447999999999999</c:v>
                </c:pt>
                <c:pt idx="9259" formatCode="General">
                  <c:v>12.419</c:v>
                </c:pt>
                <c:pt idx="9260" formatCode="General">
                  <c:v>12.443</c:v>
                </c:pt>
                <c:pt idx="9261" formatCode="General">
                  <c:v>12.408000000000001</c:v>
                </c:pt>
                <c:pt idx="9262" formatCode="General">
                  <c:v>12.437000000000001</c:v>
                </c:pt>
                <c:pt idx="9263" formatCode="General">
                  <c:v>12.445</c:v>
                </c:pt>
                <c:pt idx="9264" formatCode="General">
                  <c:v>12.41</c:v>
                </c:pt>
                <c:pt idx="9265" formatCode="General">
                  <c:v>12.424000000000001</c:v>
                </c:pt>
                <c:pt idx="9266" formatCode="General">
                  <c:v>12.403</c:v>
                </c:pt>
                <c:pt idx="9267" formatCode="General">
                  <c:v>12.401</c:v>
                </c:pt>
                <c:pt idx="9268" formatCode="General">
                  <c:v>12.427</c:v>
                </c:pt>
                <c:pt idx="9269" formatCode="General">
                  <c:v>12.379000000000012</c:v>
                </c:pt>
                <c:pt idx="9270" formatCode="General">
                  <c:v>12.404</c:v>
                </c:pt>
                <c:pt idx="9271" formatCode="General">
                  <c:v>12.379000000000012</c:v>
                </c:pt>
                <c:pt idx="9272" formatCode="General">
                  <c:v>12.388</c:v>
                </c:pt>
                <c:pt idx="9273" formatCode="General">
                  <c:v>12.382000000000012</c:v>
                </c:pt>
                <c:pt idx="9274" formatCode="General">
                  <c:v>12.382000000000012</c:v>
                </c:pt>
                <c:pt idx="9275" formatCode="General">
                  <c:v>12.355000000000018</c:v>
                </c:pt>
                <c:pt idx="9276" formatCode="General">
                  <c:v>12.373000000000006</c:v>
                </c:pt>
                <c:pt idx="9277" formatCode="General">
                  <c:v>12.342000000000002</c:v>
                </c:pt>
                <c:pt idx="9278" formatCode="General">
                  <c:v>12.358000000000002</c:v>
                </c:pt>
                <c:pt idx="9279" formatCode="General">
                  <c:v>12.351000000000004</c:v>
                </c:pt>
                <c:pt idx="9280" formatCode="General">
                  <c:v>12.369000000000012</c:v>
                </c:pt>
                <c:pt idx="9281" formatCode="General">
                  <c:v>12.359000000000014</c:v>
                </c:pt>
                <c:pt idx="9282" formatCode="General">
                  <c:v>12.335000000000004</c:v>
                </c:pt>
                <c:pt idx="9283" formatCode="General">
                  <c:v>12.353000000000012</c:v>
                </c:pt>
                <c:pt idx="9284" formatCode="General">
                  <c:v>12.350000000000012</c:v>
                </c:pt>
                <c:pt idx="9285" formatCode="General">
                  <c:v>12.34</c:v>
                </c:pt>
                <c:pt idx="9286" formatCode="General">
                  <c:v>12.344000000000001</c:v>
                </c:pt>
                <c:pt idx="9287" formatCode="General">
                  <c:v>12.325000000000006</c:v>
                </c:pt>
                <c:pt idx="9288" formatCode="General">
                  <c:v>12.331</c:v>
                </c:pt>
                <c:pt idx="9289" formatCode="General">
                  <c:v>12.317</c:v>
                </c:pt>
                <c:pt idx="9290" formatCode="General">
                  <c:v>12.289</c:v>
                </c:pt>
                <c:pt idx="9291" formatCode="General">
                  <c:v>12.269</c:v>
                </c:pt>
                <c:pt idx="9292" formatCode="General">
                  <c:v>12.313000000000002</c:v>
                </c:pt>
                <c:pt idx="9293" formatCode="General">
                  <c:v>12.312000000000006</c:v>
                </c:pt>
                <c:pt idx="9294" formatCode="General">
                  <c:v>12.286</c:v>
                </c:pt>
                <c:pt idx="9295" formatCode="General">
                  <c:v>12.308</c:v>
                </c:pt>
                <c:pt idx="9296" formatCode="General">
                  <c:v>12.251000000000001</c:v>
                </c:pt>
                <c:pt idx="9297" formatCode="General">
                  <c:v>12.275</c:v>
                </c:pt>
                <c:pt idx="9298" formatCode="General">
                  <c:v>12.266</c:v>
                </c:pt>
                <c:pt idx="9299" formatCode="General">
                  <c:v>12.253</c:v>
                </c:pt>
                <c:pt idx="9300" formatCode="General">
                  <c:v>12.285</c:v>
                </c:pt>
                <c:pt idx="9301" formatCode="General">
                  <c:v>12.243999999999998</c:v>
                </c:pt>
                <c:pt idx="9302" formatCode="General">
                  <c:v>12.258000000000001</c:v>
                </c:pt>
                <c:pt idx="9303" formatCode="General">
                  <c:v>12.237999999999998</c:v>
                </c:pt>
                <c:pt idx="9304" formatCode="General">
                  <c:v>12.213999999999999</c:v>
                </c:pt>
                <c:pt idx="9305" formatCode="General">
                  <c:v>12.233000000000001</c:v>
                </c:pt>
                <c:pt idx="9306" formatCode="General">
                  <c:v>12.196</c:v>
                </c:pt>
                <c:pt idx="9307" formatCode="General">
                  <c:v>12.217999999999998</c:v>
                </c:pt>
                <c:pt idx="9308" formatCode="General">
                  <c:v>12.194000000000001</c:v>
                </c:pt>
                <c:pt idx="9309" formatCode="General">
                  <c:v>12.194000000000001</c:v>
                </c:pt>
                <c:pt idx="9310" formatCode="General">
                  <c:v>12.228999999999999</c:v>
                </c:pt>
                <c:pt idx="9311" formatCode="General">
                  <c:v>12.226000000000001</c:v>
                </c:pt>
                <c:pt idx="9312" formatCode="General">
                  <c:v>12.207999999999998</c:v>
                </c:pt>
                <c:pt idx="9313" formatCode="General">
                  <c:v>12.194000000000001</c:v>
                </c:pt>
                <c:pt idx="9314" formatCode="General">
                  <c:v>12.187000000000001</c:v>
                </c:pt>
                <c:pt idx="9315" formatCode="General">
                  <c:v>12.203000000000001</c:v>
                </c:pt>
                <c:pt idx="9316" formatCode="General">
                  <c:v>12.16</c:v>
                </c:pt>
                <c:pt idx="9317" formatCode="General">
                  <c:v>12.217000000000001</c:v>
                </c:pt>
                <c:pt idx="9318" formatCode="General">
                  <c:v>12.179</c:v>
                </c:pt>
                <c:pt idx="9319" formatCode="General">
                  <c:v>12.182</c:v>
                </c:pt>
                <c:pt idx="9320" formatCode="General">
                  <c:v>12.178000000000001</c:v>
                </c:pt>
                <c:pt idx="9321" formatCode="General">
                  <c:v>12.162000000000004</c:v>
                </c:pt>
                <c:pt idx="9322" formatCode="General">
                  <c:v>12.178000000000001</c:v>
                </c:pt>
                <c:pt idx="9323" formatCode="General">
                  <c:v>12.194000000000001</c:v>
                </c:pt>
                <c:pt idx="9324" formatCode="General">
                  <c:v>12.167</c:v>
                </c:pt>
                <c:pt idx="9325" formatCode="General">
                  <c:v>12.158000000000001</c:v>
                </c:pt>
                <c:pt idx="9326" formatCode="General">
                  <c:v>12.129</c:v>
                </c:pt>
                <c:pt idx="9327" formatCode="General">
                  <c:v>12.146000000000001</c:v>
                </c:pt>
                <c:pt idx="9328" formatCode="General">
                  <c:v>12.164</c:v>
                </c:pt>
                <c:pt idx="9329" formatCode="General">
                  <c:v>12.158000000000001</c:v>
                </c:pt>
                <c:pt idx="9330" formatCode="General">
                  <c:v>12.165000000000004</c:v>
                </c:pt>
                <c:pt idx="9331" formatCode="General">
                  <c:v>12.126000000000001</c:v>
                </c:pt>
                <c:pt idx="9332" formatCode="General">
                  <c:v>12.146000000000001</c:v>
                </c:pt>
                <c:pt idx="9333" formatCode="General">
                  <c:v>12.158000000000001</c:v>
                </c:pt>
                <c:pt idx="9334" formatCode="General">
                  <c:v>12.140999999999998</c:v>
                </c:pt>
                <c:pt idx="9335" formatCode="General">
                  <c:v>12.141999999999999</c:v>
                </c:pt>
                <c:pt idx="9336" formatCode="General">
                  <c:v>12.137999999999998</c:v>
                </c:pt>
                <c:pt idx="9337" formatCode="General">
                  <c:v>12.166</c:v>
                </c:pt>
                <c:pt idx="9338" formatCode="General">
                  <c:v>12.104000000000001</c:v>
                </c:pt>
                <c:pt idx="9339" formatCode="General">
                  <c:v>12.141999999999999</c:v>
                </c:pt>
                <c:pt idx="9340" formatCode="General">
                  <c:v>12.114000000000001</c:v>
                </c:pt>
                <c:pt idx="9341" formatCode="General">
                  <c:v>12.127999999999998</c:v>
                </c:pt>
                <c:pt idx="9342" formatCode="General">
                  <c:v>12.129</c:v>
                </c:pt>
                <c:pt idx="9343" formatCode="General">
                  <c:v>12.094000000000001</c:v>
                </c:pt>
                <c:pt idx="9344" formatCode="General">
                  <c:v>12.138999999999999</c:v>
                </c:pt>
                <c:pt idx="9345" formatCode="General">
                  <c:v>12.113</c:v>
                </c:pt>
                <c:pt idx="9346" formatCode="General">
                  <c:v>12.112</c:v>
                </c:pt>
                <c:pt idx="9347" formatCode="General">
                  <c:v>12.147999999999998</c:v>
                </c:pt>
                <c:pt idx="9348" formatCode="General">
                  <c:v>12.114000000000001</c:v>
                </c:pt>
                <c:pt idx="9349" formatCode="General">
                  <c:v>12.113</c:v>
                </c:pt>
                <c:pt idx="9350" formatCode="General">
                  <c:v>12.081</c:v>
                </c:pt>
                <c:pt idx="9351" formatCode="General">
                  <c:v>12.077</c:v>
                </c:pt>
                <c:pt idx="9352" formatCode="General">
                  <c:v>12.124000000000001</c:v>
                </c:pt>
                <c:pt idx="9353" formatCode="General">
                  <c:v>12.112</c:v>
                </c:pt>
                <c:pt idx="9354" formatCode="General">
                  <c:v>12.116</c:v>
                </c:pt>
                <c:pt idx="9355" formatCode="General">
                  <c:v>12.111000000000001</c:v>
                </c:pt>
                <c:pt idx="9356" formatCode="General">
                  <c:v>12.105</c:v>
                </c:pt>
                <c:pt idx="9357" formatCode="General">
                  <c:v>12.103</c:v>
                </c:pt>
                <c:pt idx="9358" formatCode="General">
                  <c:v>12.102</c:v>
                </c:pt>
                <c:pt idx="9359" formatCode="General">
                  <c:v>12.085000000000004</c:v>
                </c:pt>
                <c:pt idx="9360" formatCode="General">
                  <c:v>12.091000000000001</c:v>
                </c:pt>
                <c:pt idx="9361" formatCode="General">
                  <c:v>12.081</c:v>
                </c:pt>
                <c:pt idx="9362" formatCode="General">
                  <c:v>12.125</c:v>
                </c:pt>
                <c:pt idx="9363" formatCode="General">
                  <c:v>12.104000000000001</c:v>
                </c:pt>
                <c:pt idx="9364" formatCode="General">
                  <c:v>12.087</c:v>
                </c:pt>
                <c:pt idx="9365" formatCode="General">
                  <c:v>12.119</c:v>
                </c:pt>
                <c:pt idx="9366" formatCode="General">
                  <c:v>12.091000000000001</c:v>
                </c:pt>
                <c:pt idx="9367" formatCode="General">
                  <c:v>12.126000000000001</c:v>
                </c:pt>
                <c:pt idx="9368" formatCode="General">
                  <c:v>12.083</c:v>
                </c:pt>
                <c:pt idx="9369" formatCode="General">
                  <c:v>12.103</c:v>
                </c:pt>
                <c:pt idx="9370" formatCode="General">
                  <c:v>12.129999999999999</c:v>
                </c:pt>
                <c:pt idx="9371" formatCode="General">
                  <c:v>12.133999999999999</c:v>
                </c:pt>
                <c:pt idx="9372" formatCode="General">
                  <c:v>12.101000000000001</c:v>
                </c:pt>
                <c:pt idx="9373" formatCode="General">
                  <c:v>12.123000000000001</c:v>
                </c:pt>
                <c:pt idx="9374" formatCode="General">
                  <c:v>12.088000000000001</c:v>
                </c:pt>
                <c:pt idx="9375" formatCode="General">
                  <c:v>12.129</c:v>
                </c:pt>
                <c:pt idx="9376" formatCode="General">
                  <c:v>12.114000000000001</c:v>
                </c:pt>
                <c:pt idx="9377" formatCode="General">
                  <c:v>12.104000000000001</c:v>
                </c:pt>
                <c:pt idx="9378" formatCode="General">
                  <c:v>12.101000000000001</c:v>
                </c:pt>
                <c:pt idx="9379" formatCode="General">
                  <c:v>12.1</c:v>
                </c:pt>
                <c:pt idx="9380" formatCode="General">
                  <c:v>12.120999999999999</c:v>
                </c:pt>
                <c:pt idx="9381" formatCode="General">
                  <c:v>12.113</c:v>
                </c:pt>
                <c:pt idx="9382" formatCode="General">
                  <c:v>12.104000000000001</c:v>
                </c:pt>
                <c:pt idx="9383" formatCode="General">
                  <c:v>12.146000000000001</c:v>
                </c:pt>
                <c:pt idx="9384" formatCode="General">
                  <c:v>12.09</c:v>
                </c:pt>
                <c:pt idx="9385" formatCode="General">
                  <c:v>12.129</c:v>
                </c:pt>
                <c:pt idx="9386" formatCode="General">
                  <c:v>12.087</c:v>
                </c:pt>
                <c:pt idx="9387" formatCode="General">
                  <c:v>12.124000000000001</c:v>
                </c:pt>
                <c:pt idx="9388" formatCode="General">
                  <c:v>12.120999999999999</c:v>
                </c:pt>
                <c:pt idx="9389" formatCode="General">
                  <c:v>12.120999999999999</c:v>
                </c:pt>
                <c:pt idx="9390" formatCode="General">
                  <c:v>12.104000000000001</c:v>
                </c:pt>
                <c:pt idx="9391" formatCode="General">
                  <c:v>12.114000000000001</c:v>
                </c:pt>
                <c:pt idx="9392" formatCode="General">
                  <c:v>12.132</c:v>
                </c:pt>
                <c:pt idx="9393" formatCode="General">
                  <c:v>12.082000000000004</c:v>
                </c:pt>
                <c:pt idx="9394" formatCode="General">
                  <c:v>12.117999999999999</c:v>
                </c:pt>
                <c:pt idx="9395" formatCode="General">
                  <c:v>12.093</c:v>
                </c:pt>
                <c:pt idx="9396" formatCode="General">
                  <c:v>12.095000000000002</c:v>
                </c:pt>
                <c:pt idx="9397" formatCode="General">
                  <c:v>12.141999999999999</c:v>
                </c:pt>
                <c:pt idx="9398" formatCode="General">
                  <c:v>12.104000000000001</c:v>
                </c:pt>
                <c:pt idx="9399" formatCode="General">
                  <c:v>12.132</c:v>
                </c:pt>
                <c:pt idx="9400" formatCode="General">
                  <c:v>12.119</c:v>
                </c:pt>
                <c:pt idx="9401" formatCode="General">
                  <c:v>12.109</c:v>
                </c:pt>
                <c:pt idx="9402" formatCode="General">
                  <c:v>12.141999999999999</c:v>
                </c:pt>
                <c:pt idx="9403" formatCode="General">
                  <c:v>12.115</c:v>
                </c:pt>
                <c:pt idx="9404" formatCode="General">
                  <c:v>12.137999999999998</c:v>
                </c:pt>
                <c:pt idx="9405" formatCode="General">
                  <c:v>12.117000000000001</c:v>
                </c:pt>
                <c:pt idx="9406" formatCode="General">
                  <c:v>12.133999999999999</c:v>
                </c:pt>
                <c:pt idx="9407" formatCode="General">
                  <c:v>12.11</c:v>
                </c:pt>
                <c:pt idx="9408" formatCode="General">
                  <c:v>12.140999999999998</c:v>
                </c:pt>
                <c:pt idx="9409" formatCode="General">
                  <c:v>12.154</c:v>
                </c:pt>
                <c:pt idx="9410" formatCode="General">
                  <c:v>12.15</c:v>
                </c:pt>
                <c:pt idx="9411" formatCode="General">
                  <c:v>12.146000000000001</c:v>
                </c:pt>
                <c:pt idx="9412" formatCode="General">
                  <c:v>12.093</c:v>
                </c:pt>
                <c:pt idx="9413" formatCode="General">
                  <c:v>12.122</c:v>
                </c:pt>
                <c:pt idx="9414" formatCode="General">
                  <c:v>12.143999999999998</c:v>
                </c:pt>
                <c:pt idx="9415" formatCode="General">
                  <c:v>12.145</c:v>
                </c:pt>
                <c:pt idx="9416" formatCode="General">
                  <c:v>12.146000000000001</c:v>
                </c:pt>
                <c:pt idx="9417" formatCode="General">
                  <c:v>12.138999999999999</c:v>
                </c:pt>
                <c:pt idx="9418" formatCode="General">
                  <c:v>12.119</c:v>
                </c:pt>
                <c:pt idx="9419" formatCode="General">
                  <c:v>12.17</c:v>
                </c:pt>
                <c:pt idx="9420" formatCode="General">
                  <c:v>12.146999999999998</c:v>
                </c:pt>
                <c:pt idx="9421" formatCode="General">
                  <c:v>12.159000000000002</c:v>
                </c:pt>
                <c:pt idx="9422" formatCode="General">
                  <c:v>12.125</c:v>
                </c:pt>
                <c:pt idx="9423" formatCode="General">
                  <c:v>12.125</c:v>
                </c:pt>
                <c:pt idx="9424" formatCode="General">
                  <c:v>12.175000000000002</c:v>
                </c:pt>
                <c:pt idx="9425" formatCode="General">
                  <c:v>12.152000000000006</c:v>
                </c:pt>
                <c:pt idx="9426" formatCode="General">
                  <c:v>12.104000000000001</c:v>
                </c:pt>
                <c:pt idx="9427" formatCode="General">
                  <c:v>12.177</c:v>
                </c:pt>
                <c:pt idx="9428" formatCode="General">
                  <c:v>12.145</c:v>
                </c:pt>
                <c:pt idx="9429" formatCode="General">
                  <c:v>12.17</c:v>
                </c:pt>
                <c:pt idx="9430" formatCode="General">
                  <c:v>12.168000000000001</c:v>
                </c:pt>
                <c:pt idx="9431" formatCode="General">
                  <c:v>12.148999999999999</c:v>
                </c:pt>
                <c:pt idx="9432" formatCode="General">
                  <c:v>12.161</c:v>
                </c:pt>
                <c:pt idx="9433" formatCode="General">
                  <c:v>12.156000000000002</c:v>
                </c:pt>
                <c:pt idx="9434" formatCode="General">
                  <c:v>12.192</c:v>
                </c:pt>
                <c:pt idx="9435" formatCode="General">
                  <c:v>12.15</c:v>
                </c:pt>
                <c:pt idx="9436" formatCode="General">
                  <c:v>12.181000000000001</c:v>
                </c:pt>
                <c:pt idx="9437" formatCode="General">
                  <c:v>12.182</c:v>
                </c:pt>
                <c:pt idx="9438" formatCode="General">
                  <c:v>12.173</c:v>
                </c:pt>
                <c:pt idx="9439" formatCode="General">
                  <c:v>12.152000000000006</c:v>
                </c:pt>
                <c:pt idx="9440" formatCode="General">
                  <c:v>12.12</c:v>
                </c:pt>
                <c:pt idx="9441" formatCode="General">
                  <c:v>12.161</c:v>
                </c:pt>
                <c:pt idx="9442" formatCode="General">
                  <c:v>12.137999999999998</c:v>
                </c:pt>
                <c:pt idx="9443" formatCode="General">
                  <c:v>12.184000000000001</c:v>
                </c:pt>
                <c:pt idx="9444" formatCode="General">
                  <c:v>12.15</c:v>
                </c:pt>
                <c:pt idx="9445" formatCode="General">
                  <c:v>12.174000000000001</c:v>
                </c:pt>
                <c:pt idx="9446" formatCode="General">
                  <c:v>12.191000000000001</c:v>
                </c:pt>
                <c:pt idx="9447" formatCode="General">
                  <c:v>12.183</c:v>
                </c:pt>
                <c:pt idx="9448" formatCode="General">
                  <c:v>12.174000000000001</c:v>
                </c:pt>
                <c:pt idx="9449" formatCode="General">
                  <c:v>12.168000000000001</c:v>
                </c:pt>
                <c:pt idx="9450" formatCode="General">
                  <c:v>12.154</c:v>
                </c:pt>
                <c:pt idx="9451" formatCode="General">
                  <c:v>12.174000000000001</c:v>
                </c:pt>
                <c:pt idx="9452" formatCode="General">
                  <c:v>12.2</c:v>
                </c:pt>
                <c:pt idx="9453" formatCode="General">
                  <c:v>12.169</c:v>
                </c:pt>
                <c:pt idx="9454" formatCode="General">
                  <c:v>12.161</c:v>
                </c:pt>
                <c:pt idx="9455" formatCode="General">
                  <c:v>12.16</c:v>
                </c:pt>
                <c:pt idx="9456" formatCode="General">
                  <c:v>12.18</c:v>
                </c:pt>
                <c:pt idx="9457" formatCode="General">
                  <c:v>12.179</c:v>
                </c:pt>
                <c:pt idx="9458" formatCode="General">
                  <c:v>12.166</c:v>
                </c:pt>
                <c:pt idx="9459" formatCode="General">
                  <c:v>12.178000000000001</c:v>
                </c:pt>
                <c:pt idx="9460" formatCode="General">
                  <c:v>12.184000000000001</c:v>
                </c:pt>
                <c:pt idx="9461" formatCode="General">
                  <c:v>12.19</c:v>
                </c:pt>
                <c:pt idx="9462" formatCode="General">
                  <c:v>12.194000000000001</c:v>
                </c:pt>
                <c:pt idx="9463" formatCode="General">
                  <c:v>12.191000000000001</c:v>
                </c:pt>
                <c:pt idx="9464" formatCode="General">
                  <c:v>12.156000000000002</c:v>
                </c:pt>
                <c:pt idx="9465" formatCode="General">
                  <c:v>12.191000000000001</c:v>
                </c:pt>
                <c:pt idx="9466" formatCode="General">
                  <c:v>12.182</c:v>
                </c:pt>
                <c:pt idx="9467" formatCode="General">
                  <c:v>12.194000000000001</c:v>
                </c:pt>
                <c:pt idx="9468" formatCode="General">
                  <c:v>12.156000000000002</c:v>
                </c:pt>
                <c:pt idx="9469" formatCode="General">
                  <c:v>12.196</c:v>
                </c:pt>
                <c:pt idx="9470" formatCode="General">
                  <c:v>12.129999999999999</c:v>
                </c:pt>
                <c:pt idx="9471" formatCode="General">
                  <c:v>12.209999999999999</c:v>
                </c:pt>
                <c:pt idx="9472" formatCode="General">
                  <c:v>12.159000000000002</c:v>
                </c:pt>
                <c:pt idx="9473" formatCode="General">
                  <c:v>12.181000000000001</c:v>
                </c:pt>
                <c:pt idx="9474" formatCode="General">
                  <c:v>12.197000000000001</c:v>
                </c:pt>
                <c:pt idx="9475" formatCode="General">
                  <c:v>12.233999999999998</c:v>
                </c:pt>
                <c:pt idx="9476" formatCode="General">
                  <c:v>12.197000000000001</c:v>
                </c:pt>
                <c:pt idx="9477" formatCode="General">
                  <c:v>12.209999999999999</c:v>
                </c:pt>
                <c:pt idx="9478" formatCode="General">
                  <c:v>12.176</c:v>
                </c:pt>
                <c:pt idx="9479" formatCode="General">
                  <c:v>12.204000000000001</c:v>
                </c:pt>
                <c:pt idx="9480" formatCode="General">
                  <c:v>12.201000000000001</c:v>
                </c:pt>
                <c:pt idx="9481" formatCode="General">
                  <c:v>12.205</c:v>
                </c:pt>
                <c:pt idx="9482" formatCode="General">
                  <c:v>12.168000000000001</c:v>
                </c:pt>
                <c:pt idx="9483" formatCode="General">
                  <c:v>12.203000000000001</c:v>
                </c:pt>
                <c:pt idx="9484" formatCode="General">
                  <c:v>12.225</c:v>
                </c:pt>
                <c:pt idx="9485" formatCode="General">
                  <c:v>12.220999999999998</c:v>
                </c:pt>
                <c:pt idx="9486" formatCode="General">
                  <c:v>12.203000000000001</c:v>
                </c:pt>
                <c:pt idx="9487" formatCode="General">
                  <c:v>12.217999999999998</c:v>
                </c:pt>
                <c:pt idx="9488" formatCode="General">
                  <c:v>12.223999999999998</c:v>
                </c:pt>
                <c:pt idx="9489" formatCode="General">
                  <c:v>12.216000000000001</c:v>
                </c:pt>
                <c:pt idx="9490" formatCode="General">
                  <c:v>12.228999999999999</c:v>
                </c:pt>
                <c:pt idx="9491" formatCode="General">
                  <c:v>12.227999999999998</c:v>
                </c:pt>
                <c:pt idx="9492" formatCode="General">
                  <c:v>12.236000000000001</c:v>
                </c:pt>
                <c:pt idx="9493" formatCode="General">
                  <c:v>12.229999999999999</c:v>
                </c:pt>
                <c:pt idx="9494" formatCode="General">
                  <c:v>12.233000000000001</c:v>
                </c:pt>
                <c:pt idx="9495" formatCode="General">
                  <c:v>12.225</c:v>
                </c:pt>
                <c:pt idx="9496" formatCode="General">
                  <c:v>12.255000000000004</c:v>
                </c:pt>
                <c:pt idx="9497" formatCode="General">
                  <c:v>12.703000000000001</c:v>
                </c:pt>
                <c:pt idx="9498" formatCode="General">
                  <c:v>12.709999999999999</c:v>
                </c:pt>
                <c:pt idx="9499" formatCode="General">
                  <c:v>12.733999999999998</c:v>
                </c:pt>
                <c:pt idx="9500" formatCode="General">
                  <c:v>12.704000000000001</c:v>
                </c:pt>
                <c:pt idx="9501" formatCode="General">
                  <c:v>12.705</c:v>
                </c:pt>
                <c:pt idx="9502" formatCode="General">
                  <c:v>12.75</c:v>
                </c:pt>
                <c:pt idx="9503" formatCode="General">
                  <c:v>12.715</c:v>
                </c:pt>
                <c:pt idx="9504" formatCode="General">
                  <c:v>12.713000000000001</c:v>
                </c:pt>
                <c:pt idx="9505" formatCode="General">
                  <c:v>12.717000000000001</c:v>
                </c:pt>
                <c:pt idx="9506" formatCode="General">
                  <c:v>12.707999999999998</c:v>
                </c:pt>
                <c:pt idx="9507" formatCode="General">
                  <c:v>12.715</c:v>
                </c:pt>
                <c:pt idx="9508" formatCode="General">
                  <c:v>12.713999999999999</c:v>
                </c:pt>
                <c:pt idx="9509" formatCode="General">
                  <c:v>12.707000000000001</c:v>
                </c:pt>
                <c:pt idx="9510" formatCode="General">
                  <c:v>12.697000000000001</c:v>
                </c:pt>
                <c:pt idx="9511" formatCode="General">
                  <c:v>12.740999999999998</c:v>
                </c:pt>
                <c:pt idx="9512" formatCode="General">
                  <c:v>12.727999999999998</c:v>
                </c:pt>
                <c:pt idx="9513" formatCode="General">
                  <c:v>12.715</c:v>
                </c:pt>
                <c:pt idx="9514" formatCode="General">
                  <c:v>12.716000000000001</c:v>
                </c:pt>
                <c:pt idx="9515" formatCode="General">
                  <c:v>12.733000000000001</c:v>
                </c:pt>
                <c:pt idx="9516" formatCode="General">
                  <c:v>12.710999999999999</c:v>
                </c:pt>
                <c:pt idx="9517" formatCode="General">
                  <c:v>12.713999999999999</c:v>
                </c:pt>
                <c:pt idx="9518" formatCode="General">
                  <c:v>12.726999999999999</c:v>
                </c:pt>
                <c:pt idx="9519" formatCode="General">
                  <c:v>12.733000000000001</c:v>
                </c:pt>
                <c:pt idx="9520" formatCode="General">
                  <c:v>12.742000000000001</c:v>
                </c:pt>
                <c:pt idx="9521" formatCode="General">
                  <c:v>12.717999999999998</c:v>
                </c:pt>
                <c:pt idx="9522" formatCode="General">
                  <c:v>12.709</c:v>
                </c:pt>
                <c:pt idx="9523" formatCode="General">
                  <c:v>12.749000000000001</c:v>
                </c:pt>
                <c:pt idx="9524" formatCode="General">
                  <c:v>12.722</c:v>
                </c:pt>
                <c:pt idx="9525" formatCode="General">
                  <c:v>12.720999999999998</c:v>
                </c:pt>
                <c:pt idx="9526" formatCode="General">
                  <c:v>12.742000000000001</c:v>
                </c:pt>
                <c:pt idx="9527" formatCode="General">
                  <c:v>12.723000000000001</c:v>
                </c:pt>
                <c:pt idx="9528" formatCode="General">
                  <c:v>12.739999999999998</c:v>
                </c:pt>
                <c:pt idx="9529" formatCode="General">
                  <c:v>12.736000000000001</c:v>
                </c:pt>
                <c:pt idx="9530" formatCode="General">
                  <c:v>12.752000000000002</c:v>
                </c:pt>
                <c:pt idx="9531" formatCode="General">
                  <c:v>12.746999999999998</c:v>
                </c:pt>
                <c:pt idx="9532" formatCode="General">
                  <c:v>12.733999999999998</c:v>
                </c:pt>
                <c:pt idx="9533" formatCode="General">
                  <c:v>12.723999999999998</c:v>
                </c:pt>
                <c:pt idx="9534" formatCode="General">
                  <c:v>12.706</c:v>
                </c:pt>
                <c:pt idx="9535" formatCode="General">
                  <c:v>12.752000000000002</c:v>
                </c:pt>
                <c:pt idx="9536" formatCode="General">
                  <c:v>12.743999999999998</c:v>
                </c:pt>
                <c:pt idx="9537" formatCode="General">
                  <c:v>12.744999999999999</c:v>
                </c:pt>
                <c:pt idx="9538" formatCode="General">
                  <c:v>12.726999999999999</c:v>
                </c:pt>
                <c:pt idx="9539" formatCode="General">
                  <c:v>12.731999999999999</c:v>
                </c:pt>
                <c:pt idx="9540" formatCode="General">
                  <c:v>12.718999999999999</c:v>
                </c:pt>
                <c:pt idx="9541" formatCode="General">
                  <c:v>12.739000000000001</c:v>
                </c:pt>
                <c:pt idx="9542" formatCode="General">
                  <c:v>12.749000000000001</c:v>
                </c:pt>
                <c:pt idx="9543" formatCode="General">
                  <c:v>12.759</c:v>
                </c:pt>
                <c:pt idx="9544" formatCode="General">
                  <c:v>12.730999999999998</c:v>
                </c:pt>
                <c:pt idx="9545" formatCode="General">
                  <c:v>12.745999999999999</c:v>
                </c:pt>
                <c:pt idx="9546" formatCode="General">
                  <c:v>12.704000000000001</c:v>
                </c:pt>
                <c:pt idx="9547" formatCode="General">
                  <c:v>12.742000000000001</c:v>
                </c:pt>
                <c:pt idx="9548" formatCode="General">
                  <c:v>12.752000000000002</c:v>
                </c:pt>
                <c:pt idx="9549" formatCode="General">
                  <c:v>12.753</c:v>
                </c:pt>
                <c:pt idx="9550" formatCode="General">
                  <c:v>12.740999999999998</c:v>
                </c:pt>
                <c:pt idx="9551" formatCode="General">
                  <c:v>12.704000000000001</c:v>
                </c:pt>
                <c:pt idx="9552" formatCode="General">
                  <c:v>12.730999999999998</c:v>
                </c:pt>
                <c:pt idx="9553" formatCode="General">
                  <c:v>12.78</c:v>
                </c:pt>
                <c:pt idx="9554" formatCode="General">
                  <c:v>12.779</c:v>
                </c:pt>
                <c:pt idx="9555" formatCode="General">
                  <c:v>12.730999999999998</c:v>
                </c:pt>
                <c:pt idx="9556" formatCode="General">
                  <c:v>12.742999999999999</c:v>
                </c:pt>
                <c:pt idx="9557" formatCode="General">
                  <c:v>12.768000000000001</c:v>
                </c:pt>
                <c:pt idx="9558" formatCode="General">
                  <c:v>12.712</c:v>
                </c:pt>
                <c:pt idx="9559" formatCode="General">
                  <c:v>12.734999999999999</c:v>
                </c:pt>
                <c:pt idx="9560" formatCode="General">
                  <c:v>12.743999999999998</c:v>
                </c:pt>
                <c:pt idx="9561" formatCode="General">
                  <c:v>12.744999999999999</c:v>
                </c:pt>
                <c:pt idx="9562" formatCode="General">
                  <c:v>12.744999999999999</c:v>
                </c:pt>
                <c:pt idx="9563" formatCode="General">
                  <c:v>12.740999999999998</c:v>
                </c:pt>
                <c:pt idx="9564" formatCode="General">
                  <c:v>12.737999999999998</c:v>
                </c:pt>
                <c:pt idx="9565" formatCode="General">
                  <c:v>12.736999999999998</c:v>
                </c:pt>
                <c:pt idx="9566" formatCode="General">
                  <c:v>12.737999999999998</c:v>
                </c:pt>
                <c:pt idx="9567" formatCode="General">
                  <c:v>12.758000000000001</c:v>
                </c:pt>
                <c:pt idx="9568" formatCode="General">
                  <c:v>12.729999999999999</c:v>
                </c:pt>
                <c:pt idx="9569" formatCode="General">
                  <c:v>12.744999999999999</c:v>
                </c:pt>
                <c:pt idx="9570" formatCode="General">
                  <c:v>12.752000000000002</c:v>
                </c:pt>
                <c:pt idx="9571" formatCode="General">
                  <c:v>12.725</c:v>
                </c:pt>
                <c:pt idx="9572" formatCode="General">
                  <c:v>12.743999999999998</c:v>
                </c:pt>
                <c:pt idx="9573" formatCode="General">
                  <c:v>12.745999999999999</c:v>
                </c:pt>
                <c:pt idx="9574" formatCode="General">
                  <c:v>12.762</c:v>
                </c:pt>
                <c:pt idx="9575" formatCode="General">
                  <c:v>12.743999999999998</c:v>
                </c:pt>
                <c:pt idx="9576" formatCode="General">
                  <c:v>12.745999999999999</c:v>
                </c:pt>
                <c:pt idx="9577" formatCode="General">
                  <c:v>12.766</c:v>
                </c:pt>
                <c:pt idx="9578" formatCode="General">
                  <c:v>12.752000000000002</c:v>
                </c:pt>
                <c:pt idx="9579" formatCode="General">
                  <c:v>12.769</c:v>
                </c:pt>
                <c:pt idx="9580" formatCode="General">
                  <c:v>12.726999999999999</c:v>
                </c:pt>
                <c:pt idx="9581" formatCode="General">
                  <c:v>12.737999999999998</c:v>
                </c:pt>
                <c:pt idx="9582" formatCode="General">
                  <c:v>12.734999999999999</c:v>
                </c:pt>
                <c:pt idx="9583" formatCode="General">
                  <c:v>12.739999999999998</c:v>
                </c:pt>
                <c:pt idx="9584" formatCode="General">
                  <c:v>12.707999999999998</c:v>
                </c:pt>
                <c:pt idx="9585" formatCode="General">
                  <c:v>12.726000000000001</c:v>
                </c:pt>
                <c:pt idx="9586" formatCode="General">
                  <c:v>12.720999999999998</c:v>
                </c:pt>
                <c:pt idx="9587" formatCode="General">
                  <c:v>12.795</c:v>
                </c:pt>
                <c:pt idx="9588" formatCode="General">
                  <c:v>12.722</c:v>
                </c:pt>
                <c:pt idx="9589" formatCode="General">
                  <c:v>12.746999999999998</c:v>
                </c:pt>
                <c:pt idx="9590" formatCode="General">
                  <c:v>12.720999999999998</c:v>
                </c:pt>
                <c:pt idx="9591" formatCode="General">
                  <c:v>12.756</c:v>
                </c:pt>
                <c:pt idx="9592" formatCode="General">
                  <c:v>12.76</c:v>
                </c:pt>
                <c:pt idx="9593" formatCode="General">
                  <c:v>12.727999999999998</c:v>
                </c:pt>
                <c:pt idx="9594" formatCode="General">
                  <c:v>12.752000000000002</c:v>
                </c:pt>
                <c:pt idx="9595" formatCode="General">
                  <c:v>12.728999999999999</c:v>
                </c:pt>
                <c:pt idx="9596" formatCode="General">
                  <c:v>12.742000000000001</c:v>
                </c:pt>
                <c:pt idx="9597" formatCode="General">
                  <c:v>12.736999999999998</c:v>
                </c:pt>
                <c:pt idx="9598" formatCode="General">
                  <c:v>12.745999999999999</c:v>
                </c:pt>
                <c:pt idx="9599" formatCode="General">
                  <c:v>12.761000000000001</c:v>
                </c:pt>
                <c:pt idx="9600" formatCode="General">
                  <c:v>12.727999999999998</c:v>
                </c:pt>
                <c:pt idx="9601" formatCode="General">
                  <c:v>12.742000000000001</c:v>
                </c:pt>
                <c:pt idx="9602" formatCode="General">
                  <c:v>12.726999999999999</c:v>
                </c:pt>
                <c:pt idx="9603" formatCode="General">
                  <c:v>12.757</c:v>
                </c:pt>
                <c:pt idx="9604" formatCode="General">
                  <c:v>12.75</c:v>
                </c:pt>
                <c:pt idx="9605" formatCode="General">
                  <c:v>12.727999999999998</c:v>
                </c:pt>
                <c:pt idx="9606" formatCode="General">
                  <c:v>12.755000000000004</c:v>
                </c:pt>
                <c:pt idx="9607" formatCode="General">
                  <c:v>12.762</c:v>
                </c:pt>
                <c:pt idx="9608" formatCode="General">
                  <c:v>12.733999999999998</c:v>
                </c:pt>
                <c:pt idx="9609" formatCode="General">
                  <c:v>12.786</c:v>
                </c:pt>
                <c:pt idx="9610" formatCode="General">
                  <c:v>12.761000000000001</c:v>
                </c:pt>
                <c:pt idx="9611" formatCode="General">
                  <c:v>12.739000000000001</c:v>
                </c:pt>
                <c:pt idx="9612" formatCode="General">
                  <c:v>12.783000000000001</c:v>
                </c:pt>
                <c:pt idx="9613" formatCode="General">
                  <c:v>12.740999999999998</c:v>
                </c:pt>
                <c:pt idx="9614" formatCode="General">
                  <c:v>12.742000000000001</c:v>
                </c:pt>
                <c:pt idx="9615" formatCode="General">
                  <c:v>12.776</c:v>
                </c:pt>
                <c:pt idx="9616" formatCode="General">
                  <c:v>12.759</c:v>
                </c:pt>
                <c:pt idx="9617" formatCode="General">
                  <c:v>12.743999999999998</c:v>
                </c:pt>
                <c:pt idx="9618" formatCode="General">
                  <c:v>12.717999999999998</c:v>
                </c:pt>
                <c:pt idx="9619" formatCode="General">
                  <c:v>12.761000000000001</c:v>
                </c:pt>
                <c:pt idx="9620" formatCode="General">
                  <c:v>12.751000000000001</c:v>
                </c:pt>
                <c:pt idx="9621" formatCode="General">
                  <c:v>12.75</c:v>
                </c:pt>
                <c:pt idx="9622" formatCode="General">
                  <c:v>12.736000000000001</c:v>
                </c:pt>
                <c:pt idx="9623" formatCode="General">
                  <c:v>12.777000000000001</c:v>
                </c:pt>
                <c:pt idx="9624" formatCode="General">
                  <c:v>12.743999999999998</c:v>
                </c:pt>
                <c:pt idx="9625" formatCode="General">
                  <c:v>12.729999999999999</c:v>
                </c:pt>
                <c:pt idx="9626" formatCode="General">
                  <c:v>12.767000000000001</c:v>
                </c:pt>
                <c:pt idx="9627" formatCode="General">
                  <c:v>12.737999999999998</c:v>
                </c:pt>
                <c:pt idx="9628" formatCode="General">
                  <c:v>12.730999999999998</c:v>
                </c:pt>
                <c:pt idx="9629" formatCode="General">
                  <c:v>12.757</c:v>
                </c:pt>
                <c:pt idx="9630" formatCode="General">
                  <c:v>12.766</c:v>
                </c:pt>
                <c:pt idx="9631" formatCode="General">
                  <c:v>12.779</c:v>
                </c:pt>
                <c:pt idx="9632" formatCode="General">
                  <c:v>12.754</c:v>
                </c:pt>
                <c:pt idx="9633" formatCode="General">
                  <c:v>12.77</c:v>
                </c:pt>
                <c:pt idx="9634" formatCode="General">
                  <c:v>12.742000000000001</c:v>
                </c:pt>
                <c:pt idx="9635" formatCode="General">
                  <c:v>12.765000000000002</c:v>
                </c:pt>
                <c:pt idx="9636" formatCode="General">
                  <c:v>12.772</c:v>
                </c:pt>
                <c:pt idx="9637" formatCode="General">
                  <c:v>12.757</c:v>
                </c:pt>
                <c:pt idx="9638" formatCode="General">
                  <c:v>12.761000000000001</c:v>
                </c:pt>
                <c:pt idx="9639" formatCode="General">
                  <c:v>12.78</c:v>
                </c:pt>
                <c:pt idx="9640" formatCode="General">
                  <c:v>12.763</c:v>
                </c:pt>
                <c:pt idx="9641" formatCode="General">
                  <c:v>12.785</c:v>
                </c:pt>
                <c:pt idx="9642" formatCode="General">
                  <c:v>12.767000000000001</c:v>
                </c:pt>
                <c:pt idx="9643" formatCode="General">
                  <c:v>12.795</c:v>
                </c:pt>
                <c:pt idx="9644" formatCode="General">
                  <c:v>12.777999999999999</c:v>
                </c:pt>
                <c:pt idx="9645" formatCode="General">
                  <c:v>12.782</c:v>
                </c:pt>
                <c:pt idx="9646" formatCode="General">
                  <c:v>12.793000000000001</c:v>
                </c:pt>
                <c:pt idx="9647" formatCode="General">
                  <c:v>12.795</c:v>
                </c:pt>
                <c:pt idx="9648" formatCode="General">
                  <c:v>12.793000000000001</c:v>
                </c:pt>
                <c:pt idx="9649" formatCode="General">
                  <c:v>12.798999999999999</c:v>
                </c:pt>
                <c:pt idx="9650" formatCode="General">
                  <c:v>12.793000000000001</c:v>
                </c:pt>
                <c:pt idx="9651" formatCode="General">
                  <c:v>12.79</c:v>
                </c:pt>
                <c:pt idx="9652" formatCode="General">
                  <c:v>12.777999999999999</c:v>
                </c:pt>
                <c:pt idx="9653" formatCode="General">
                  <c:v>12.787999999999998</c:v>
                </c:pt>
                <c:pt idx="9654" formatCode="General">
                  <c:v>12.813000000000002</c:v>
                </c:pt>
                <c:pt idx="9655" formatCode="General">
                  <c:v>12.771000000000001</c:v>
                </c:pt>
                <c:pt idx="9656" formatCode="General">
                  <c:v>12.781000000000001</c:v>
                </c:pt>
                <c:pt idx="9657" formatCode="General">
                  <c:v>12.812000000000006</c:v>
                </c:pt>
                <c:pt idx="9658" formatCode="General">
                  <c:v>12.785</c:v>
                </c:pt>
                <c:pt idx="9659" formatCode="General">
                  <c:v>12.826000000000002</c:v>
                </c:pt>
                <c:pt idx="9660" formatCode="General">
                  <c:v>12.774000000000001</c:v>
                </c:pt>
                <c:pt idx="9661" formatCode="General">
                  <c:v>12.802000000000012</c:v>
                </c:pt>
                <c:pt idx="9662" formatCode="General">
                  <c:v>12.81</c:v>
                </c:pt>
                <c:pt idx="9663" formatCode="General">
                  <c:v>12.822000000000006</c:v>
                </c:pt>
                <c:pt idx="9664" formatCode="General">
                  <c:v>12.8</c:v>
                </c:pt>
                <c:pt idx="9665" formatCode="General">
                  <c:v>12.825000000000006</c:v>
                </c:pt>
                <c:pt idx="9666" formatCode="General">
                  <c:v>12.806000000000004</c:v>
                </c:pt>
                <c:pt idx="9667" formatCode="General">
                  <c:v>12.796000000000001</c:v>
                </c:pt>
                <c:pt idx="9668" formatCode="General">
                  <c:v>12.795</c:v>
                </c:pt>
                <c:pt idx="9669" formatCode="General">
                  <c:v>12.806000000000004</c:v>
                </c:pt>
                <c:pt idx="9670" formatCode="General">
                  <c:v>12.787999999999998</c:v>
                </c:pt>
                <c:pt idx="9671" formatCode="General">
                  <c:v>12.792</c:v>
                </c:pt>
                <c:pt idx="9672" formatCode="General">
                  <c:v>12.811</c:v>
                </c:pt>
                <c:pt idx="9673" formatCode="General">
                  <c:v>12.834</c:v>
                </c:pt>
                <c:pt idx="9674" formatCode="General">
                  <c:v>12.817</c:v>
                </c:pt>
                <c:pt idx="9675" formatCode="General">
                  <c:v>12.79</c:v>
                </c:pt>
                <c:pt idx="9676" formatCode="General">
                  <c:v>12.816000000000004</c:v>
                </c:pt>
                <c:pt idx="9677" formatCode="General">
                  <c:v>12.776</c:v>
                </c:pt>
                <c:pt idx="9678" formatCode="General">
                  <c:v>12.801</c:v>
                </c:pt>
                <c:pt idx="9679" formatCode="General">
                  <c:v>12.797000000000001</c:v>
                </c:pt>
                <c:pt idx="9680" formatCode="General">
                  <c:v>12.793000000000001</c:v>
                </c:pt>
                <c:pt idx="9681" formatCode="General">
                  <c:v>12.812000000000006</c:v>
                </c:pt>
                <c:pt idx="9682" formatCode="General">
                  <c:v>12.806000000000004</c:v>
                </c:pt>
                <c:pt idx="9683" formatCode="General">
                  <c:v>12.824</c:v>
                </c:pt>
                <c:pt idx="9684" formatCode="General">
                  <c:v>12.8</c:v>
                </c:pt>
                <c:pt idx="9685" formatCode="General">
                  <c:v>12.813000000000002</c:v>
                </c:pt>
                <c:pt idx="9686" formatCode="General">
                  <c:v>12.797000000000001</c:v>
                </c:pt>
                <c:pt idx="9687" formatCode="General">
                  <c:v>12.807</c:v>
                </c:pt>
                <c:pt idx="9688" formatCode="General">
                  <c:v>12.812000000000006</c:v>
                </c:pt>
                <c:pt idx="9689" formatCode="General">
                  <c:v>12.796000000000001</c:v>
                </c:pt>
                <c:pt idx="9690" formatCode="General">
                  <c:v>12.796000000000001</c:v>
                </c:pt>
                <c:pt idx="9691" formatCode="General">
                  <c:v>12.807</c:v>
                </c:pt>
                <c:pt idx="9692" formatCode="General">
                  <c:v>12.824</c:v>
                </c:pt>
                <c:pt idx="9693" formatCode="General">
                  <c:v>12.795</c:v>
                </c:pt>
                <c:pt idx="9694" formatCode="General">
                  <c:v>12.813000000000002</c:v>
                </c:pt>
                <c:pt idx="9695" formatCode="General">
                  <c:v>12.801</c:v>
                </c:pt>
                <c:pt idx="9696" formatCode="General">
                  <c:v>12.826000000000002</c:v>
                </c:pt>
                <c:pt idx="9697" formatCode="General">
                  <c:v>12.802000000000012</c:v>
                </c:pt>
                <c:pt idx="9698" formatCode="General">
                  <c:v>12.806000000000004</c:v>
                </c:pt>
                <c:pt idx="9699" formatCode="General">
                  <c:v>12.790999999999999</c:v>
                </c:pt>
                <c:pt idx="9700" formatCode="General">
                  <c:v>12.77</c:v>
                </c:pt>
                <c:pt idx="9701" formatCode="General">
                  <c:v>12.821</c:v>
                </c:pt>
                <c:pt idx="9702" formatCode="General">
                  <c:v>12.817</c:v>
                </c:pt>
                <c:pt idx="9703" formatCode="General">
                  <c:v>12.798999999999999</c:v>
                </c:pt>
                <c:pt idx="9704" formatCode="General">
                  <c:v>12.814</c:v>
                </c:pt>
                <c:pt idx="9705" formatCode="General">
                  <c:v>12.785</c:v>
                </c:pt>
                <c:pt idx="9706" formatCode="General">
                  <c:v>12.827</c:v>
                </c:pt>
                <c:pt idx="9707" formatCode="General">
                  <c:v>12.796000000000001</c:v>
                </c:pt>
                <c:pt idx="9708" formatCode="General">
                  <c:v>12.797999999999998</c:v>
                </c:pt>
                <c:pt idx="9709" formatCode="General">
                  <c:v>12.789</c:v>
                </c:pt>
                <c:pt idx="9710" formatCode="General">
                  <c:v>12.783000000000001</c:v>
                </c:pt>
                <c:pt idx="9711" formatCode="General">
                  <c:v>12.817</c:v>
                </c:pt>
                <c:pt idx="9712" formatCode="General">
                  <c:v>12.808</c:v>
                </c:pt>
                <c:pt idx="9713" formatCode="General">
                  <c:v>12.808</c:v>
                </c:pt>
                <c:pt idx="9714" formatCode="General">
                  <c:v>12.801</c:v>
                </c:pt>
                <c:pt idx="9715" formatCode="General">
                  <c:v>12.861000000000002</c:v>
                </c:pt>
                <c:pt idx="9716" formatCode="General">
                  <c:v>12.811</c:v>
                </c:pt>
                <c:pt idx="9717" formatCode="General">
                  <c:v>12.817</c:v>
                </c:pt>
                <c:pt idx="9718" formatCode="General">
                  <c:v>12.853000000000012</c:v>
                </c:pt>
                <c:pt idx="9719" formatCode="General">
                  <c:v>12.818</c:v>
                </c:pt>
                <c:pt idx="9720" formatCode="General">
                  <c:v>12.817</c:v>
                </c:pt>
                <c:pt idx="9721" formatCode="General">
                  <c:v>12.798999999999999</c:v>
                </c:pt>
                <c:pt idx="9722" formatCode="General">
                  <c:v>12.842000000000002</c:v>
                </c:pt>
                <c:pt idx="9723" formatCode="General">
                  <c:v>12.813000000000002</c:v>
                </c:pt>
                <c:pt idx="9724" formatCode="General">
                  <c:v>12.839</c:v>
                </c:pt>
                <c:pt idx="9725" formatCode="General">
                  <c:v>12.827</c:v>
                </c:pt>
                <c:pt idx="9726" formatCode="General">
                  <c:v>12.818</c:v>
                </c:pt>
                <c:pt idx="9727" formatCode="General">
                  <c:v>12.813000000000002</c:v>
                </c:pt>
                <c:pt idx="9728" formatCode="General">
                  <c:v>12.845000000000002</c:v>
                </c:pt>
                <c:pt idx="9729" formatCode="General">
                  <c:v>12.842000000000002</c:v>
                </c:pt>
                <c:pt idx="9730" formatCode="General">
                  <c:v>12.831</c:v>
                </c:pt>
                <c:pt idx="9731" formatCode="General">
                  <c:v>12.839</c:v>
                </c:pt>
                <c:pt idx="9732" formatCode="General">
                  <c:v>12.834</c:v>
                </c:pt>
                <c:pt idx="9733" formatCode="General">
                  <c:v>12.843</c:v>
                </c:pt>
                <c:pt idx="9734" formatCode="General">
                  <c:v>12.84</c:v>
                </c:pt>
                <c:pt idx="9735" formatCode="General">
                  <c:v>12.84</c:v>
                </c:pt>
                <c:pt idx="9736" formatCode="General">
                  <c:v>12.869000000000012</c:v>
                </c:pt>
                <c:pt idx="9737" formatCode="General">
                  <c:v>12.860000000000012</c:v>
                </c:pt>
                <c:pt idx="9738" formatCode="General">
                  <c:v>12.823</c:v>
                </c:pt>
                <c:pt idx="9739" formatCode="General">
                  <c:v>12.843</c:v>
                </c:pt>
                <c:pt idx="9740" formatCode="General">
                  <c:v>12.863000000000012</c:v>
                </c:pt>
                <c:pt idx="9741" formatCode="General">
                  <c:v>12.852000000000015</c:v>
                </c:pt>
                <c:pt idx="9742" formatCode="General">
                  <c:v>12.827</c:v>
                </c:pt>
                <c:pt idx="9743" formatCode="General">
                  <c:v>12.855000000000018</c:v>
                </c:pt>
                <c:pt idx="9744" formatCode="General">
                  <c:v>12.879000000000012</c:v>
                </c:pt>
                <c:pt idx="9745" formatCode="General">
                  <c:v>12.882000000000012</c:v>
                </c:pt>
                <c:pt idx="9746" formatCode="General">
                  <c:v>12.872000000000014</c:v>
                </c:pt>
                <c:pt idx="9747" formatCode="General">
                  <c:v>12.870000000000006</c:v>
                </c:pt>
                <c:pt idx="9748" formatCode="General">
                  <c:v>12.885000000000012</c:v>
                </c:pt>
                <c:pt idx="9749" formatCode="General">
                  <c:v>12.884</c:v>
                </c:pt>
                <c:pt idx="9750" formatCode="General">
                  <c:v>12.878</c:v>
                </c:pt>
                <c:pt idx="9751" formatCode="General">
                  <c:v>12.889000000000006</c:v>
                </c:pt>
                <c:pt idx="9752" formatCode="General">
                  <c:v>12.904</c:v>
                </c:pt>
                <c:pt idx="9753" formatCode="General">
                  <c:v>12.870000000000006</c:v>
                </c:pt>
                <c:pt idx="9754" formatCode="General">
                  <c:v>12.877000000000002</c:v>
                </c:pt>
                <c:pt idx="9755" formatCode="General">
                  <c:v>12.869000000000012</c:v>
                </c:pt>
                <c:pt idx="9756" formatCode="General">
                  <c:v>12.864000000000004</c:v>
                </c:pt>
                <c:pt idx="9757" formatCode="General">
                  <c:v>12.870000000000006</c:v>
                </c:pt>
                <c:pt idx="9758" formatCode="General">
                  <c:v>12.858000000000002</c:v>
                </c:pt>
                <c:pt idx="9759" formatCode="General">
                  <c:v>12.885000000000012</c:v>
                </c:pt>
                <c:pt idx="9760" formatCode="General">
                  <c:v>12.879000000000012</c:v>
                </c:pt>
                <c:pt idx="9761" formatCode="General">
                  <c:v>12.877000000000002</c:v>
                </c:pt>
                <c:pt idx="9762" formatCode="General">
                  <c:v>12.875000000000014</c:v>
                </c:pt>
                <c:pt idx="9763" formatCode="General">
                  <c:v>12.886000000000006</c:v>
                </c:pt>
                <c:pt idx="9764" formatCode="General">
                  <c:v>12.89</c:v>
                </c:pt>
                <c:pt idx="9765" formatCode="General">
                  <c:v>12.894</c:v>
                </c:pt>
                <c:pt idx="9766" formatCode="General">
                  <c:v>12.877000000000002</c:v>
                </c:pt>
                <c:pt idx="9767" formatCode="General">
                  <c:v>12.871</c:v>
                </c:pt>
                <c:pt idx="9768" formatCode="General">
                  <c:v>12.867000000000004</c:v>
                </c:pt>
                <c:pt idx="9769" formatCode="General">
                  <c:v>12.895000000000012</c:v>
                </c:pt>
                <c:pt idx="9770" formatCode="General">
                  <c:v>12.856000000000014</c:v>
                </c:pt>
                <c:pt idx="9771" formatCode="General">
                  <c:v>12.868</c:v>
                </c:pt>
                <c:pt idx="9772" formatCode="General">
                  <c:v>12.877000000000002</c:v>
                </c:pt>
                <c:pt idx="9773" formatCode="General">
                  <c:v>12.873000000000006</c:v>
                </c:pt>
                <c:pt idx="9774" formatCode="General">
                  <c:v>12.888</c:v>
                </c:pt>
                <c:pt idx="9775" formatCode="General">
                  <c:v>12.888</c:v>
                </c:pt>
                <c:pt idx="9776" formatCode="General">
                  <c:v>12.875000000000014</c:v>
                </c:pt>
                <c:pt idx="9777" formatCode="General">
                  <c:v>12.878</c:v>
                </c:pt>
                <c:pt idx="9778" formatCode="General">
                  <c:v>12.883000000000004</c:v>
                </c:pt>
                <c:pt idx="9779" formatCode="General">
                  <c:v>12.894</c:v>
                </c:pt>
                <c:pt idx="9780" formatCode="General">
                  <c:v>12.88</c:v>
                </c:pt>
                <c:pt idx="9781" formatCode="General">
                  <c:v>12.92</c:v>
                </c:pt>
                <c:pt idx="9782" formatCode="General">
                  <c:v>12.889000000000006</c:v>
                </c:pt>
                <c:pt idx="9783" formatCode="General">
                  <c:v>12.885000000000012</c:v>
                </c:pt>
                <c:pt idx="9784" formatCode="General">
                  <c:v>12.891</c:v>
                </c:pt>
                <c:pt idx="9785" formatCode="General">
                  <c:v>12.881</c:v>
                </c:pt>
                <c:pt idx="9786" formatCode="General">
                  <c:v>12.89</c:v>
                </c:pt>
                <c:pt idx="9787" formatCode="General">
                  <c:v>12.887</c:v>
                </c:pt>
                <c:pt idx="9788" formatCode="General">
                  <c:v>12.870000000000006</c:v>
                </c:pt>
                <c:pt idx="9789" formatCode="General">
                  <c:v>12.883000000000004</c:v>
                </c:pt>
                <c:pt idx="9790" formatCode="General">
                  <c:v>12.887</c:v>
                </c:pt>
                <c:pt idx="9791" formatCode="General">
                  <c:v>12.873000000000006</c:v>
                </c:pt>
                <c:pt idx="9792" formatCode="General">
                  <c:v>12.897</c:v>
                </c:pt>
                <c:pt idx="9793" formatCode="General">
                  <c:v>12.876000000000014</c:v>
                </c:pt>
                <c:pt idx="9794" formatCode="General">
                  <c:v>12.873000000000006</c:v>
                </c:pt>
                <c:pt idx="9795" formatCode="General">
                  <c:v>12.877000000000002</c:v>
                </c:pt>
                <c:pt idx="9796" formatCode="General">
                  <c:v>12.896000000000004</c:v>
                </c:pt>
                <c:pt idx="9797" formatCode="General">
                  <c:v>12.863000000000012</c:v>
                </c:pt>
                <c:pt idx="9798" formatCode="General">
                  <c:v>12.850000000000012</c:v>
                </c:pt>
                <c:pt idx="9799" formatCode="General">
                  <c:v>12.873000000000006</c:v>
                </c:pt>
                <c:pt idx="9800" formatCode="General">
                  <c:v>12.839</c:v>
                </c:pt>
                <c:pt idx="9801" formatCode="General">
                  <c:v>12.863000000000012</c:v>
                </c:pt>
                <c:pt idx="9802" formatCode="General">
                  <c:v>12.834</c:v>
                </c:pt>
                <c:pt idx="9803" formatCode="General">
                  <c:v>12.863000000000012</c:v>
                </c:pt>
                <c:pt idx="9804" formatCode="General">
                  <c:v>12.857000000000006</c:v>
                </c:pt>
                <c:pt idx="9805" formatCode="General">
                  <c:v>12.855000000000018</c:v>
                </c:pt>
                <c:pt idx="9806" formatCode="General">
                  <c:v>12.863000000000012</c:v>
                </c:pt>
                <c:pt idx="9807" formatCode="General">
                  <c:v>12.861000000000002</c:v>
                </c:pt>
                <c:pt idx="9808" formatCode="General">
                  <c:v>12.847</c:v>
                </c:pt>
                <c:pt idx="9809" formatCode="General">
                  <c:v>12.865000000000014</c:v>
                </c:pt>
                <c:pt idx="9810" formatCode="General">
                  <c:v>12.859000000000014</c:v>
                </c:pt>
                <c:pt idx="9811" formatCode="General">
                  <c:v>12.837</c:v>
                </c:pt>
                <c:pt idx="9812" formatCode="General">
                  <c:v>12.813000000000002</c:v>
                </c:pt>
                <c:pt idx="9813" formatCode="General">
                  <c:v>12.843</c:v>
                </c:pt>
                <c:pt idx="9814" formatCode="General">
                  <c:v>12.81</c:v>
                </c:pt>
                <c:pt idx="9815" formatCode="General">
                  <c:v>12.819000000000004</c:v>
                </c:pt>
                <c:pt idx="9816" formatCode="General">
                  <c:v>12.839</c:v>
                </c:pt>
                <c:pt idx="9817" formatCode="General">
                  <c:v>12.826000000000002</c:v>
                </c:pt>
                <c:pt idx="9818" formatCode="General">
                  <c:v>12.831</c:v>
                </c:pt>
                <c:pt idx="9819" formatCode="General">
                  <c:v>12.814</c:v>
                </c:pt>
                <c:pt idx="9820" formatCode="General">
                  <c:v>12.822000000000006</c:v>
                </c:pt>
                <c:pt idx="9821" formatCode="General">
                  <c:v>12.813000000000002</c:v>
                </c:pt>
                <c:pt idx="9822" formatCode="General">
                  <c:v>12.844000000000001</c:v>
                </c:pt>
                <c:pt idx="9823" formatCode="General">
                  <c:v>12.821</c:v>
                </c:pt>
                <c:pt idx="9824" formatCode="General">
                  <c:v>12.785</c:v>
                </c:pt>
                <c:pt idx="9825" formatCode="General">
                  <c:v>12.793999999999999</c:v>
                </c:pt>
                <c:pt idx="9826" formatCode="General">
                  <c:v>12.790999999999999</c:v>
                </c:pt>
                <c:pt idx="9827" formatCode="General">
                  <c:v>12.751000000000001</c:v>
                </c:pt>
                <c:pt idx="9828" formatCode="General">
                  <c:v>12.772</c:v>
                </c:pt>
                <c:pt idx="9829" formatCode="General">
                  <c:v>12.783000000000001</c:v>
                </c:pt>
                <c:pt idx="9830" formatCode="General">
                  <c:v>12.763</c:v>
                </c:pt>
                <c:pt idx="9831" formatCode="General">
                  <c:v>12.773</c:v>
                </c:pt>
                <c:pt idx="9832" formatCode="General">
                  <c:v>12.739000000000001</c:v>
                </c:pt>
                <c:pt idx="9833" formatCode="General">
                  <c:v>12.763</c:v>
                </c:pt>
                <c:pt idx="9834" formatCode="General">
                  <c:v>12.731999999999999</c:v>
                </c:pt>
                <c:pt idx="9835" formatCode="General">
                  <c:v>12.729999999999999</c:v>
                </c:pt>
                <c:pt idx="9836" formatCode="General">
                  <c:v>12.742999999999999</c:v>
                </c:pt>
                <c:pt idx="9837" formatCode="General">
                  <c:v>12.727999999999998</c:v>
                </c:pt>
                <c:pt idx="9838" formatCode="General">
                  <c:v>12.704000000000001</c:v>
                </c:pt>
                <c:pt idx="9839" formatCode="General">
                  <c:v>12.736000000000001</c:v>
                </c:pt>
                <c:pt idx="9840" formatCode="General">
                  <c:v>12.705</c:v>
                </c:pt>
                <c:pt idx="9841" formatCode="General">
                  <c:v>12.688000000000001</c:v>
                </c:pt>
                <c:pt idx="9842" formatCode="General">
                  <c:v>12.7</c:v>
                </c:pt>
                <c:pt idx="9843" formatCode="General">
                  <c:v>12.688000000000001</c:v>
                </c:pt>
                <c:pt idx="9844" formatCode="General">
                  <c:v>12.68</c:v>
                </c:pt>
                <c:pt idx="9845" formatCode="General">
                  <c:v>12.668000000000001</c:v>
                </c:pt>
                <c:pt idx="9846" formatCode="General">
                  <c:v>12.651</c:v>
                </c:pt>
                <c:pt idx="9847" formatCode="General">
                  <c:v>12.68</c:v>
                </c:pt>
                <c:pt idx="9848" formatCode="General">
                  <c:v>12.667</c:v>
                </c:pt>
                <c:pt idx="9849" formatCode="General">
                  <c:v>12.659000000000002</c:v>
                </c:pt>
                <c:pt idx="9850" formatCode="General">
                  <c:v>12.66</c:v>
                </c:pt>
                <c:pt idx="9851" formatCode="General">
                  <c:v>12.667</c:v>
                </c:pt>
                <c:pt idx="9852" formatCode="General">
                  <c:v>12.646000000000001</c:v>
                </c:pt>
                <c:pt idx="9853" formatCode="General">
                  <c:v>12.633999999999999</c:v>
                </c:pt>
                <c:pt idx="9854" formatCode="General">
                  <c:v>12.605</c:v>
                </c:pt>
                <c:pt idx="9855" formatCode="General">
                  <c:v>12.596</c:v>
                </c:pt>
                <c:pt idx="9856" formatCode="General">
                  <c:v>12.582000000000004</c:v>
                </c:pt>
                <c:pt idx="9857" formatCode="General">
                  <c:v>12.577</c:v>
                </c:pt>
                <c:pt idx="9858" formatCode="General">
                  <c:v>12.578000000000001</c:v>
                </c:pt>
                <c:pt idx="9859" formatCode="General">
                  <c:v>12.572000000000006</c:v>
                </c:pt>
                <c:pt idx="9860" formatCode="General">
                  <c:v>12.539</c:v>
                </c:pt>
                <c:pt idx="9861" formatCode="General">
                  <c:v>12.563000000000002</c:v>
                </c:pt>
                <c:pt idx="9862" formatCode="General">
                  <c:v>12.554</c:v>
                </c:pt>
                <c:pt idx="9863" formatCode="General">
                  <c:v>12.529</c:v>
                </c:pt>
                <c:pt idx="9864" formatCode="General">
                  <c:v>12.516</c:v>
                </c:pt>
                <c:pt idx="9865" formatCode="General">
                  <c:v>12.517000000000001</c:v>
                </c:pt>
                <c:pt idx="9866" formatCode="General">
                  <c:v>12.527000000000001</c:v>
                </c:pt>
                <c:pt idx="9867" formatCode="General">
                  <c:v>12.527000000000001</c:v>
                </c:pt>
                <c:pt idx="9868" formatCode="General">
                  <c:v>12.499000000000002</c:v>
                </c:pt>
                <c:pt idx="9869" formatCode="General">
                  <c:v>12.517000000000001</c:v>
                </c:pt>
                <c:pt idx="9870" formatCode="General">
                  <c:v>12.499000000000002</c:v>
                </c:pt>
                <c:pt idx="9871" formatCode="General">
                  <c:v>12.468</c:v>
                </c:pt>
                <c:pt idx="9872" formatCode="General">
                  <c:v>12.471</c:v>
                </c:pt>
                <c:pt idx="9873" formatCode="General">
                  <c:v>12.48</c:v>
                </c:pt>
                <c:pt idx="9874" formatCode="General">
                  <c:v>12.481</c:v>
                </c:pt>
                <c:pt idx="9875" formatCode="General">
                  <c:v>12.447000000000001</c:v>
                </c:pt>
                <c:pt idx="9876" formatCode="General">
                  <c:v>12.431000000000001</c:v>
                </c:pt>
                <c:pt idx="9877" formatCode="General">
                  <c:v>12.421000000000001</c:v>
                </c:pt>
                <c:pt idx="9878" formatCode="General">
                  <c:v>12.417</c:v>
                </c:pt>
                <c:pt idx="9879" formatCode="General">
                  <c:v>12.433</c:v>
                </c:pt>
                <c:pt idx="9880" formatCode="General">
                  <c:v>12.417</c:v>
                </c:pt>
                <c:pt idx="9881" formatCode="General">
                  <c:v>12.402000000000006</c:v>
                </c:pt>
                <c:pt idx="9882" formatCode="General">
                  <c:v>12.386000000000006</c:v>
                </c:pt>
                <c:pt idx="9883" formatCode="General">
                  <c:v>12.370000000000006</c:v>
                </c:pt>
                <c:pt idx="9884" formatCode="General">
                  <c:v>12.369000000000012</c:v>
                </c:pt>
                <c:pt idx="9885" formatCode="General">
                  <c:v>12.383000000000004</c:v>
                </c:pt>
                <c:pt idx="9886" formatCode="General">
                  <c:v>12.357000000000006</c:v>
                </c:pt>
                <c:pt idx="9887" formatCode="General">
                  <c:v>12.332000000000004</c:v>
                </c:pt>
                <c:pt idx="9888" formatCode="General">
                  <c:v>12.344000000000001</c:v>
                </c:pt>
                <c:pt idx="9889" formatCode="General">
                  <c:v>12.322000000000006</c:v>
                </c:pt>
                <c:pt idx="9890" formatCode="General">
                  <c:v>12.326000000000002</c:v>
                </c:pt>
                <c:pt idx="9891" formatCode="General">
                  <c:v>12.293000000000001</c:v>
                </c:pt>
                <c:pt idx="9892" formatCode="General">
                  <c:v>12.293999999999999</c:v>
                </c:pt>
                <c:pt idx="9893" formatCode="General">
                  <c:v>12.281000000000001</c:v>
                </c:pt>
                <c:pt idx="9894" formatCode="General">
                  <c:v>12.28</c:v>
                </c:pt>
                <c:pt idx="9895" formatCode="General">
                  <c:v>12.263</c:v>
                </c:pt>
                <c:pt idx="9896" formatCode="General">
                  <c:v>12.262</c:v>
                </c:pt>
                <c:pt idx="9897" formatCode="General">
                  <c:v>12.269</c:v>
                </c:pt>
                <c:pt idx="9898" formatCode="General">
                  <c:v>12.239999999999998</c:v>
                </c:pt>
                <c:pt idx="9899" formatCode="General">
                  <c:v>12.240999999999998</c:v>
                </c:pt>
                <c:pt idx="9900" formatCode="General">
                  <c:v>12.243999999999998</c:v>
                </c:pt>
                <c:pt idx="9901" formatCode="General">
                  <c:v>12.242000000000001</c:v>
                </c:pt>
                <c:pt idx="9902" formatCode="General">
                  <c:v>12.228999999999999</c:v>
                </c:pt>
                <c:pt idx="9903" formatCode="General">
                  <c:v>12.210999999999999</c:v>
                </c:pt>
                <c:pt idx="9904" formatCode="General">
                  <c:v>12.210999999999999</c:v>
                </c:pt>
                <c:pt idx="9905" formatCode="General">
                  <c:v>12.220999999999998</c:v>
                </c:pt>
                <c:pt idx="9906" formatCode="General">
                  <c:v>12.210999999999999</c:v>
                </c:pt>
                <c:pt idx="9907" formatCode="General">
                  <c:v>12.183</c:v>
                </c:pt>
                <c:pt idx="9908" formatCode="General">
                  <c:v>12.205</c:v>
                </c:pt>
                <c:pt idx="9909" formatCode="General">
                  <c:v>12.187000000000001</c:v>
                </c:pt>
                <c:pt idx="9910" formatCode="General">
                  <c:v>12.19</c:v>
                </c:pt>
                <c:pt idx="9911" formatCode="General">
                  <c:v>12.182</c:v>
                </c:pt>
                <c:pt idx="9912" formatCode="General">
                  <c:v>12.181000000000001</c:v>
                </c:pt>
                <c:pt idx="9913" formatCode="General">
                  <c:v>12.173</c:v>
                </c:pt>
                <c:pt idx="9914" formatCode="General">
                  <c:v>12.153</c:v>
                </c:pt>
                <c:pt idx="9915" formatCode="General">
                  <c:v>12.179</c:v>
                </c:pt>
                <c:pt idx="9916" formatCode="General">
                  <c:v>12.154</c:v>
                </c:pt>
                <c:pt idx="9917" formatCode="General">
                  <c:v>12.154</c:v>
                </c:pt>
                <c:pt idx="9918" formatCode="General">
                  <c:v>12.151</c:v>
                </c:pt>
                <c:pt idx="9919" formatCode="General">
                  <c:v>12.133999999999999</c:v>
                </c:pt>
                <c:pt idx="9920" formatCode="General">
                  <c:v>12.116</c:v>
                </c:pt>
                <c:pt idx="9921" formatCode="General">
                  <c:v>12.122</c:v>
                </c:pt>
                <c:pt idx="9922" formatCode="General">
                  <c:v>12.1</c:v>
                </c:pt>
                <c:pt idx="9923" formatCode="General">
                  <c:v>12.120999999999999</c:v>
                </c:pt>
                <c:pt idx="9924" formatCode="General">
                  <c:v>12.135</c:v>
                </c:pt>
                <c:pt idx="9925" formatCode="General">
                  <c:v>12.123000000000001</c:v>
                </c:pt>
                <c:pt idx="9926" formatCode="General">
                  <c:v>12.117999999999999</c:v>
                </c:pt>
                <c:pt idx="9927" formatCode="General">
                  <c:v>12.083</c:v>
                </c:pt>
                <c:pt idx="9928" formatCode="General">
                  <c:v>12.12</c:v>
                </c:pt>
                <c:pt idx="9929" formatCode="General">
                  <c:v>12.103</c:v>
                </c:pt>
                <c:pt idx="9930" formatCode="General">
                  <c:v>12.081</c:v>
                </c:pt>
                <c:pt idx="9931" formatCode="General">
                  <c:v>12.092000000000002</c:v>
                </c:pt>
                <c:pt idx="9932" formatCode="General">
                  <c:v>12.105</c:v>
                </c:pt>
                <c:pt idx="9933" formatCode="General">
                  <c:v>12.107000000000001</c:v>
                </c:pt>
                <c:pt idx="9934" formatCode="General">
                  <c:v>12.152000000000006</c:v>
                </c:pt>
                <c:pt idx="9935" formatCode="General">
                  <c:v>12.065000000000012</c:v>
                </c:pt>
                <c:pt idx="9936" formatCode="General">
                  <c:v>12.114000000000001</c:v>
                </c:pt>
                <c:pt idx="9937" formatCode="General">
                  <c:v>12.067</c:v>
                </c:pt>
                <c:pt idx="9938" formatCode="General">
                  <c:v>12.073</c:v>
                </c:pt>
                <c:pt idx="9939" formatCode="General">
                  <c:v>12.078000000000001</c:v>
                </c:pt>
                <c:pt idx="9940" formatCode="General">
                  <c:v>12.066000000000004</c:v>
                </c:pt>
                <c:pt idx="9941" formatCode="General">
                  <c:v>12.023</c:v>
                </c:pt>
                <c:pt idx="9942" formatCode="General">
                  <c:v>12.095000000000002</c:v>
                </c:pt>
                <c:pt idx="9943" formatCode="General">
                  <c:v>12.054</c:v>
                </c:pt>
                <c:pt idx="9944" formatCode="General">
                  <c:v>12.081</c:v>
                </c:pt>
                <c:pt idx="9945" formatCode="General">
                  <c:v>12.054</c:v>
                </c:pt>
                <c:pt idx="9946" formatCode="General">
                  <c:v>12.075000000000006</c:v>
                </c:pt>
                <c:pt idx="9947" formatCode="General">
                  <c:v>12.087</c:v>
                </c:pt>
                <c:pt idx="9948" formatCode="General">
                  <c:v>12.138999999999999</c:v>
                </c:pt>
                <c:pt idx="9949" formatCode="General">
                  <c:v>12.111000000000001</c:v>
                </c:pt>
                <c:pt idx="9950" formatCode="General">
                  <c:v>12.105</c:v>
                </c:pt>
                <c:pt idx="9951" formatCode="General">
                  <c:v>12.099</c:v>
                </c:pt>
                <c:pt idx="9952" formatCode="General">
                  <c:v>12.082000000000004</c:v>
                </c:pt>
                <c:pt idx="9953" formatCode="General">
                  <c:v>12.082000000000004</c:v>
                </c:pt>
                <c:pt idx="9954" formatCode="General">
                  <c:v>12.107000000000001</c:v>
                </c:pt>
                <c:pt idx="9955" formatCode="General">
                  <c:v>12.103</c:v>
                </c:pt>
                <c:pt idx="9956" formatCode="General">
                  <c:v>12.061</c:v>
                </c:pt>
                <c:pt idx="9957" formatCode="General">
                  <c:v>12.068</c:v>
                </c:pt>
                <c:pt idx="9958" formatCode="General">
                  <c:v>12.089</c:v>
                </c:pt>
                <c:pt idx="9959" formatCode="General">
                  <c:v>12.107000000000001</c:v>
                </c:pt>
                <c:pt idx="9960" formatCode="General">
                  <c:v>12.057</c:v>
                </c:pt>
                <c:pt idx="9961" formatCode="General">
                  <c:v>12.096</c:v>
                </c:pt>
                <c:pt idx="9962" formatCode="General">
                  <c:v>12.107000000000001</c:v>
                </c:pt>
                <c:pt idx="9963" formatCode="General">
                  <c:v>12.106</c:v>
                </c:pt>
                <c:pt idx="9964" formatCode="General">
                  <c:v>12.132</c:v>
                </c:pt>
                <c:pt idx="9965" formatCode="General">
                  <c:v>12.130999999999998</c:v>
                </c:pt>
                <c:pt idx="9966" formatCode="General">
                  <c:v>12.094000000000001</c:v>
                </c:pt>
                <c:pt idx="9967" formatCode="General">
                  <c:v>12.133000000000001</c:v>
                </c:pt>
                <c:pt idx="9968" formatCode="General">
                  <c:v>12.141999999999999</c:v>
                </c:pt>
                <c:pt idx="9969" formatCode="General">
                  <c:v>12.137999999999998</c:v>
                </c:pt>
                <c:pt idx="9970" formatCode="General">
                  <c:v>12.114000000000001</c:v>
                </c:pt>
                <c:pt idx="9971" formatCode="General">
                  <c:v>12.137999999999998</c:v>
                </c:pt>
                <c:pt idx="9972" formatCode="General">
                  <c:v>12.132</c:v>
                </c:pt>
                <c:pt idx="9973" formatCode="General">
                  <c:v>12.143000000000001</c:v>
                </c:pt>
                <c:pt idx="9974" formatCode="General">
                  <c:v>12.172000000000002</c:v>
                </c:pt>
                <c:pt idx="9975" formatCode="General">
                  <c:v>12.143000000000001</c:v>
                </c:pt>
                <c:pt idx="9976" formatCode="General">
                  <c:v>12.135</c:v>
                </c:pt>
                <c:pt idx="9977" formatCode="General">
                  <c:v>12.146999999999998</c:v>
                </c:pt>
                <c:pt idx="9978" formatCode="General">
                  <c:v>12.159000000000002</c:v>
                </c:pt>
                <c:pt idx="9979" formatCode="General">
                  <c:v>12.154</c:v>
                </c:pt>
                <c:pt idx="9980" formatCode="General">
                  <c:v>12.166</c:v>
                </c:pt>
                <c:pt idx="9981" formatCode="General">
                  <c:v>12.127999999999998</c:v>
                </c:pt>
                <c:pt idx="9982" formatCode="General">
                  <c:v>12.193</c:v>
                </c:pt>
                <c:pt idx="9983" formatCode="General">
                  <c:v>12.139999999999999</c:v>
                </c:pt>
                <c:pt idx="9984" formatCode="General">
                  <c:v>12.106</c:v>
                </c:pt>
                <c:pt idx="9985" formatCode="General">
                  <c:v>12.153</c:v>
                </c:pt>
                <c:pt idx="9986" formatCode="General">
                  <c:v>12.157</c:v>
                </c:pt>
                <c:pt idx="9987" formatCode="General">
                  <c:v>12.152000000000006</c:v>
                </c:pt>
                <c:pt idx="9988" formatCode="General">
                  <c:v>12.162000000000004</c:v>
                </c:pt>
                <c:pt idx="9989" formatCode="General">
                  <c:v>12.17</c:v>
                </c:pt>
                <c:pt idx="9990" formatCode="General">
                  <c:v>12.176</c:v>
                </c:pt>
                <c:pt idx="9991" formatCode="General">
                  <c:v>12.174000000000001</c:v>
                </c:pt>
                <c:pt idx="9992" formatCode="General">
                  <c:v>12.147999999999998</c:v>
                </c:pt>
                <c:pt idx="9993" formatCode="General">
                  <c:v>12.195</c:v>
                </c:pt>
                <c:pt idx="9994" formatCode="General">
                  <c:v>12.168000000000001</c:v>
                </c:pt>
                <c:pt idx="9995" formatCode="General">
                  <c:v>12.16</c:v>
                </c:pt>
                <c:pt idx="9996" formatCode="General">
                  <c:v>12.18</c:v>
                </c:pt>
                <c:pt idx="9997" formatCode="General">
                  <c:v>12.189</c:v>
                </c:pt>
                <c:pt idx="9998" formatCode="General">
                  <c:v>12.178000000000001</c:v>
                </c:pt>
              </c:numCache>
            </c:numRef>
          </c:yVal>
        </c:ser>
        <c:axId val="64064128"/>
        <c:axId val="105181568"/>
      </c:scatterChart>
      <c:valAx>
        <c:axId val="64064128"/>
        <c:scaling>
          <c:orientation val="minMax"/>
          <c:max val="2"/>
        </c:scaling>
        <c:axPos val="b"/>
        <c:numFmt formatCode="General" sourceLinked="1"/>
        <c:tickLblPos val="nextTo"/>
        <c:crossAx val="105181568"/>
        <c:crosses val="max"/>
        <c:crossBetween val="midCat"/>
      </c:valAx>
      <c:valAx>
        <c:axId val="105181568"/>
        <c:scaling>
          <c:orientation val="maxMin"/>
          <c:max val="13.5"/>
          <c:min val="11.5"/>
        </c:scaling>
        <c:axPos val="l"/>
        <c:majorGridlines>
          <c:spPr>
            <a:ln>
              <a:solidFill>
                <a:srgbClr val="EEECE1">
                  <a:lumMod val="90000"/>
                </a:srgbClr>
              </a:solidFill>
            </a:ln>
          </c:spPr>
        </c:majorGridlines>
        <c:numFmt formatCode="0.0" sourceLinked="0"/>
        <c:tickLblPos val="nextTo"/>
        <c:crossAx val="64064128"/>
        <c:crosses val="autoZero"/>
        <c:crossBetween val="midCat"/>
        <c:majorUnit val="0.5"/>
      </c:valAx>
      <c:spPr>
        <a:solidFill>
          <a:srgbClr val="EEECE1">
            <a:lumMod val="90000"/>
          </a:srgbClr>
        </a:solidFill>
        <a:ln>
          <a:solidFill>
            <a:schemeClr val="tx1"/>
          </a:solidFill>
        </a:ln>
      </c:spPr>
    </c:plotArea>
  </c:chart>
  <c:spPr>
    <a:solidFill>
      <a:srgbClr val="EEECE1">
        <a:lumMod val="90000"/>
      </a:srgbClr>
    </a:solidFill>
    <a:ln>
      <a:noFill/>
    </a:ln>
  </c:sp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/>
              <a:t>0.7 - 0.8</a:t>
            </a:r>
          </a:p>
        </c:rich>
      </c:tx>
      <c:layout>
        <c:manualLayout>
          <c:xMode val="edge"/>
          <c:yMode val="edge"/>
          <c:x val="0.64771206063785525"/>
          <c:y val="0.19729153574113262"/>
        </c:manualLayout>
      </c:layout>
    </c:title>
    <c:plotArea>
      <c:layout>
        <c:manualLayout>
          <c:layoutTarget val="inner"/>
          <c:xMode val="edge"/>
          <c:yMode val="edge"/>
          <c:x val="6.0543570265098975E-2"/>
          <c:y val="8.6772799051265018E-2"/>
          <c:w val="0.91500302299610925"/>
          <c:h val="0.85067628036754062"/>
        </c:manualLayout>
      </c:layout>
      <c:scatterChart>
        <c:scatterStyle val="lineMarker"/>
        <c:ser>
          <c:idx val="0"/>
          <c:order val="0"/>
          <c:tx>
            <c:v>0.2 - 0.3</c:v>
          </c:tx>
          <c:spPr>
            <a:ln w="28575">
              <a:noFill/>
            </a:ln>
          </c:spPr>
          <c:marker>
            <c:symbol val="diamond"/>
            <c:size val="2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group7!$J$2:$J$10000</c:f>
              <c:numCache>
                <c:formatCode>General</c:formatCode>
                <c:ptCount val="9999"/>
                <c:pt idx="0">
                  <c:v>0.86137050281542571</c:v>
                </c:pt>
                <c:pt idx="1">
                  <c:v>0.86746308035436859</c:v>
                </c:pt>
                <c:pt idx="2">
                  <c:v>0.87975180220086635</c:v>
                </c:pt>
                <c:pt idx="3">
                  <c:v>0.88588421289832564</c:v>
                </c:pt>
                <c:pt idx="4">
                  <c:v>0.89817293474481352</c:v>
                </c:pt>
                <c:pt idx="5">
                  <c:v>0.90434717169625856</c:v>
                </c:pt>
                <c:pt idx="6">
                  <c:v>0.91045966535073553</c:v>
                </c:pt>
                <c:pt idx="7">
                  <c:v>0.91659406728877091</c:v>
                </c:pt>
                <c:pt idx="8">
                  <c:v>0.92274838719723107</c:v>
                </c:pt>
                <c:pt idx="9">
                  <c:v>0.928902706178242</c:v>
                </c:pt>
                <c:pt idx="10">
                  <c:v>0.93503511780315363</c:v>
                </c:pt>
                <c:pt idx="11">
                  <c:v>0.94120935382714066</c:v>
                </c:pt>
                <c:pt idx="12">
                  <c:v>0.9473636728081517</c:v>
                </c:pt>
                <c:pt idx="13">
                  <c:v>0.95349807567363665</c:v>
                </c:pt>
                <c:pt idx="14">
                  <c:v>0.95965040341407537</c:v>
                </c:pt>
                <c:pt idx="15">
                  <c:v>0.96580472239508586</c:v>
                </c:pt>
                <c:pt idx="16">
                  <c:v>0.97193912526056891</c:v>
                </c:pt>
                <c:pt idx="17">
                  <c:v>0.98058106482456175</c:v>
                </c:pt>
                <c:pt idx="18">
                  <c:v>0.98689471922197214</c:v>
                </c:pt>
                <c:pt idx="19">
                  <c:v>0.99320837361937464</c:v>
                </c:pt>
                <c:pt idx="20">
                  <c:v>5.7938570876530163E-3</c:v>
                </c:pt>
                <c:pt idx="21">
                  <c:v>1.2087594442078861E-2</c:v>
                </c:pt>
                <c:pt idx="22">
                  <c:v>1.8361415680971063E-2</c:v>
                </c:pt>
                <c:pt idx="23">
                  <c:v>2.4595402833909936E-2</c:v>
                </c:pt>
                <c:pt idx="24">
                  <c:v>3.088714894776249E-2</c:v>
                </c:pt>
                <c:pt idx="25">
                  <c:v>3.7200803345165012E-2</c:v>
                </c:pt>
                <c:pt idx="26">
                  <c:v>4.3434790498096808E-2</c:v>
                </c:pt>
                <c:pt idx="27">
                  <c:v>4.9706619568972682E-2</c:v>
                </c:pt>
                <c:pt idx="28">
                  <c:v>5.60202739663751E-2</c:v>
                </c:pt>
                <c:pt idx="29">
                  <c:v>6.2333928363777664E-2</c:v>
                </c:pt>
                <c:pt idx="30">
                  <c:v>6.8587832559693154E-2</c:v>
                </c:pt>
                <c:pt idx="31">
                  <c:v>7.4819827544608739E-2</c:v>
                </c:pt>
                <c:pt idx="32">
                  <c:v>8.1093647856050652E-2</c:v>
                </c:pt>
                <c:pt idx="33">
                  <c:v>9.3661206449368692E-2</c:v>
                </c:pt>
                <c:pt idx="34">
                  <c:v>9.9913118477260823E-2</c:v>
                </c:pt>
                <c:pt idx="35">
                  <c:v>0.10620685675913694</c:v>
                </c:pt>
                <c:pt idx="36">
                  <c:v>0.11246076002760219</c:v>
                </c:pt>
                <c:pt idx="37">
                  <c:v>0.11877242318443147</c:v>
                </c:pt>
                <c:pt idx="38">
                  <c:v>0.12504624442333095</c:v>
                </c:pt>
                <c:pt idx="39">
                  <c:v>0.13133998177774941</c:v>
                </c:pt>
                <c:pt idx="40">
                  <c:v>0.13843039528669746</c:v>
                </c:pt>
                <c:pt idx="41">
                  <c:v>0.14478189160203689</c:v>
                </c:pt>
                <c:pt idx="42">
                  <c:v>0.15105571284093619</c:v>
                </c:pt>
                <c:pt idx="43">
                  <c:v>0.15728969906641796</c:v>
                </c:pt>
                <c:pt idx="44">
                  <c:v>0.16354360326233339</c:v>
                </c:pt>
                <c:pt idx="45">
                  <c:v>0.17009426908003197</c:v>
                </c:pt>
                <c:pt idx="46">
                  <c:v>0.17638800643445771</c:v>
                </c:pt>
                <c:pt idx="47">
                  <c:v>0.18891373970124231</c:v>
                </c:pt>
                <c:pt idx="48">
                  <c:v>0.1951477268541737</c:v>
                </c:pt>
                <c:pt idx="49">
                  <c:v>0.20144146420859954</c:v>
                </c:pt>
                <c:pt idx="50">
                  <c:v>0.20775511860600204</c:v>
                </c:pt>
                <c:pt idx="51">
                  <c:v>0.21490329107587097</c:v>
                </c:pt>
                <c:pt idx="52">
                  <c:v>0.22774968548856145</c:v>
                </c:pt>
                <c:pt idx="53">
                  <c:v>0.24019575151087491</c:v>
                </c:pt>
                <c:pt idx="54">
                  <c:v>0.25274339306121613</c:v>
                </c:pt>
                <c:pt idx="55">
                  <c:v>0.25901522213209205</c:v>
                </c:pt>
                <c:pt idx="56">
                  <c:v>0.27241929003843535</c:v>
                </c:pt>
                <c:pt idx="57">
                  <c:v>0.27915119862863225</c:v>
                </c:pt>
                <c:pt idx="58">
                  <c:v>0.29169684893840042</c:v>
                </c:pt>
                <c:pt idx="59">
                  <c:v>0.30426241536369564</c:v>
                </c:pt>
                <c:pt idx="60">
                  <c:v>0.3104964025166268</c:v>
                </c:pt>
                <c:pt idx="61">
                  <c:v>0.31673038966956613</c:v>
                </c:pt>
                <c:pt idx="62">
                  <c:v>0.32392038746596169</c:v>
                </c:pt>
                <c:pt idx="63">
                  <c:v>0.33033163491024514</c:v>
                </c:pt>
                <c:pt idx="64">
                  <c:v>0.33790005281346724</c:v>
                </c:pt>
                <c:pt idx="65">
                  <c:v>0.34463196233111404</c:v>
                </c:pt>
                <c:pt idx="66">
                  <c:v>0.35715769559789873</c:v>
                </c:pt>
                <c:pt idx="67">
                  <c:v>0.36343151590934097</c:v>
                </c:pt>
                <c:pt idx="68">
                  <c:v>0.36976508734972713</c:v>
                </c:pt>
                <c:pt idx="69">
                  <c:v>0.37603691642060288</c:v>
                </c:pt>
                <c:pt idx="70">
                  <c:v>0.38231073765949569</c:v>
                </c:pt>
                <c:pt idx="71">
                  <c:v>0.84826609047676249</c:v>
                </c:pt>
                <c:pt idx="72">
                  <c:v>0.85453991171565458</c:v>
                </c:pt>
                <c:pt idx="73">
                  <c:v>0.86129173827628691</c:v>
                </c:pt>
                <c:pt idx="74">
                  <c:v>0.86746398213224907</c:v>
                </c:pt>
                <c:pt idx="75">
                  <c:v>0.87359838499773446</c:v>
                </c:pt>
                <c:pt idx="76">
                  <c:v>0.87973278786321851</c:v>
                </c:pt>
                <c:pt idx="77">
                  <c:v>0.88586718980124368</c:v>
                </c:pt>
                <c:pt idx="78">
                  <c:v>0.89195976734019744</c:v>
                </c:pt>
                <c:pt idx="79">
                  <c:v>0.8980941692782235</c:v>
                </c:pt>
                <c:pt idx="80">
                  <c:v>0.90426840622966853</c:v>
                </c:pt>
                <c:pt idx="81">
                  <c:v>0.91038289112471849</c:v>
                </c:pt>
                <c:pt idx="82">
                  <c:v>0.91651530274962956</c:v>
                </c:pt>
                <c:pt idx="83">
                  <c:v>0.92266962173064049</c:v>
                </c:pt>
                <c:pt idx="84">
                  <c:v>0.92884385775462874</c:v>
                </c:pt>
                <c:pt idx="85">
                  <c:v>0.93497826062011413</c:v>
                </c:pt>
                <c:pt idx="86">
                  <c:v>0.94109075427459188</c:v>
                </c:pt>
                <c:pt idx="87">
                  <c:v>0.94724507418305248</c:v>
                </c:pt>
                <c:pt idx="88">
                  <c:v>0.95724335370834268</c:v>
                </c:pt>
                <c:pt idx="89">
                  <c:v>0.96395335401498272</c:v>
                </c:pt>
                <c:pt idx="90">
                  <c:v>0.97022717525388302</c:v>
                </c:pt>
                <c:pt idx="91">
                  <c:v>0.9765009955653241</c:v>
                </c:pt>
                <c:pt idx="92">
                  <c:v>0.98898689474614709</c:v>
                </c:pt>
                <c:pt idx="93">
                  <c:v>0.99526071598504628</c:v>
                </c:pt>
                <c:pt idx="94">
                  <c:v>1.5345362964893638E-3</c:v>
                </c:pt>
                <c:pt idx="95">
                  <c:v>7.7864483243814848E-3</c:v>
                </c:pt>
                <c:pt idx="96">
                  <c:v>1.4080186606257447E-2</c:v>
                </c:pt>
                <c:pt idx="97">
                  <c:v>2.0354006917699511E-2</c:v>
                </c:pt>
                <c:pt idx="98">
                  <c:v>2.6607911113615115E-2</c:v>
                </c:pt>
                <c:pt idx="99">
                  <c:v>3.2819989055546742E-2</c:v>
                </c:pt>
                <c:pt idx="100">
                  <c:v>3.9093810294438931E-2</c:v>
                </c:pt>
                <c:pt idx="101">
                  <c:v>4.5347713562904353E-2</c:v>
                </c:pt>
                <c:pt idx="102">
                  <c:v>5.1619542633773045E-2</c:v>
                </c:pt>
                <c:pt idx="103">
                  <c:v>5.7913280915649207E-2</c:v>
                </c:pt>
                <c:pt idx="104">
                  <c:v>6.4147268068580843E-2</c:v>
                </c:pt>
                <c:pt idx="105">
                  <c:v>7.0401171337046375E-2</c:v>
                </c:pt>
                <c:pt idx="106">
                  <c:v>7.6692917450898901E-2</c:v>
                </c:pt>
                <c:pt idx="107">
                  <c:v>8.2946821646814314E-2</c:v>
                </c:pt>
                <c:pt idx="108">
                  <c:v>8.918080879974627E-2</c:v>
                </c:pt>
                <c:pt idx="109">
                  <c:v>9.5432720827638179E-2</c:v>
                </c:pt>
                <c:pt idx="110">
                  <c:v>0.10170654113908047</c:v>
                </c:pt>
                <c:pt idx="111">
                  <c:v>0.10794052829201919</c:v>
                </c:pt>
                <c:pt idx="112">
                  <c:v>0.11423426564643802</c:v>
                </c:pt>
                <c:pt idx="113">
                  <c:v>0.12136252107332272</c:v>
                </c:pt>
                <c:pt idx="114">
                  <c:v>0.12777576068562968</c:v>
                </c:pt>
                <c:pt idx="115">
                  <c:v>0.13424875049943136</c:v>
                </c:pt>
                <c:pt idx="116">
                  <c:v>0.14054248785385703</c:v>
                </c:pt>
                <c:pt idx="117">
                  <c:v>0.14683423396770956</c:v>
                </c:pt>
                <c:pt idx="118">
                  <c:v>0.15310805427915142</c:v>
                </c:pt>
                <c:pt idx="119">
                  <c:v>0.15940179256102793</c:v>
                </c:pt>
                <c:pt idx="120">
                  <c:v>0.16565370458891937</c:v>
                </c:pt>
                <c:pt idx="121">
                  <c:v>0.17194744194334563</c:v>
                </c:pt>
                <c:pt idx="122">
                  <c:v>0.17895818728036558</c:v>
                </c:pt>
                <c:pt idx="123">
                  <c:v>0.18541126005118294</c:v>
                </c:pt>
                <c:pt idx="124">
                  <c:v>0.19172292320801859</c:v>
                </c:pt>
                <c:pt idx="125">
                  <c:v>0.19801666056243797</c:v>
                </c:pt>
                <c:pt idx="126">
                  <c:v>0.20431039884432112</c:v>
                </c:pt>
                <c:pt idx="127">
                  <c:v>0.21056231087220612</c:v>
                </c:pt>
                <c:pt idx="128">
                  <c:v>0.21685604822663151</c:v>
                </c:pt>
                <c:pt idx="129">
                  <c:v>0.22312986946553082</c:v>
                </c:pt>
                <c:pt idx="130">
                  <c:v>0.22940368977697309</c:v>
                </c:pt>
                <c:pt idx="131">
                  <c:v>0.23589460539317739</c:v>
                </c:pt>
                <c:pt idx="132">
                  <c:v>0.24214850866164284</c:v>
                </c:pt>
                <c:pt idx="133">
                  <c:v>0.24836257877159795</c:v>
                </c:pt>
                <c:pt idx="134">
                  <c:v>0.2546742419284273</c:v>
                </c:pt>
                <c:pt idx="135">
                  <c:v>0.26100781336881385</c:v>
                </c:pt>
                <c:pt idx="136">
                  <c:v>0.26726171663727877</c:v>
                </c:pt>
                <c:pt idx="137">
                  <c:v>0.27351562083319425</c:v>
                </c:pt>
                <c:pt idx="138">
                  <c:v>0.27978744990406357</c:v>
                </c:pt>
                <c:pt idx="139">
                  <c:v>0.28628035676084851</c:v>
                </c:pt>
                <c:pt idx="140">
                  <c:v>0.29251434391378023</c:v>
                </c:pt>
                <c:pt idx="141">
                  <c:v>0.29872841402373496</c:v>
                </c:pt>
                <c:pt idx="142">
                  <c:v>0.30502015921013031</c:v>
                </c:pt>
                <c:pt idx="143">
                  <c:v>0.31129398044902956</c:v>
                </c:pt>
                <c:pt idx="144">
                  <c:v>0.31758771780345629</c:v>
                </c:pt>
                <c:pt idx="145">
                  <c:v>0.32417821770711491</c:v>
                </c:pt>
                <c:pt idx="146">
                  <c:v>0.33045203801855688</c:v>
                </c:pt>
                <c:pt idx="147">
                  <c:v>0.34303951365485874</c:v>
                </c:pt>
                <c:pt idx="148">
                  <c:v>0.34935117681168748</c:v>
                </c:pt>
                <c:pt idx="149">
                  <c:v>0.35594366702847013</c:v>
                </c:pt>
                <c:pt idx="150">
                  <c:v>0.84137529735911576</c:v>
                </c:pt>
                <c:pt idx="151">
                  <c:v>0.84752762509955204</c:v>
                </c:pt>
                <c:pt idx="152">
                  <c:v>0.85368194500801364</c:v>
                </c:pt>
                <c:pt idx="153">
                  <c:v>0.85975659674455363</c:v>
                </c:pt>
                <c:pt idx="154">
                  <c:v>0.86587108256705492</c:v>
                </c:pt>
                <c:pt idx="155">
                  <c:v>0.87200349326451643</c:v>
                </c:pt>
                <c:pt idx="156">
                  <c:v>0.87815781224552747</c:v>
                </c:pt>
                <c:pt idx="157">
                  <c:v>0.88429221511101019</c:v>
                </c:pt>
                <c:pt idx="158">
                  <c:v>0.89040470876548738</c:v>
                </c:pt>
                <c:pt idx="159">
                  <c:v>0.89649927754500525</c:v>
                </c:pt>
                <c:pt idx="160">
                  <c:v>0.90261376336750487</c:v>
                </c:pt>
                <c:pt idx="161">
                  <c:v>0.9087481662329896</c:v>
                </c:pt>
                <c:pt idx="162">
                  <c:v>0.91486065988746568</c:v>
                </c:pt>
                <c:pt idx="163">
                  <c:v>0.92101497886847761</c:v>
                </c:pt>
                <c:pt idx="164">
                  <c:v>0.93330370164242249</c:v>
                </c:pt>
                <c:pt idx="165">
                  <c:v>0.94290165092242972</c:v>
                </c:pt>
                <c:pt idx="166">
                  <c:v>0.94951405910964559</c:v>
                </c:pt>
                <c:pt idx="167">
                  <c:v>0.95588746463599261</c:v>
                </c:pt>
                <c:pt idx="168">
                  <c:v>0.96217921074984603</c:v>
                </c:pt>
                <c:pt idx="169">
                  <c:v>0.97462726708527558</c:v>
                </c:pt>
                <c:pt idx="170">
                  <c:v>0.980919013199128</c:v>
                </c:pt>
                <c:pt idx="171">
                  <c:v>0.98721275055355306</c:v>
                </c:pt>
                <c:pt idx="172">
                  <c:v>0.99340690454798075</c:v>
                </c:pt>
                <c:pt idx="173">
                  <c:v>0.99966080781643996</c:v>
                </c:pt>
                <c:pt idx="174">
                  <c:v>5.9525539302924813E-3</c:v>
                </c:pt>
                <c:pt idx="175">
                  <c:v>1.2166624040247601E-2</c:v>
                </c:pt>
                <c:pt idx="176">
                  <c:v>1.8440445279146903E-2</c:v>
                </c:pt>
                <c:pt idx="177">
                  <c:v>3.0886510374010405E-2</c:v>
                </c:pt>
                <c:pt idx="178">
                  <c:v>3.7120497526942152E-2</c:v>
                </c:pt>
                <c:pt idx="179">
                  <c:v>4.3354484679873913E-2</c:v>
                </c:pt>
                <c:pt idx="180">
                  <c:v>4.9606396707766023E-2</c:v>
                </c:pt>
                <c:pt idx="181">
                  <c:v>5.5820466817721251E-2</c:v>
                </c:pt>
                <c:pt idx="182">
                  <c:v>6.2094287129163352E-2</c:v>
                </c:pt>
                <c:pt idx="183">
                  <c:v>7.4580186309987084E-2</c:v>
                </c:pt>
                <c:pt idx="184">
                  <c:v>8.0854007548886664E-2</c:v>
                </c:pt>
                <c:pt idx="185">
                  <c:v>8.742658165013481E-2</c:v>
                </c:pt>
                <c:pt idx="186">
                  <c:v>9.3698410721003905E-2</c:v>
                </c:pt>
                <c:pt idx="187">
                  <c:v>9.9952313989469369E-2</c:v>
                </c:pt>
                <c:pt idx="188">
                  <c:v>0.10620621818538477</c:v>
                </c:pt>
                <c:pt idx="189">
                  <c:v>0.11873195145216914</c:v>
                </c:pt>
                <c:pt idx="190">
                  <c:v>0.12498585472063453</c:v>
                </c:pt>
                <c:pt idx="191">
                  <c:v>0.13121984187356639</c:v>
                </c:pt>
                <c:pt idx="192">
                  <c:v>0.13749167094444203</c:v>
                </c:pt>
                <c:pt idx="193">
                  <c:v>0.14376549218333462</c:v>
                </c:pt>
                <c:pt idx="194">
                  <c:v>0.15003931249477653</c:v>
                </c:pt>
                <c:pt idx="195">
                  <c:v>0.15633304984920246</c:v>
                </c:pt>
                <c:pt idx="196">
                  <c:v>0.16342147211757671</c:v>
                </c:pt>
                <c:pt idx="197">
                  <c:v>0.17003387937733569</c:v>
                </c:pt>
                <c:pt idx="198">
                  <c:v>0.17634753470219558</c:v>
                </c:pt>
                <c:pt idx="199">
                  <c:v>0.18261936377306423</c:v>
                </c:pt>
                <c:pt idx="200">
                  <c:v>0.18889318408450631</c:v>
                </c:pt>
                <c:pt idx="201">
                  <c:v>0.19514708828042193</c:v>
                </c:pt>
                <c:pt idx="202">
                  <c:v>0.20144082563484739</c:v>
                </c:pt>
                <c:pt idx="203">
                  <c:v>0.20773257174869997</c:v>
                </c:pt>
                <c:pt idx="204">
                  <c:v>0.21402630910312603</c:v>
                </c:pt>
                <c:pt idx="205">
                  <c:v>0.22028021329904135</c:v>
                </c:pt>
                <c:pt idx="206">
                  <c:v>0.22655403361048343</c:v>
                </c:pt>
                <c:pt idx="207">
                  <c:v>0.23302503218371129</c:v>
                </c:pt>
                <c:pt idx="208">
                  <c:v>0.23929885249515359</c:v>
                </c:pt>
                <c:pt idx="209">
                  <c:v>0.24559259077702969</c:v>
                </c:pt>
                <c:pt idx="210">
                  <c:v>0.25188433596343224</c:v>
                </c:pt>
                <c:pt idx="211">
                  <c:v>0.25817807424530781</c:v>
                </c:pt>
                <c:pt idx="212">
                  <c:v>0.26443197751377312</c:v>
                </c:pt>
                <c:pt idx="213">
                  <c:v>0.27076554895415939</c:v>
                </c:pt>
                <c:pt idx="214">
                  <c:v>0.27707721211098857</c:v>
                </c:pt>
                <c:pt idx="215">
                  <c:v>0.28333111630690411</c:v>
                </c:pt>
                <c:pt idx="216">
                  <c:v>0.2959365168181593</c:v>
                </c:pt>
                <c:pt idx="217">
                  <c:v>0.30225017121556924</c:v>
                </c:pt>
                <c:pt idx="218">
                  <c:v>0.30856382561297174</c:v>
                </c:pt>
                <c:pt idx="219">
                  <c:v>0.31491731409634138</c:v>
                </c:pt>
                <c:pt idx="220">
                  <c:v>0.3212090602101938</c:v>
                </c:pt>
                <c:pt idx="221">
                  <c:v>0.32772188318249906</c:v>
                </c:pt>
                <c:pt idx="222">
                  <c:v>0.34030935881879976</c:v>
                </c:pt>
                <c:pt idx="223">
                  <c:v>0.41719183354041434</c:v>
                </c:pt>
                <c:pt idx="224">
                  <c:v>0.41844659704622739</c:v>
                </c:pt>
                <c:pt idx="225">
                  <c:v>0.41970136147949688</c:v>
                </c:pt>
                <c:pt idx="226">
                  <c:v>0.42093620886976213</c:v>
                </c:pt>
                <c:pt idx="227">
                  <c:v>0.42219097330303201</c:v>
                </c:pt>
                <c:pt idx="228">
                  <c:v>0.42344573680884467</c:v>
                </c:pt>
                <c:pt idx="229">
                  <c:v>0.42468058419916654</c:v>
                </c:pt>
                <c:pt idx="230">
                  <c:v>0.42591543158943113</c:v>
                </c:pt>
                <c:pt idx="231">
                  <c:v>0.42717019602270101</c:v>
                </c:pt>
                <c:pt idx="232">
                  <c:v>0.42840504341296537</c:v>
                </c:pt>
                <c:pt idx="233">
                  <c:v>0.42963988987583035</c:v>
                </c:pt>
                <c:pt idx="234">
                  <c:v>0.43089465430910012</c:v>
                </c:pt>
                <c:pt idx="235">
                  <c:v>0.43212950169936515</c:v>
                </c:pt>
                <c:pt idx="236">
                  <c:v>0.43338426613263537</c:v>
                </c:pt>
                <c:pt idx="237">
                  <c:v>0.43461911352295646</c:v>
                </c:pt>
                <c:pt idx="238">
                  <c:v>0.43585395998576426</c:v>
                </c:pt>
                <c:pt idx="239">
                  <c:v>0.43713063270257635</c:v>
                </c:pt>
                <c:pt idx="240">
                  <c:v>0.43836548009289877</c:v>
                </c:pt>
                <c:pt idx="241">
                  <c:v>0.43962024452616777</c:v>
                </c:pt>
                <c:pt idx="242">
                  <c:v>0.44087500895943782</c:v>
                </c:pt>
                <c:pt idx="243">
                  <c:v>0.44210985634970257</c:v>
                </c:pt>
                <c:pt idx="244">
                  <c:v>0.44336461985551567</c:v>
                </c:pt>
                <c:pt idx="245">
                  <c:v>0.44459946724583688</c:v>
                </c:pt>
                <c:pt idx="246">
                  <c:v>0.44585423167910682</c:v>
                </c:pt>
                <c:pt idx="247">
                  <c:v>0.44708907906937201</c:v>
                </c:pt>
                <c:pt idx="248">
                  <c:v>0.44832392645969332</c:v>
                </c:pt>
                <c:pt idx="249">
                  <c:v>0.44955877292250135</c:v>
                </c:pt>
                <c:pt idx="250">
                  <c:v>0.45081353735577112</c:v>
                </c:pt>
                <c:pt idx="251">
                  <c:v>0.45330314917936232</c:v>
                </c:pt>
                <c:pt idx="252">
                  <c:v>0.455952095491853</c:v>
                </c:pt>
                <c:pt idx="253">
                  <c:v>0.45720685992512244</c:v>
                </c:pt>
                <c:pt idx="254">
                  <c:v>0.45844369855598183</c:v>
                </c:pt>
                <c:pt idx="255">
                  <c:v>0.45967854594624713</c:v>
                </c:pt>
                <c:pt idx="256">
                  <c:v>0.46093331037951657</c:v>
                </c:pt>
                <c:pt idx="257">
                  <c:v>0.46216815684238099</c:v>
                </c:pt>
                <c:pt idx="258">
                  <c:v>0.46342292127565193</c:v>
                </c:pt>
                <c:pt idx="259">
                  <c:v>0.46465776866591568</c:v>
                </c:pt>
                <c:pt idx="260">
                  <c:v>0.46591253309918601</c:v>
                </c:pt>
                <c:pt idx="261">
                  <c:v>0.46716729660499828</c:v>
                </c:pt>
                <c:pt idx="262">
                  <c:v>0.46840214399531988</c:v>
                </c:pt>
                <c:pt idx="263">
                  <c:v>0.46963699138558512</c:v>
                </c:pt>
                <c:pt idx="264">
                  <c:v>0.47089175581885501</c:v>
                </c:pt>
                <c:pt idx="265">
                  <c:v>0.47212660320911992</c:v>
                </c:pt>
                <c:pt idx="266">
                  <c:v>0.47338136671493264</c:v>
                </c:pt>
                <c:pt idx="267">
                  <c:v>0.47463613114820191</c:v>
                </c:pt>
                <c:pt idx="268">
                  <c:v>0.475870978538524</c:v>
                </c:pt>
                <c:pt idx="269">
                  <c:v>0.47710582592878836</c:v>
                </c:pt>
                <c:pt idx="270">
                  <c:v>0.47836258160265394</c:v>
                </c:pt>
                <c:pt idx="271">
                  <c:v>0.47959742899291768</c:v>
                </c:pt>
                <c:pt idx="272">
                  <c:v>0.48083227638323972</c:v>
                </c:pt>
                <c:pt idx="273">
                  <c:v>0.48208703988905277</c:v>
                </c:pt>
                <c:pt idx="274">
                  <c:v>0.48334180432232188</c:v>
                </c:pt>
                <c:pt idx="275">
                  <c:v>0.48457665171258713</c:v>
                </c:pt>
                <c:pt idx="276">
                  <c:v>0.48581149910290905</c:v>
                </c:pt>
                <c:pt idx="277">
                  <c:v>0.48706626260872132</c:v>
                </c:pt>
                <c:pt idx="278">
                  <c:v>0.48830110999898635</c:v>
                </c:pt>
                <c:pt idx="279">
                  <c:v>0.48955587443225612</c:v>
                </c:pt>
                <c:pt idx="280">
                  <c:v>0.49079072182257732</c:v>
                </c:pt>
                <c:pt idx="281">
                  <c:v>0.49204548625584787</c:v>
                </c:pt>
                <c:pt idx="282">
                  <c:v>0.49475418276983918</c:v>
                </c:pt>
                <c:pt idx="283">
                  <c:v>0.49598903016010382</c:v>
                </c:pt>
                <c:pt idx="284">
                  <c:v>0.49724379459337326</c:v>
                </c:pt>
                <c:pt idx="285">
                  <c:v>0.49849855902664386</c:v>
                </c:pt>
                <c:pt idx="286">
                  <c:v>0.4997353976575028</c:v>
                </c:pt>
                <c:pt idx="287">
                  <c:v>0.50097024504776677</c:v>
                </c:pt>
                <c:pt idx="288">
                  <c:v>0.50222500948103743</c:v>
                </c:pt>
                <c:pt idx="289">
                  <c:v>0.50345985594390186</c:v>
                </c:pt>
                <c:pt idx="290">
                  <c:v>0.50471462037717174</c:v>
                </c:pt>
                <c:pt idx="291">
                  <c:v>0.50594946776743654</c:v>
                </c:pt>
                <c:pt idx="292">
                  <c:v>0.50720423220070665</c:v>
                </c:pt>
                <c:pt idx="293">
                  <c:v>0.50843907866357196</c:v>
                </c:pt>
                <c:pt idx="294">
                  <c:v>0.50969384309684074</c:v>
                </c:pt>
                <c:pt idx="295">
                  <c:v>0.51092869048710565</c:v>
                </c:pt>
                <c:pt idx="296">
                  <c:v>0.51218345492037542</c:v>
                </c:pt>
                <c:pt idx="297">
                  <c:v>0.51341830231069707</c:v>
                </c:pt>
                <c:pt idx="298">
                  <c:v>0.51467306581650951</c:v>
                </c:pt>
                <c:pt idx="299">
                  <c:v>0.51590791320677465</c:v>
                </c:pt>
                <c:pt idx="300">
                  <c:v>0.51716267764004442</c:v>
                </c:pt>
                <c:pt idx="301">
                  <c:v>0.51841744207331431</c:v>
                </c:pt>
                <c:pt idx="302">
                  <c:v>0.51965228853617873</c:v>
                </c:pt>
                <c:pt idx="303">
                  <c:v>0.52090904513744352</c:v>
                </c:pt>
                <c:pt idx="304">
                  <c:v>0.52216380864325629</c:v>
                </c:pt>
                <c:pt idx="305">
                  <c:v>0.52339865603357982</c:v>
                </c:pt>
                <c:pt idx="306">
                  <c:v>0.52465342046684782</c:v>
                </c:pt>
                <c:pt idx="307">
                  <c:v>0.52588826785711251</c:v>
                </c:pt>
                <c:pt idx="308">
                  <c:v>0.52714303136292529</c:v>
                </c:pt>
                <c:pt idx="309">
                  <c:v>0.52837787875324649</c:v>
                </c:pt>
                <c:pt idx="310">
                  <c:v>0.52963264318651682</c:v>
                </c:pt>
                <c:pt idx="311">
                  <c:v>0.53086749057678162</c:v>
                </c:pt>
                <c:pt idx="312">
                  <c:v>0.53349651984632285</c:v>
                </c:pt>
                <c:pt idx="313">
                  <c:v>0.53473136723658865</c:v>
                </c:pt>
                <c:pt idx="314">
                  <c:v>0.53598613166985842</c:v>
                </c:pt>
                <c:pt idx="315">
                  <c:v>0.53722097906012323</c:v>
                </c:pt>
                <c:pt idx="316">
                  <c:v>0.53847574256599273</c:v>
                </c:pt>
                <c:pt idx="317">
                  <c:v>0.5397305069992625</c:v>
                </c:pt>
                <c:pt idx="318">
                  <c:v>0.54098527143253261</c:v>
                </c:pt>
                <c:pt idx="319">
                  <c:v>0.54222211006339194</c:v>
                </c:pt>
                <c:pt idx="320">
                  <c:v>0.54345695745365652</c:v>
                </c:pt>
                <c:pt idx="321">
                  <c:v>0.54469180484392232</c:v>
                </c:pt>
                <c:pt idx="322">
                  <c:v>0.54594656927719143</c:v>
                </c:pt>
                <c:pt idx="323">
                  <c:v>0.54718141574005552</c:v>
                </c:pt>
                <c:pt idx="324">
                  <c:v>0.54843618017332485</c:v>
                </c:pt>
                <c:pt idx="325">
                  <c:v>0.54967102756359287</c:v>
                </c:pt>
                <c:pt idx="326">
                  <c:v>0.55090587495391263</c:v>
                </c:pt>
                <c:pt idx="327">
                  <c:v>0.55216063938718263</c:v>
                </c:pt>
                <c:pt idx="328">
                  <c:v>0.55339548584998954</c:v>
                </c:pt>
                <c:pt idx="329">
                  <c:v>0.55465025028325965</c:v>
                </c:pt>
                <c:pt idx="330">
                  <c:v>0.55588509767358329</c:v>
                </c:pt>
                <c:pt idx="331">
                  <c:v>0.55713986210685162</c:v>
                </c:pt>
                <c:pt idx="332">
                  <c:v>0.55839462561266351</c:v>
                </c:pt>
                <c:pt idx="333">
                  <c:v>0.55962947300292865</c:v>
                </c:pt>
                <c:pt idx="334">
                  <c:v>0.56088423743619975</c:v>
                </c:pt>
                <c:pt idx="335">
                  <c:v>0.56211908482652007</c:v>
                </c:pt>
                <c:pt idx="336">
                  <c:v>0.56337584050032774</c:v>
                </c:pt>
                <c:pt idx="337">
                  <c:v>0.56461068789064939</c:v>
                </c:pt>
                <c:pt idx="338">
                  <c:v>0.56586545232392038</c:v>
                </c:pt>
                <c:pt idx="339">
                  <c:v>0.56710029878672652</c:v>
                </c:pt>
                <c:pt idx="340">
                  <c:v>0.56835506321999674</c:v>
                </c:pt>
                <c:pt idx="341">
                  <c:v>0.56960982765326773</c:v>
                </c:pt>
                <c:pt idx="342">
                  <c:v>0.57223885692280874</c:v>
                </c:pt>
                <c:pt idx="343">
                  <c:v>0.57347370431307365</c:v>
                </c:pt>
                <c:pt idx="344">
                  <c:v>0.57472846874634342</c:v>
                </c:pt>
                <c:pt idx="345">
                  <c:v>0.57598323225215664</c:v>
                </c:pt>
                <c:pt idx="346">
                  <c:v>0.57723799668542664</c:v>
                </c:pt>
                <c:pt idx="347">
                  <c:v>0.57847284407574751</c:v>
                </c:pt>
                <c:pt idx="348">
                  <c:v>0.57972760850901872</c:v>
                </c:pt>
                <c:pt idx="349">
                  <c:v>0.58098237201483016</c:v>
                </c:pt>
                <c:pt idx="350">
                  <c:v>0.58221721940509497</c:v>
                </c:pt>
                <c:pt idx="351">
                  <c:v>0.5834520667954155</c:v>
                </c:pt>
                <c:pt idx="352">
                  <c:v>0.5846889054262755</c:v>
                </c:pt>
                <c:pt idx="353">
                  <c:v>0.58594366985954549</c:v>
                </c:pt>
                <c:pt idx="354">
                  <c:v>0.58717851724981074</c:v>
                </c:pt>
                <c:pt idx="355">
                  <c:v>0.58843328168308051</c:v>
                </c:pt>
                <c:pt idx="356">
                  <c:v>0.58968804518889362</c:v>
                </c:pt>
                <c:pt idx="357">
                  <c:v>0.59092289257921493</c:v>
                </c:pt>
                <c:pt idx="358">
                  <c:v>0.59215773996947951</c:v>
                </c:pt>
                <c:pt idx="359">
                  <c:v>0.59341250440274784</c:v>
                </c:pt>
                <c:pt idx="360">
                  <c:v>0.59464735179301442</c:v>
                </c:pt>
                <c:pt idx="361">
                  <c:v>0.59590211529882708</c:v>
                </c:pt>
                <c:pt idx="362">
                  <c:v>0.59715687973209608</c:v>
                </c:pt>
                <c:pt idx="363">
                  <c:v>0.5983917271224185</c:v>
                </c:pt>
                <c:pt idx="364">
                  <c:v>0.59964649155568861</c:v>
                </c:pt>
                <c:pt idx="365">
                  <c:v>0.60090125506150216</c:v>
                </c:pt>
                <c:pt idx="366">
                  <c:v>0.60213610245176596</c:v>
                </c:pt>
                <c:pt idx="367">
                  <c:v>0.60339086688503585</c:v>
                </c:pt>
                <c:pt idx="368">
                  <c:v>0.60462571427535861</c:v>
                </c:pt>
                <c:pt idx="369">
                  <c:v>0.60588246994916517</c:v>
                </c:pt>
                <c:pt idx="370">
                  <c:v>0.60711731733948782</c:v>
                </c:pt>
                <c:pt idx="371">
                  <c:v>0.60837208177275548</c:v>
                </c:pt>
                <c:pt idx="372">
                  <c:v>0.61100111104224197</c:v>
                </c:pt>
                <c:pt idx="373">
                  <c:v>0.61223595843256362</c:v>
                </c:pt>
                <c:pt idx="374">
                  <c:v>0.61347080582282842</c:v>
                </c:pt>
                <c:pt idx="375">
                  <c:v>0.61472556932864164</c:v>
                </c:pt>
                <c:pt idx="376">
                  <c:v>0.61596041671896273</c:v>
                </c:pt>
                <c:pt idx="377">
                  <c:v>0.61719526410922765</c:v>
                </c:pt>
                <c:pt idx="378">
                  <c:v>0.61845002854249764</c:v>
                </c:pt>
                <c:pt idx="379">
                  <c:v>0.61970479204831153</c:v>
                </c:pt>
                <c:pt idx="380">
                  <c:v>0.62093963943863284</c:v>
                </c:pt>
                <c:pt idx="381">
                  <c:v>0.62221432091484952</c:v>
                </c:pt>
                <c:pt idx="382">
                  <c:v>0.62344916830517261</c:v>
                </c:pt>
                <c:pt idx="383">
                  <c:v>0.6247039318109846</c:v>
                </c:pt>
                <c:pt idx="384">
                  <c:v>0.62593877920124896</c:v>
                </c:pt>
                <c:pt idx="385">
                  <c:v>0.62717561875956673</c:v>
                </c:pt>
                <c:pt idx="386">
                  <c:v>0.62843038226537862</c:v>
                </c:pt>
                <c:pt idx="387">
                  <c:v>0.62968514669864928</c:v>
                </c:pt>
                <c:pt idx="388">
                  <c:v>0.63091999408896982</c:v>
                </c:pt>
                <c:pt idx="389">
                  <c:v>0.63215484147923462</c:v>
                </c:pt>
                <c:pt idx="390">
                  <c:v>0.63340960498504761</c:v>
                </c:pt>
                <c:pt idx="391">
                  <c:v>0.63466436941831761</c:v>
                </c:pt>
                <c:pt idx="392">
                  <c:v>0.6358992168086407</c:v>
                </c:pt>
                <c:pt idx="393">
                  <c:v>0.63715398124190858</c:v>
                </c:pt>
                <c:pt idx="394">
                  <c:v>0.63838882863217461</c:v>
                </c:pt>
                <c:pt idx="395">
                  <c:v>0.63962367509498252</c:v>
                </c:pt>
                <c:pt idx="396">
                  <c:v>0.64087843952825219</c:v>
                </c:pt>
                <c:pt idx="397">
                  <c:v>0.64213320396152085</c:v>
                </c:pt>
                <c:pt idx="398">
                  <c:v>0.64336805135184261</c:v>
                </c:pt>
                <c:pt idx="399">
                  <c:v>0.6446228148576556</c:v>
                </c:pt>
                <c:pt idx="400">
                  <c:v>0.64589749633387594</c:v>
                </c:pt>
                <c:pt idx="401">
                  <c:v>0.64713234372419493</c:v>
                </c:pt>
                <c:pt idx="402">
                  <c:v>0.64980319832022815</c:v>
                </c:pt>
                <c:pt idx="403">
                  <c:v>0.65105796275349903</c:v>
                </c:pt>
                <c:pt idx="404">
                  <c:v>0.65229281014382134</c:v>
                </c:pt>
                <c:pt idx="405">
                  <c:v>0.65352765753408637</c:v>
                </c:pt>
                <c:pt idx="406">
                  <c:v>0.65478242103989814</c:v>
                </c:pt>
                <c:pt idx="407">
                  <c:v>0.65599735231467282</c:v>
                </c:pt>
                <c:pt idx="408">
                  <c:v>0.65723219877747852</c:v>
                </c:pt>
                <c:pt idx="409">
                  <c:v>0.6584869632107484</c:v>
                </c:pt>
                <c:pt idx="410">
                  <c:v>0.65972181060107271</c:v>
                </c:pt>
                <c:pt idx="411">
                  <c:v>0.66097657503433993</c:v>
                </c:pt>
                <c:pt idx="412">
                  <c:v>0.6622313385401537</c:v>
                </c:pt>
                <c:pt idx="413">
                  <c:v>0.6634861029734227</c:v>
                </c:pt>
                <c:pt idx="414">
                  <c:v>0.66472095036368917</c:v>
                </c:pt>
                <c:pt idx="415">
                  <c:v>0.66597571479695761</c:v>
                </c:pt>
                <c:pt idx="416">
                  <c:v>0.66723047830276982</c:v>
                </c:pt>
                <c:pt idx="417">
                  <c:v>0.6684673178610866</c:v>
                </c:pt>
                <c:pt idx="418">
                  <c:v>0.66972208136690003</c:v>
                </c:pt>
                <c:pt idx="419">
                  <c:v>0.67095692875722057</c:v>
                </c:pt>
                <c:pt idx="420">
                  <c:v>0.67221169319049234</c:v>
                </c:pt>
                <c:pt idx="421">
                  <c:v>0.6734465405807557</c:v>
                </c:pt>
                <c:pt idx="422">
                  <c:v>0.67470130408656914</c:v>
                </c:pt>
                <c:pt idx="423">
                  <c:v>0.67595606851983903</c:v>
                </c:pt>
                <c:pt idx="424">
                  <c:v>0.67719091591016045</c:v>
                </c:pt>
                <c:pt idx="425">
                  <c:v>0.67844568034343133</c:v>
                </c:pt>
                <c:pt idx="426">
                  <c:v>0.679700443849243</c:v>
                </c:pt>
                <c:pt idx="427">
                  <c:v>0.68093529123950802</c:v>
                </c:pt>
                <c:pt idx="428">
                  <c:v>0.6821900556727778</c:v>
                </c:pt>
                <c:pt idx="429">
                  <c:v>0.68344482010604679</c:v>
                </c:pt>
                <c:pt idx="430">
                  <c:v>0.68469958361186034</c:v>
                </c:pt>
                <c:pt idx="431">
                  <c:v>0.68593443100218165</c:v>
                </c:pt>
                <c:pt idx="432">
                  <c:v>0.68864312844362985</c:v>
                </c:pt>
                <c:pt idx="433">
                  <c:v>0.68987996707449051</c:v>
                </c:pt>
                <c:pt idx="434">
                  <c:v>0.69113473150775917</c:v>
                </c:pt>
                <c:pt idx="435">
                  <c:v>0.69236957889802397</c:v>
                </c:pt>
                <c:pt idx="436">
                  <c:v>0.69362434333129463</c:v>
                </c:pt>
                <c:pt idx="437">
                  <c:v>0.69485918979415828</c:v>
                </c:pt>
                <c:pt idx="438">
                  <c:v>0.69609403718442453</c:v>
                </c:pt>
                <c:pt idx="439">
                  <c:v>0.69734880161769364</c:v>
                </c:pt>
                <c:pt idx="440">
                  <c:v>0.69860356605096252</c:v>
                </c:pt>
                <c:pt idx="441">
                  <c:v>0.69983841344122844</c:v>
                </c:pt>
                <c:pt idx="442">
                  <c:v>0.70109317694709761</c:v>
                </c:pt>
                <c:pt idx="443">
                  <c:v>0.70234794138036649</c:v>
                </c:pt>
                <c:pt idx="444">
                  <c:v>0.70358278877063007</c:v>
                </c:pt>
                <c:pt idx="445">
                  <c:v>0.70483755320390173</c:v>
                </c:pt>
                <c:pt idx="446">
                  <c:v>0.70607239966670932</c:v>
                </c:pt>
                <c:pt idx="447">
                  <c:v>0.7073271640999792</c:v>
                </c:pt>
                <c:pt idx="448">
                  <c:v>0.70858192853324908</c:v>
                </c:pt>
                <c:pt idx="449">
                  <c:v>0.70983669203911959</c:v>
                </c:pt>
                <c:pt idx="450">
                  <c:v>0.71107353159737863</c:v>
                </c:pt>
                <c:pt idx="451">
                  <c:v>0.71232829603064862</c:v>
                </c:pt>
                <c:pt idx="452">
                  <c:v>0.71358305953651779</c:v>
                </c:pt>
                <c:pt idx="453">
                  <c:v>0.7148179069267826</c:v>
                </c:pt>
                <c:pt idx="454">
                  <c:v>0.7160726713600527</c:v>
                </c:pt>
                <c:pt idx="455">
                  <c:v>0.71730751875031729</c:v>
                </c:pt>
                <c:pt idx="456">
                  <c:v>0.7185622822561295</c:v>
                </c:pt>
                <c:pt idx="457">
                  <c:v>0.71979712964645171</c:v>
                </c:pt>
                <c:pt idx="458">
                  <c:v>0.72103197703671662</c:v>
                </c:pt>
                <c:pt idx="459">
                  <c:v>0.72228674146998628</c:v>
                </c:pt>
                <c:pt idx="460">
                  <c:v>0.72354150497579894</c:v>
                </c:pt>
                <c:pt idx="461">
                  <c:v>0.72479626940906883</c:v>
                </c:pt>
                <c:pt idx="462">
                  <c:v>0.72742529960606861</c:v>
                </c:pt>
                <c:pt idx="463">
                  <c:v>0.72868006311188183</c:v>
                </c:pt>
                <c:pt idx="464">
                  <c:v>0.72993482754515171</c:v>
                </c:pt>
                <c:pt idx="465">
                  <c:v>0.73118959197842071</c:v>
                </c:pt>
                <c:pt idx="466">
                  <c:v>0.73242643060928103</c:v>
                </c:pt>
                <c:pt idx="467">
                  <c:v>0.73368119504254992</c:v>
                </c:pt>
                <c:pt idx="468">
                  <c:v>0.73491604243281472</c:v>
                </c:pt>
                <c:pt idx="469">
                  <c:v>0.73617080593868511</c:v>
                </c:pt>
                <c:pt idx="470">
                  <c:v>0.73740565332895003</c:v>
                </c:pt>
                <c:pt idx="471">
                  <c:v>0.73864050071921383</c:v>
                </c:pt>
                <c:pt idx="472">
                  <c:v>0.73989526515248472</c:v>
                </c:pt>
                <c:pt idx="473">
                  <c:v>0.74115002865829738</c:v>
                </c:pt>
                <c:pt idx="474">
                  <c:v>0.74238487604861902</c:v>
                </c:pt>
                <c:pt idx="475">
                  <c:v>0.74363964048188957</c:v>
                </c:pt>
                <c:pt idx="476">
                  <c:v>0.74489440491515868</c:v>
                </c:pt>
                <c:pt idx="477">
                  <c:v>0.74614916842097134</c:v>
                </c:pt>
                <c:pt idx="478">
                  <c:v>0.74738401581123526</c:v>
                </c:pt>
                <c:pt idx="479">
                  <c:v>0.74863878024450614</c:v>
                </c:pt>
                <c:pt idx="480">
                  <c:v>0.74987362763482845</c:v>
                </c:pt>
                <c:pt idx="481">
                  <c:v>0.75112839114063945</c:v>
                </c:pt>
                <c:pt idx="482">
                  <c:v>0.75236323853090425</c:v>
                </c:pt>
                <c:pt idx="483">
                  <c:v>0.75361999513222599</c:v>
                </c:pt>
                <c:pt idx="484">
                  <c:v>0.75485484159503446</c:v>
                </c:pt>
                <c:pt idx="485">
                  <c:v>0.75610960602830524</c:v>
                </c:pt>
                <c:pt idx="486">
                  <c:v>0.75736437046157423</c:v>
                </c:pt>
                <c:pt idx="487">
                  <c:v>0.75861913396738689</c:v>
                </c:pt>
                <c:pt idx="488">
                  <c:v>0.75987389840065678</c:v>
                </c:pt>
                <c:pt idx="489">
                  <c:v>0.76110874579097754</c:v>
                </c:pt>
                <c:pt idx="490">
                  <c:v>0.76236351022424742</c:v>
                </c:pt>
                <c:pt idx="491">
                  <c:v>0.76361827373006064</c:v>
                </c:pt>
                <c:pt idx="492">
                  <c:v>0.76626722097000766</c:v>
                </c:pt>
                <c:pt idx="493">
                  <c:v>0.76752198447582065</c:v>
                </c:pt>
                <c:pt idx="494">
                  <c:v>0.76877674890909065</c:v>
                </c:pt>
                <c:pt idx="495">
                  <c:v>0.77001159629935589</c:v>
                </c:pt>
                <c:pt idx="496">
                  <c:v>0.77126636073262345</c:v>
                </c:pt>
                <c:pt idx="497">
                  <c:v>0.7725211242384955</c:v>
                </c:pt>
                <c:pt idx="498">
                  <c:v>0.77375597162876053</c:v>
                </c:pt>
                <c:pt idx="499">
                  <c:v>0.77501272730262349</c:v>
                </c:pt>
                <c:pt idx="500">
                  <c:v>0.7762674917358936</c:v>
                </c:pt>
                <c:pt idx="501">
                  <c:v>0.7775023391261584</c:v>
                </c:pt>
                <c:pt idx="502">
                  <c:v>0.77873718651642365</c:v>
                </c:pt>
                <c:pt idx="503">
                  <c:v>0.77999195094969465</c:v>
                </c:pt>
                <c:pt idx="504">
                  <c:v>0.78122679741255752</c:v>
                </c:pt>
                <c:pt idx="505">
                  <c:v>0.7824815618458264</c:v>
                </c:pt>
                <c:pt idx="506">
                  <c:v>0.7837164092360922</c:v>
                </c:pt>
                <c:pt idx="507">
                  <c:v>0.7849910897849095</c:v>
                </c:pt>
                <c:pt idx="508">
                  <c:v>0.78624585421818161</c:v>
                </c:pt>
                <c:pt idx="509">
                  <c:v>0.78748070160844452</c:v>
                </c:pt>
                <c:pt idx="510">
                  <c:v>0.78873546604171463</c:v>
                </c:pt>
                <c:pt idx="511">
                  <c:v>0.78997031343203661</c:v>
                </c:pt>
                <c:pt idx="512">
                  <c:v>0.79122507693784883</c:v>
                </c:pt>
                <c:pt idx="513">
                  <c:v>0.79245992432811363</c:v>
                </c:pt>
                <c:pt idx="514">
                  <c:v>0.79371468876138351</c:v>
                </c:pt>
                <c:pt idx="515">
                  <c:v>0.79494953615170616</c:v>
                </c:pt>
                <c:pt idx="516">
                  <c:v>0.7962062918255125</c:v>
                </c:pt>
                <c:pt idx="517">
                  <c:v>0.7974411392158347</c:v>
                </c:pt>
                <c:pt idx="518">
                  <c:v>0.79869590272164714</c:v>
                </c:pt>
                <c:pt idx="519">
                  <c:v>0.79995066715491703</c:v>
                </c:pt>
                <c:pt idx="520">
                  <c:v>0.80118551454518283</c:v>
                </c:pt>
                <c:pt idx="521">
                  <c:v>0.80244027897845172</c:v>
                </c:pt>
                <c:pt idx="522">
                  <c:v>0.4025135350467508</c:v>
                </c:pt>
                <c:pt idx="523">
                  <c:v>0.4037682994800208</c:v>
                </c:pt>
                <c:pt idx="524">
                  <c:v>0.40500513811088018</c:v>
                </c:pt>
                <c:pt idx="525">
                  <c:v>0.40623998550114493</c:v>
                </c:pt>
                <c:pt idx="526">
                  <c:v>0.40749474993441537</c:v>
                </c:pt>
                <c:pt idx="527">
                  <c:v>0.4087295973246805</c:v>
                </c:pt>
                <c:pt idx="528">
                  <c:v>0.40998436175795067</c:v>
                </c:pt>
                <c:pt idx="529">
                  <c:v>0.41123912526381901</c:v>
                </c:pt>
                <c:pt idx="530">
                  <c:v>0.41249388969708928</c:v>
                </c:pt>
                <c:pt idx="531">
                  <c:v>0.41372873708735425</c:v>
                </c:pt>
                <c:pt idx="532">
                  <c:v>0.41498350152062408</c:v>
                </c:pt>
                <c:pt idx="533">
                  <c:v>0.41621834798343132</c:v>
                </c:pt>
                <c:pt idx="534">
                  <c:v>0.41747311241670104</c:v>
                </c:pt>
                <c:pt idx="535">
                  <c:v>0.4187079598070228</c:v>
                </c:pt>
                <c:pt idx="536">
                  <c:v>0.41996272424029307</c:v>
                </c:pt>
                <c:pt idx="537">
                  <c:v>0.42121748774610535</c:v>
                </c:pt>
                <c:pt idx="538">
                  <c:v>0.42247225217937556</c:v>
                </c:pt>
                <c:pt idx="539">
                  <c:v>0.42370709956963992</c:v>
                </c:pt>
                <c:pt idx="540">
                  <c:v>0.42494194695996207</c:v>
                </c:pt>
                <c:pt idx="541">
                  <c:v>0.4261987026337693</c:v>
                </c:pt>
                <c:pt idx="542">
                  <c:v>0.42745346706703963</c:v>
                </c:pt>
                <c:pt idx="543">
                  <c:v>0.42868831445736116</c:v>
                </c:pt>
                <c:pt idx="544">
                  <c:v>0.42994307796317383</c:v>
                </c:pt>
                <c:pt idx="545">
                  <c:v>0.43117792535343874</c:v>
                </c:pt>
                <c:pt idx="546">
                  <c:v>0.43243268978670857</c:v>
                </c:pt>
                <c:pt idx="547">
                  <c:v>0.43368745329252123</c:v>
                </c:pt>
                <c:pt idx="548">
                  <c:v>0.4349223006828436</c:v>
                </c:pt>
                <c:pt idx="549">
                  <c:v>0.43617706511611232</c:v>
                </c:pt>
                <c:pt idx="550">
                  <c:v>0.43741191250637712</c:v>
                </c:pt>
                <c:pt idx="551">
                  <c:v>0.43866667693964817</c:v>
                </c:pt>
                <c:pt idx="552">
                  <c:v>0.44129570620918879</c:v>
                </c:pt>
                <c:pt idx="553">
                  <c:v>0.44253055359945392</c:v>
                </c:pt>
                <c:pt idx="554">
                  <c:v>0.44378531803272375</c:v>
                </c:pt>
                <c:pt idx="555">
                  <c:v>0.44504008153853625</c:v>
                </c:pt>
                <c:pt idx="556">
                  <c:v>0.44629484597180635</c:v>
                </c:pt>
                <c:pt idx="557">
                  <c:v>0.44753168460266585</c:v>
                </c:pt>
                <c:pt idx="558">
                  <c:v>0.44878644903593568</c:v>
                </c:pt>
                <c:pt idx="559">
                  <c:v>0.45004121346920556</c:v>
                </c:pt>
                <c:pt idx="560">
                  <c:v>0.45127606085952732</c:v>
                </c:pt>
                <c:pt idx="561">
                  <c:v>0.45253082436533976</c:v>
                </c:pt>
                <c:pt idx="562">
                  <c:v>0.45376567175560512</c:v>
                </c:pt>
                <c:pt idx="563">
                  <c:v>0.45502043618887494</c:v>
                </c:pt>
                <c:pt idx="564">
                  <c:v>0.45627520062214444</c:v>
                </c:pt>
                <c:pt idx="565">
                  <c:v>0.45752996412795777</c:v>
                </c:pt>
                <c:pt idx="566">
                  <c:v>0.45878472856122693</c:v>
                </c:pt>
                <c:pt idx="567">
                  <c:v>0.46001957595154913</c:v>
                </c:pt>
                <c:pt idx="568">
                  <c:v>0.46127433945736135</c:v>
                </c:pt>
                <c:pt idx="569">
                  <c:v>0.46248927073213508</c:v>
                </c:pt>
                <c:pt idx="570">
                  <c:v>0.4637440342379478</c:v>
                </c:pt>
                <c:pt idx="571">
                  <c:v>0.46497888162821327</c:v>
                </c:pt>
                <c:pt idx="572">
                  <c:v>0.46623364606148199</c:v>
                </c:pt>
                <c:pt idx="573">
                  <c:v>0.46748840956729576</c:v>
                </c:pt>
                <c:pt idx="574">
                  <c:v>0.46872524912561181</c:v>
                </c:pt>
                <c:pt idx="575">
                  <c:v>0.46998001355888225</c:v>
                </c:pt>
                <c:pt idx="576">
                  <c:v>0.47121486002174651</c:v>
                </c:pt>
                <c:pt idx="577">
                  <c:v>0.47246962445501595</c:v>
                </c:pt>
                <c:pt idx="578">
                  <c:v>0.47370447184528136</c:v>
                </c:pt>
                <c:pt idx="579">
                  <c:v>0.4749592362785508</c:v>
                </c:pt>
                <c:pt idx="580">
                  <c:v>0.47621399978436374</c:v>
                </c:pt>
                <c:pt idx="581">
                  <c:v>0.47744884717468572</c:v>
                </c:pt>
                <c:pt idx="582">
                  <c:v>0.48007787737162816</c:v>
                </c:pt>
                <c:pt idx="583">
                  <c:v>0.48133264087744076</c:v>
                </c:pt>
                <c:pt idx="584">
                  <c:v>0.48256748826776225</c:v>
                </c:pt>
                <c:pt idx="585">
                  <c:v>0.4838222527010318</c:v>
                </c:pt>
                <c:pt idx="586">
                  <c:v>0.48505710009129643</c:v>
                </c:pt>
                <c:pt idx="587">
                  <c:v>0.48629194748156124</c:v>
                </c:pt>
                <c:pt idx="588">
                  <c:v>0.48754671098737434</c:v>
                </c:pt>
                <c:pt idx="589">
                  <c:v>0.48878155837769582</c:v>
                </c:pt>
                <c:pt idx="590">
                  <c:v>0.49001839700855565</c:v>
                </c:pt>
                <c:pt idx="591">
                  <c:v>0.49127316144182487</c:v>
                </c:pt>
                <c:pt idx="592">
                  <c:v>0.49250800883209012</c:v>
                </c:pt>
                <c:pt idx="593">
                  <c:v>0.49374285622241132</c:v>
                </c:pt>
                <c:pt idx="594">
                  <c:v>0.49499762065568131</c:v>
                </c:pt>
                <c:pt idx="595">
                  <c:v>0.49623246711848917</c:v>
                </c:pt>
                <c:pt idx="596">
                  <c:v>0.49746731450881082</c:v>
                </c:pt>
                <c:pt idx="597">
                  <c:v>0.49870216189907612</c:v>
                </c:pt>
                <c:pt idx="598">
                  <c:v>0.49995692633234601</c:v>
                </c:pt>
                <c:pt idx="599">
                  <c:v>0.50121169076561456</c:v>
                </c:pt>
                <c:pt idx="600">
                  <c:v>0.50246645427142689</c:v>
                </c:pt>
                <c:pt idx="601">
                  <c:v>0.50370130166174931</c:v>
                </c:pt>
                <c:pt idx="602">
                  <c:v>0.50493614905201256</c:v>
                </c:pt>
                <c:pt idx="603">
                  <c:v>0.50619091348528478</c:v>
                </c:pt>
                <c:pt idx="604">
                  <c:v>0.50744567699109744</c:v>
                </c:pt>
                <c:pt idx="605">
                  <c:v>0.50870044142436655</c:v>
                </c:pt>
                <c:pt idx="606">
                  <c:v>0.50993528881468819</c:v>
                </c:pt>
                <c:pt idx="607">
                  <c:v>0.51119204448849664</c:v>
                </c:pt>
                <c:pt idx="608">
                  <c:v>0.51242689187881751</c:v>
                </c:pt>
                <c:pt idx="609">
                  <c:v>0.51368165631208851</c:v>
                </c:pt>
                <c:pt idx="610">
                  <c:v>0.51491650370235065</c:v>
                </c:pt>
                <c:pt idx="611">
                  <c:v>0.51617126720816564</c:v>
                </c:pt>
                <c:pt idx="612">
                  <c:v>0.51882021444811399</c:v>
                </c:pt>
                <c:pt idx="613">
                  <c:v>0.52005506091097686</c:v>
                </c:pt>
                <c:pt idx="614">
                  <c:v>0.52128990830124156</c:v>
                </c:pt>
                <c:pt idx="615">
                  <c:v>0.52377952012483364</c:v>
                </c:pt>
                <c:pt idx="616">
                  <c:v>0.52503428455804624</c:v>
                </c:pt>
                <c:pt idx="617">
                  <c:v>0.52626913102090989</c:v>
                </c:pt>
                <c:pt idx="618">
                  <c:v>0.52752389545418132</c:v>
                </c:pt>
                <c:pt idx="619">
                  <c:v>0.52875874284444535</c:v>
                </c:pt>
                <c:pt idx="620">
                  <c:v>0.53003342339326309</c:v>
                </c:pt>
                <c:pt idx="621">
                  <c:v>0.5312682707835279</c:v>
                </c:pt>
                <c:pt idx="622">
                  <c:v>0.53250511034184467</c:v>
                </c:pt>
                <c:pt idx="623">
                  <c:v>0.53375987384771462</c:v>
                </c:pt>
                <c:pt idx="624">
                  <c:v>0.53501463828098395</c:v>
                </c:pt>
                <c:pt idx="625">
                  <c:v>0.53624948567124853</c:v>
                </c:pt>
                <c:pt idx="626">
                  <c:v>0.53748433306151355</c:v>
                </c:pt>
                <c:pt idx="627">
                  <c:v>0.53873909656732699</c:v>
                </c:pt>
                <c:pt idx="628">
                  <c:v>0.53999386100059665</c:v>
                </c:pt>
                <c:pt idx="629">
                  <c:v>0.54124862543386665</c:v>
                </c:pt>
                <c:pt idx="630">
                  <c:v>0.54248347282418763</c:v>
                </c:pt>
                <c:pt idx="631">
                  <c:v>0.54371832021445243</c:v>
                </c:pt>
                <c:pt idx="632">
                  <c:v>0.54497308372026421</c:v>
                </c:pt>
                <c:pt idx="633">
                  <c:v>0.54622784815353564</c:v>
                </c:pt>
                <c:pt idx="634">
                  <c:v>0.54746269554385651</c:v>
                </c:pt>
                <c:pt idx="635">
                  <c:v>0.54871745997712651</c:v>
                </c:pt>
                <c:pt idx="636">
                  <c:v>0.54995230643993409</c:v>
                </c:pt>
                <c:pt idx="637">
                  <c:v>0.55120707087320397</c:v>
                </c:pt>
                <c:pt idx="638">
                  <c:v>0.55246183530647464</c:v>
                </c:pt>
                <c:pt idx="639">
                  <c:v>0.55369867393733363</c:v>
                </c:pt>
                <c:pt idx="640">
                  <c:v>0.55495343837060362</c:v>
                </c:pt>
                <c:pt idx="641">
                  <c:v>0.5576223017260985</c:v>
                </c:pt>
                <c:pt idx="642">
                  <c:v>0.55885714911636253</c:v>
                </c:pt>
                <c:pt idx="643">
                  <c:v>0.56011191354963363</c:v>
                </c:pt>
                <c:pt idx="644">
                  <c:v>0.56136667705550281</c:v>
                </c:pt>
                <c:pt idx="645">
                  <c:v>0.56260152444576761</c:v>
                </c:pt>
                <c:pt idx="646">
                  <c:v>0.56383637183603152</c:v>
                </c:pt>
                <c:pt idx="647">
                  <c:v>0.56507121922635462</c:v>
                </c:pt>
                <c:pt idx="648">
                  <c:v>0.5663259827321665</c:v>
                </c:pt>
                <c:pt idx="649">
                  <c:v>0.56758074716543649</c:v>
                </c:pt>
                <c:pt idx="650">
                  <c:v>0.56881559455570163</c:v>
                </c:pt>
                <c:pt idx="651">
                  <c:v>0.57007035898897163</c:v>
                </c:pt>
                <c:pt idx="652">
                  <c:v>0.57130520637929394</c:v>
                </c:pt>
                <c:pt idx="653">
                  <c:v>0.57254005284210063</c:v>
                </c:pt>
                <c:pt idx="654">
                  <c:v>0.5737948172753724</c:v>
                </c:pt>
                <c:pt idx="655">
                  <c:v>0.5750117397907385</c:v>
                </c:pt>
                <c:pt idx="656">
                  <c:v>0.57624658718100352</c:v>
                </c:pt>
                <c:pt idx="657">
                  <c:v>0.57750135068681663</c:v>
                </c:pt>
                <c:pt idx="658">
                  <c:v>0.5787361980771375</c:v>
                </c:pt>
                <c:pt idx="659">
                  <c:v>0.57999096251040883</c:v>
                </c:pt>
                <c:pt idx="660">
                  <c:v>0.58122580990067252</c:v>
                </c:pt>
                <c:pt idx="661">
                  <c:v>0.58248057340648529</c:v>
                </c:pt>
                <c:pt idx="662">
                  <c:v>0.58371542079674921</c:v>
                </c:pt>
                <c:pt idx="663">
                  <c:v>0.58495026818707152</c:v>
                </c:pt>
                <c:pt idx="664">
                  <c:v>0.58618511557733577</c:v>
                </c:pt>
                <c:pt idx="665">
                  <c:v>0.58743988001060565</c:v>
                </c:pt>
                <c:pt idx="666">
                  <c:v>0.58869464351641965</c:v>
                </c:pt>
                <c:pt idx="667">
                  <c:v>0.58992949090674052</c:v>
                </c:pt>
                <c:pt idx="668">
                  <c:v>0.59118425534001051</c:v>
                </c:pt>
                <c:pt idx="669">
                  <c:v>0.59241910273027465</c:v>
                </c:pt>
                <c:pt idx="670">
                  <c:v>0.59367386623608864</c:v>
                </c:pt>
                <c:pt idx="671">
                  <c:v>0.59634472175963427</c:v>
                </c:pt>
                <c:pt idx="672">
                  <c:v>0.59757956914989996</c:v>
                </c:pt>
                <c:pt idx="673">
                  <c:v>0.59883433358317129</c:v>
                </c:pt>
                <c:pt idx="674">
                  <c:v>0.60006918004597753</c:v>
                </c:pt>
                <c:pt idx="675">
                  <c:v>0.60130402743629963</c:v>
                </c:pt>
                <c:pt idx="676">
                  <c:v>0.60255879186956918</c:v>
                </c:pt>
                <c:pt idx="677">
                  <c:v>0.60381355630283962</c:v>
                </c:pt>
                <c:pt idx="678">
                  <c:v>0.6050484036931062</c:v>
                </c:pt>
                <c:pt idx="679">
                  <c:v>0.60628325015596829</c:v>
                </c:pt>
                <c:pt idx="680">
                  <c:v>0.60753801458923862</c:v>
                </c:pt>
                <c:pt idx="681">
                  <c:v>0.60877286197950364</c:v>
                </c:pt>
                <c:pt idx="682">
                  <c:v>0.6100276264127743</c:v>
                </c:pt>
                <c:pt idx="683">
                  <c:v>0.61126247380309462</c:v>
                </c:pt>
                <c:pt idx="684">
                  <c:v>0.61249732026590209</c:v>
                </c:pt>
                <c:pt idx="685">
                  <c:v>0.61375208469917331</c:v>
                </c:pt>
                <c:pt idx="686">
                  <c:v>0.61498693208949473</c:v>
                </c:pt>
                <c:pt idx="687">
                  <c:v>0.61624169652276473</c:v>
                </c:pt>
                <c:pt idx="688">
                  <c:v>0.61747853515362294</c:v>
                </c:pt>
                <c:pt idx="689">
                  <c:v>0.61873329958689383</c:v>
                </c:pt>
                <c:pt idx="690">
                  <c:v>0.61996814697715752</c:v>
                </c:pt>
                <c:pt idx="691">
                  <c:v>0.62122291048297062</c:v>
                </c:pt>
                <c:pt idx="692">
                  <c:v>0.62247767491624018</c:v>
                </c:pt>
                <c:pt idx="693">
                  <c:v>0.62371252230656182</c:v>
                </c:pt>
                <c:pt idx="694">
                  <c:v>0.62494736969682663</c:v>
                </c:pt>
                <c:pt idx="695">
                  <c:v>0.62620213320263929</c:v>
                </c:pt>
                <c:pt idx="696">
                  <c:v>0.62745689763590962</c:v>
                </c:pt>
                <c:pt idx="697">
                  <c:v>0.62871166206918105</c:v>
                </c:pt>
                <c:pt idx="698">
                  <c:v>0.62994650945944464</c:v>
                </c:pt>
                <c:pt idx="699">
                  <c:v>0.63120127296531436</c:v>
                </c:pt>
                <c:pt idx="700">
                  <c:v>0.63245603739852763</c:v>
                </c:pt>
                <c:pt idx="701">
                  <c:v>0.63512490075402184</c:v>
                </c:pt>
                <c:pt idx="702">
                  <c:v>0.63637966518729172</c:v>
                </c:pt>
                <c:pt idx="703">
                  <c:v>0.63761451257761448</c:v>
                </c:pt>
                <c:pt idx="704">
                  <c:v>0.63887126825142204</c:v>
                </c:pt>
                <c:pt idx="705">
                  <c:v>0.64010611564174269</c:v>
                </c:pt>
                <c:pt idx="706">
                  <c:v>0.64136087914755535</c:v>
                </c:pt>
                <c:pt idx="707">
                  <c:v>0.64259572653782115</c:v>
                </c:pt>
                <c:pt idx="708">
                  <c:v>0.64385049097109104</c:v>
                </c:pt>
                <c:pt idx="709">
                  <c:v>0.64508533836141246</c:v>
                </c:pt>
                <c:pt idx="710">
                  <c:v>0.64634010279468246</c:v>
                </c:pt>
                <c:pt idx="711">
                  <c:v>0.6475948663004959</c:v>
                </c:pt>
                <c:pt idx="712">
                  <c:v>0.64882971369076092</c:v>
                </c:pt>
                <c:pt idx="713">
                  <c:v>0.65008447812402992</c:v>
                </c:pt>
                <c:pt idx="714">
                  <c:v>0.65131932551435068</c:v>
                </c:pt>
                <c:pt idx="715">
                  <c:v>0.65257408902016323</c:v>
                </c:pt>
                <c:pt idx="716">
                  <c:v>0.65382885345343544</c:v>
                </c:pt>
                <c:pt idx="717">
                  <c:v>0.65506370084369792</c:v>
                </c:pt>
                <c:pt idx="718">
                  <c:v>0.65631846527696758</c:v>
                </c:pt>
                <c:pt idx="719">
                  <c:v>0.6575533126672326</c:v>
                </c:pt>
                <c:pt idx="720">
                  <c:v>0.65880807617310444</c:v>
                </c:pt>
                <c:pt idx="721">
                  <c:v>0.66004491573136193</c:v>
                </c:pt>
                <c:pt idx="722">
                  <c:v>0.66129967923723165</c:v>
                </c:pt>
                <c:pt idx="723">
                  <c:v>0.66253452662749712</c:v>
                </c:pt>
                <c:pt idx="724">
                  <c:v>0.66378929106076701</c:v>
                </c:pt>
                <c:pt idx="725">
                  <c:v>0.66502413845103192</c:v>
                </c:pt>
                <c:pt idx="726">
                  <c:v>0.66627890195684369</c:v>
                </c:pt>
                <c:pt idx="727">
                  <c:v>0.66753366639011436</c:v>
                </c:pt>
                <c:pt idx="728">
                  <c:v>0.66878843082338513</c:v>
                </c:pt>
                <c:pt idx="729">
                  <c:v>0.67004319432925363</c:v>
                </c:pt>
                <c:pt idx="730">
                  <c:v>0.67127804171951844</c:v>
                </c:pt>
                <c:pt idx="731">
                  <c:v>0.71276891032340584</c:v>
                </c:pt>
                <c:pt idx="732">
                  <c:v>0.71400375771372671</c:v>
                </c:pt>
                <c:pt idx="733">
                  <c:v>0.71527843826248838</c:v>
                </c:pt>
                <c:pt idx="734">
                  <c:v>0.71651328565280858</c:v>
                </c:pt>
                <c:pt idx="735">
                  <c:v>0.7177680500860798</c:v>
                </c:pt>
                <c:pt idx="736">
                  <c:v>0.71902281359189324</c:v>
                </c:pt>
                <c:pt idx="737">
                  <c:v>0.72025766098215627</c:v>
                </c:pt>
                <c:pt idx="738">
                  <c:v>0.72151242541542548</c:v>
                </c:pt>
                <c:pt idx="739">
                  <c:v>0.72276718984869559</c:v>
                </c:pt>
                <c:pt idx="740">
                  <c:v>0.72402394552256055</c:v>
                </c:pt>
                <c:pt idx="741">
                  <c:v>0.72525879291282569</c:v>
                </c:pt>
                <c:pt idx="742">
                  <c:v>0.72649363937569056</c:v>
                </c:pt>
                <c:pt idx="743">
                  <c:v>0.72774840380896044</c:v>
                </c:pt>
                <c:pt idx="744">
                  <c:v>0.72898325119922469</c:v>
                </c:pt>
                <c:pt idx="745">
                  <c:v>0.73023801563249524</c:v>
                </c:pt>
                <c:pt idx="746">
                  <c:v>0.73149277913830701</c:v>
                </c:pt>
                <c:pt idx="747">
                  <c:v>0.73272762652863022</c:v>
                </c:pt>
                <c:pt idx="748">
                  <c:v>0.73398239096189855</c:v>
                </c:pt>
                <c:pt idx="749">
                  <c:v>0.73521723835216335</c:v>
                </c:pt>
                <c:pt idx="750">
                  <c:v>0.73647200278543323</c:v>
                </c:pt>
                <c:pt idx="751">
                  <c:v>0.73770684924824081</c:v>
                </c:pt>
                <c:pt idx="752">
                  <c:v>0.73898153072451656</c:v>
                </c:pt>
                <c:pt idx="753">
                  <c:v>0.74023629515778566</c:v>
                </c:pt>
                <c:pt idx="754">
                  <c:v>0.74147114254805135</c:v>
                </c:pt>
                <c:pt idx="755">
                  <c:v>0.7427259060539213</c:v>
                </c:pt>
                <c:pt idx="756">
                  <c:v>0.7439806704871339</c:v>
                </c:pt>
                <c:pt idx="757">
                  <c:v>0.74521750911804929</c:v>
                </c:pt>
                <c:pt idx="758">
                  <c:v>0.74647227355131962</c:v>
                </c:pt>
                <c:pt idx="759">
                  <c:v>0.74774695502753763</c:v>
                </c:pt>
                <c:pt idx="760">
                  <c:v>0.74898180149040272</c:v>
                </c:pt>
                <c:pt idx="761">
                  <c:v>0.75167058188884561</c:v>
                </c:pt>
                <c:pt idx="762">
                  <c:v>0.75290542927911153</c:v>
                </c:pt>
                <c:pt idx="763">
                  <c:v>0.75416019371238008</c:v>
                </c:pt>
                <c:pt idx="764">
                  <c:v>0.75541495814564996</c:v>
                </c:pt>
                <c:pt idx="765">
                  <c:v>0.75664980460851705</c:v>
                </c:pt>
                <c:pt idx="766">
                  <c:v>0.7579045690417846</c:v>
                </c:pt>
                <c:pt idx="767">
                  <c:v>0.75913941643205041</c:v>
                </c:pt>
                <c:pt idx="768">
                  <c:v>0.76039418086531896</c:v>
                </c:pt>
                <c:pt idx="769">
                  <c:v>0.76164894437113273</c:v>
                </c:pt>
                <c:pt idx="770">
                  <c:v>0.76290370880440161</c:v>
                </c:pt>
                <c:pt idx="771">
                  <c:v>0.76415847323767239</c:v>
                </c:pt>
                <c:pt idx="772">
                  <c:v>0.76541522891153591</c:v>
                </c:pt>
                <c:pt idx="773">
                  <c:v>0.76665007630180237</c:v>
                </c:pt>
                <c:pt idx="774">
                  <c:v>0.7679048407350717</c:v>
                </c:pt>
                <c:pt idx="775">
                  <c:v>0.76913968719793502</c:v>
                </c:pt>
                <c:pt idx="776">
                  <c:v>0.77037453458820093</c:v>
                </c:pt>
                <c:pt idx="777">
                  <c:v>0.77160938197852236</c:v>
                </c:pt>
                <c:pt idx="778">
                  <c:v>0.77286414641179224</c:v>
                </c:pt>
                <c:pt idx="779">
                  <c:v>0.7740989938020566</c:v>
                </c:pt>
                <c:pt idx="780">
                  <c:v>0.77535375730786882</c:v>
                </c:pt>
                <c:pt idx="781">
                  <c:v>0.7766085217411387</c:v>
                </c:pt>
                <c:pt idx="782">
                  <c:v>0.77786328617440958</c:v>
                </c:pt>
                <c:pt idx="783">
                  <c:v>0.7790981335647319</c:v>
                </c:pt>
                <c:pt idx="784">
                  <c:v>0.78035289707054289</c:v>
                </c:pt>
                <c:pt idx="785">
                  <c:v>0.78158774446080759</c:v>
                </c:pt>
                <c:pt idx="786">
                  <c:v>0.78284250889407769</c:v>
                </c:pt>
                <c:pt idx="787">
                  <c:v>0.78407735628440012</c:v>
                </c:pt>
                <c:pt idx="788">
                  <c:v>0.78533211979021045</c:v>
                </c:pt>
                <c:pt idx="789">
                  <c:v>0.78656696718047658</c:v>
                </c:pt>
                <c:pt idx="790">
                  <c:v>0.78782372285434121</c:v>
                </c:pt>
                <c:pt idx="791">
                  <c:v>0.7905125032527841</c:v>
                </c:pt>
                <c:pt idx="792">
                  <c:v>0.79176726768605477</c:v>
                </c:pt>
                <c:pt idx="793">
                  <c:v>0.79302203211932465</c:v>
                </c:pt>
                <c:pt idx="794">
                  <c:v>0.79427679562513731</c:v>
                </c:pt>
                <c:pt idx="795">
                  <c:v>0.79551164301540211</c:v>
                </c:pt>
                <c:pt idx="796">
                  <c:v>0.79676640744867278</c:v>
                </c:pt>
                <c:pt idx="797">
                  <c:v>0.79800125483899365</c:v>
                </c:pt>
                <c:pt idx="798">
                  <c:v>0.79925601927226275</c:v>
                </c:pt>
                <c:pt idx="799">
                  <c:v>0.80049086573507111</c:v>
                </c:pt>
                <c:pt idx="800">
                  <c:v>0.8017257131253942</c:v>
                </c:pt>
                <c:pt idx="801">
                  <c:v>0.80296056051565756</c:v>
                </c:pt>
                <c:pt idx="802">
                  <c:v>0.69707607204952726</c:v>
                </c:pt>
                <c:pt idx="803">
                  <c:v>0.70032252594165656</c:v>
                </c:pt>
                <c:pt idx="804">
                  <c:v>0.70356897890633163</c:v>
                </c:pt>
                <c:pt idx="805">
                  <c:v>0.7067955148280034</c:v>
                </c:pt>
                <c:pt idx="806">
                  <c:v>0.71002205167712873</c:v>
                </c:pt>
                <c:pt idx="807">
                  <c:v>0.71335016405430451</c:v>
                </c:pt>
                <c:pt idx="808">
                  <c:v>0.71669620223389274</c:v>
                </c:pt>
                <c:pt idx="809">
                  <c:v>0.71992273815556063</c:v>
                </c:pt>
                <c:pt idx="810">
                  <c:v>0.72314927500468795</c:v>
                </c:pt>
                <c:pt idx="811">
                  <c:v>0.72651522929982093</c:v>
                </c:pt>
                <c:pt idx="812">
                  <c:v>0.72986126747935065</c:v>
                </c:pt>
                <c:pt idx="813">
                  <c:v>0.73310971168462036</c:v>
                </c:pt>
                <c:pt idx="814">
                  <c:v>0.73645574986414886</c:v>
                </c:pt>
                <c:pt idx="815">
                  <c:v>0.73990137233119135</c:v>
                </c:pt>
                <c:pt idx="816">
                  <c:v>0.74326732662626649</c:v>
                </c:pt>
                <c:pt idx="817">
                  <c:v>0.74661336387839583</c:v>
                </c:pt>
                <c:pt idx="818">
                  <c:v>0.74999923614393715</c:v>
                </c:pt>
                <c:pt idx="819">
                  <c:v>0.75332734852111161</c:v>
                </c:pt>
                <c:pt idx="820">
                  <c:v>0.7567530539451478</c:v>
                </c:pt>
                <c:pt idx="821">
                  <c:v>0.76009909119721963</c:v>
                </c:pt>
                <c:pt idx="822">
                  <c:v>0.76356463070726399</c:v>
                </c:pt>
                <c:pt idx="823">
                  <c:v>0.76705008633280258</c:v>
                </c:pt>
                <c:pt idx="824">
                  <c:v>0.7704160415553355</c:v>
                </c:pt>
                <c:pt idx="825">
                  <c:v>0.77378199585041363</c:v>
                </c:pt>
                <c:pt idx="826">
                  <c:v>0.77705035802608879</c:v>
                </c:pt>
                <c:pt idx="827">
                  <c:v>0.78031672803370988</c:v>
                </c:pt>
                <c:pt idx="828">
                  <c:v>0.78356318099838418</c:v>
                </c:pt>
                <c:pt idx="829">
                  <c:v>0.78692913529352027</c:v>
                </c:pt>
                <c:pt idx="830">
                  <c:v>0.79029509051605373</c:v>
                </c:pt>
                <c:pt idx="831">
                  <c:v>0.7935614605236766</c:v>
                </c:pt>
                <c:pt idx="832">
                  <c:v>0.79688957290085261</c:v>
                </c:pt>
                <c:pt idx="833">
                  <c:v>0.80035511241084212</c:v>
                </c:pt>
                <c:pt idx="834">
                  <c:v>0.80360156537551575</c:v>
                </c:pt>
                <c:pt idx="835">
                  <c:v>0.80684801834019204</c:v>
                </c:pt>
                <c:pt idx="836">
                  <c:v>0.81011438927526913</c:v>
                </c:pt>
                <c:pt idx="837">
                  <c:v>0.81336084223994476</c:v>
                </c:pt>
                <c:pt idx="838">
                  <c:v>0.81660729520461961</c:v>
                </c:pt>
                <c:pt idx="839">
                  <c:v>0.81985574033728881</c:v>
                </c:pt>
                <c:pt idx="840">
                  <c:v>0.82310219330196255</c:v>
                </c:pt>
                <c:pt idx="841">
                  <c:v>0.82656773281195128</c:v>
                </c:pt>
                <c:pt idx="842">
                  <c:v>0.82981418577662558</c:v>
                </c:pt>
                <c:pt idx="843">
                  <c:v>0.83306063966875865</c:v>
                </c:pt>
                <c:pt idx="844">
                  <c:v>0.8365062612082852</c:v>
                </c:pt>
                <c:pt idx="845">
                  <c:v>0.83993395880037269</c:v>
                </c:pt>
                <c:pt idx="846">
                  <c:v>0.84320032880799467</c:v>
                </c:pt>
                <c:pt idx="847">
                  <c:v>0.84658620014607777</c:v>
                </c:pt>
                <c:pt idx="848">
                  <c:v>0.849932238325664</c:v>
                </c:pt>
                <c:pt idx="849">
                  <c:v>0.85317869129033863</c:v>
                </c:pt>
                <c:pt idx="850">
                  <c:v>0.85640522813946562</c:v>
                </c:pt>
                <c:pt idx="851">
                  <c:v>0.85989068376500277</c:v>
                </c:pt>
                <c:pt idx="852">
                  <c:v>0.86313912889767153</c:v>
                </c:pt>
                <c:pt idx="853">
                  <c:v>0.86638558186234482</c:v>
                </c:pt>
                <c:pt idx="854">
                  <c:v>0.8696519518699688</c:v>
                </c:pt>
                <c:pt idx="855">
                  <c:v>0.87287848871909635</c:v>
                </c:pt>
                <c:pt idx="856">
                  <c:v>0.87610502464082285</c:v>
                </c:pt>
                <c:pt idx="857">
                  <c:v>0.87941122873439781</c:v>
                </c:pt>
                <c:pt idx="858">
                  <c:v>0.88269950795307872</c:v>
                </c:pt>
                <c:pt idx="859">
                  <c:v>0.88606546224815474</c:v>
                </c:pt>
                <c:pt idx="860">
                  <c:v>0.88941150042774009</c:v>
                </c:pt>
                <c:pt idx="861">
                  <c:v>0.89263803634941175</c:v>
                </c:pt>
                <c:pt idx="862">
                  <c:v>0.89588448931408493</c:v>
                </c:pt>
                <c:pt idx="863">
                  <c:v>0.89935002882407389</c:v>
                </c:pt>
                <c:pt idx="864">
                  <c:v>0.90271598311915113</c:v>
                </c:pt>
                <c:pt idx="865">
                  <c:v>0.90606401253933277</c:v>
                </c:pt>
                <c:pt idx="866">
                  <c:v>0.90931046643140689</c:v>
                </c:pt>
                <c:pt idx="867">
                  <c:v>0.91253700235313362</c:v>
                </c:pt>
                <c:pt idx="868">
                  <c:v>0.91576353920225873</c:v>
                </c:pt>
                <c:pt idx="869">
                  <c:v>0.91916932758329062</c:v>
                </c:pt>
                <c:pt idx="870">
                  <c:v>0.92259503300732604</c:v>
                </c:pt>
                <c:pt idx="871">
                  <c:v>0.92584347721259652</c:v>
                </c:pt>
                <c:pt idx="872">
                  <c:v>0.92907001406172185</c:v>
                </c:pt>
                <c:pt idx="873">
                  <c:v>0.93243596835679909</c:v>
                </c:pt>
                <c:pt idx="874">
                  <c:v>0.93580192357933445</c:v>
                </c:pt>
                <c:pt idx="875">
                  <c:v>0.93904837654400952</c:v>
                </c:pt>
                <c:pt idx="876">
                  <c:v>0.94229482950868348</c:v>
                </c:pt>
                <c:pt idx="877">
                  <c:v>0.94564086768826983</c:v>
                </c:pt>
                <c:pt idx="878">
                  <c:v>0.94900881415139893</c:v>
                </c:pt>
                <c:pt idx="879">
                  <c:v>0.9522353500730677</c:v>
                </c:pt>
                <c:pt idx="880">
                  <c:v>0.95548180396519988</c:v>
                </c:pt>
                <c:pt idx="881">
                  <c:v>0.9588278412172716</c:v>
                </c:pt>
                <c:pt idx="882">
                  <c:v>0.96237304797176648</c:v>
                </c:pt>
                <c:pt idx="883">
                  <c:v>0.9657987533958039</c:v>
                </c:pt>
                <c:pt idx="884">
                  <c:v>0.96912686577297757</c:v>
                </c:pt>
                <c:pt idx="885">
                  <c:v>0.97255257119701277</c:v>
                </c:pt>
                <c:pt idx="886">
                  <c:v>0.9758189412046363</c:v>
                </c:pt>
                <c:pt idx="887">
                  <c:v>0.97918489642717232</c:v>
                </c:pt>
                <c:pt idx="888">
                  <c:v>0.98255085072230397</c:v>
                </c:pt>
                <c:pt idx="889">
                  <c:v>0.98577738664397463</c:v>
                </c:pt>
                <c:pt idx="890">
                  <c:v>0.98902583177664349</c:v>
                </c:pt>
                <c:pt idx="891">
                  <c:v>0.99229220178432265</c:v>
                </c:pt>
                <c:pt idx="892">
                  <c:v>0.99553865567645516</c:v>
                </c:pt>
                <c:pt idx="893">
                  <c:v>0.99888469292852811</c:v>
                </c:pt>
                <c:pt idx="894">
                  <c:v>2.3103983525629766E-3</c:v>
                </c:pt>
                <c:pt idx="895">
                  <c:v>5.6365194891441353E-3</c:v>
                </c:pt>
                <c:pt idx="896">
                  <c:v>9.0024737842782209E-3</c:v>
                </c:pt>
                <c:pt idx="897">
                  <c:v>1.2370420247407345E-2</c:v>
                </c:pt>
                <c:pt idx="898">
                  <c:v>1.5616873212025E-2</c:v>
                </c:pt>
                <c:pt idx="899">
                  <c:v>1.8863327104156741E-2</c:v>
                </c:pt>
                <c:pt idx="900">
                  <c:v>2.2348782729693588E-2</c:v>
                </c:pt>
                <c:pt idx="901">
                  <c:v>2.5575319578820283E-2</c:v>
                </c:pt>
                <c:pt idx="902">
                  <c:v>2.8841689586499835E-2</c:v>
                </c:pt>
                <c:pt idx="903">
                  <c:v>3.2209636049572082E-2</c:v>
                </c:pt>
                <c:pt idx="904">
                  <c:v>3.555567330170107E-2</c:v>
                </c:pt>
                <c:pt idx="905">
                  <c:v>3.8802127193832803E-2</c:v>
                </c:pt>
                <c:pt idx="906">
                  <c:v>4.2048580158507334E-2</c:v>
                </c:pt>
                <c:pt idx="907">
                  <c:v>4.5334867209135224E-2</c:v>
                </c:pt>
                <c:pt idx="908">
                  <c:v>4.8621154259762912E-2</c:v>
                </c:pt>
                <c:pt idx="909">
                  <c:v>5.1867607224437604E-2</c:v>
                </c:pt>
                <c:pt idx="910">
                  <c:v>5.5096135314102027E-2</c:v>
                </c:pt>
                <c:pt idx="911">
                  <c:v>5.8362505321781631E-2</c:v>
                </c:pt>
                <c:pt idx="912">
                  <c:v>6.1589042170908215E-2</c:v>
                </c:pt>
                <c:pt idx="913">
                  <c:v>6.483549513558283E-2</c:v>
                </c:pt>
                <c:pt idx="914">
                  <c:v>6.8081949027657629E-2</c:v>
                </c:pt>
                <c:pt idx="915">
                  <c:v>7.1427986279786693E-2</c:v>
                </c:pt>
                <c:pt idx="916">
                  <c:v>7.4774024459372923E-2</c:v>
                </c:pt>
                <c:pt idx="917">
                  <c:v>7.8022469592042412E-2</c:v>
                </c:pt>
                <c:pt idx="918">
                  <c:v>8.1249005513711781E-2</c:v>
                </c:pt>
                <c:pt idx="919">
                  <c:v>8.451537552139167E-2</c:v>
                </c:pt>
                <c:pt idx="920">
                  <c:v>8.7881330743925859E-2</c:v>
                </c:pt>
                <c:pt idx="921">
                  <c:v>9.1107866665595366E-2</c:v>
                </c:pt>
                <c:pt idx="922">
                  <c:v>9.4374236673274964E-2</c:v>
                </c:pt>
                <c:pt idx="923">
                  <c:v>9.7702349050394016E-2</c:v>
                </c:pt>
                <c:pt idx="924">
                  <c:v>0.10106830427298519</c:v>
                </c:pt>
                <c:pt idx="925">
                  <c:v>0.10433467428060814</c:v>
                </c:pt>
                <c:pt idx="926">
                  <c:v>0.10758112724528265</c:v>
                </c:pt>
                <c:pt idx="927">
                  <c:v>0.1110267497122665</c:v>
                </c:pt>
                <c:pt idx="928">
                  <c:v>0.11425328656145001</c:v>
                </c:pt>
                <c:pt idx="929">
                  <c:v>0.11761924085652718</c:v>
                </c:pt>
                <c:pt idx="930">
                  <c:v>0.12106685456410562</c:v>
                </c:pt>
                <c:pt idx="931">
                  <c:v>0.12441289274369192</c:v>
                </c:pt>
                <c:pt idx="932">
                  <c:v>0.12783859816772766</c:v>
                </c:pt>
                <c:pt idx="933">
                  <c:v>0.13144355512366701</c:v>
                </c:pt>
                <c:pt idx="934">
                  <c:v>0.13484934350475444</c:v>
                </c:pt>
                <c:pt idx="935">
                  <c:v>0.13817546464133559</c:v>
                </c:pt>
                <c:pt idx="936">
                  <c:v>0.14154341110446508</c:v>
                </c:pt>
                <c:pt idx="937">
                  <c:v>0.14490936539954191</c:v>
                </c:pt>
                <c:pt idx="938">
                  <c:v>0.14813590132121141</c:v>
                </c:pt>
                <c:pt idx="939">
                  <c:v>0.15138235521334309</c:v>
                </c:pt>
                <c:pt idx="940">
                  <c:v>0.15462880817801761</c:v>
                </c:pt>
                <c:pt idx="941">
                  <c:v>0.15785534502714457</c:v>
                </c:pt>
                <c:pt idx="942">
                  <c:v>0.40936460331806845</c:v>
                </c:pt>
                <c:pt idx="943">
                  <c:v>0.41063928386688531</c:v>
                </c:pt>
                <c:pt idx="944">
                  <c:v>0.41187413125726463</c:v>
                </c:pt>
                <c:pt idx="945">
                  <c:v>0.41314881273342507</c:v>
                </c:pt>
                <c:pt idx="946">
                  <c:v>0.41438366012380445</c:v>
                </c:pt>
                <c:pt idx="947">
                  <c:v>0.41563842362961667</c:v>
                </c:pt>
                <c:pt idx="948">
                  <c:v>0.41687327101988203</c:v>
                </c:pt>
                <c:pt idx="949">
                  <c:v>0.41810811841014583</c:v>
                </c:pt>
                <c:pt idx="950">
                  <c:v>0.41934296580041158</c:v>
                </c:pt>
                <c:pt idx="951">
                  <c:v>0.42057781319067622</c:v>
                </c:pt>
                <c:pt idx="952">
                  <c:v>0.42183257669648838</c:v>
                </c:pt>
                <c:pt idx="953">
                  <c:v>0.42306742408686682</c:v>
                </c:pt>
                <c:pt idx="954">
                  <c:v>0.42432218852013648</c:v>
                </c:pt>
                <c:pt idx="955">
                  <c:v>0.42555703591040167</c:v>
                </c:pt>
                <c:pt idx="956">
                  <c:v>0.42681180034367194</c:v>
                </c:pt>
                <c:pt idx="957">
                  <c:v>0.4280466468064788</c:v>
                </c:pt>
                <c:pt idx="958">
                  <c:v>0.42930141123974952</c:v>
                </c:pt>
                <c:pt idx="959">
                  <c:v>0.43055617567301901</c:v>
                </c:pt>
                <c:pt idx="960">
                  <c:v>0.43179102306328326</c:v>
                </c:pt>
                <c:pt idx="961">
                  <c:v>0.43304578656909598</c:v>
                </c:pt>
                <c:pt idx="962">
                  <c:v>0.43428063395947536</c:v>
                </c:pt>
                <c:pt idx="963">
                  <c:v>0.43553539839274485</c:v>
                </c:pt>
                <c:pt idx="964">
                  <c:v>0.43677024578300938</c:v>
                </c:pt>
                <c:pt idx="965">
                  <c:v>0.43800509317327446</c:v>
                </c:pt>
                <c:pt idx="966">
                  <c:v>0.43925985667908662</c:v>
                </c:pt>
                <c:pt idx="967">
                  <c:v>0.44051462111235695</c:v>
                </c:pt>
                <c:pt idx="968">
                  <c:v>0.44176938554562639</c:v>
                </c:pt>
                <c:pt idx="969">
                  <c:v>0.44300423293589131</c:v>
                </c:pt>
                <c:pt idx="970">
                  <c:v>0.44425899644170375</c:v>
                </c:pt>
                <c:pt idx="971">
                  <c:v>0.44551376087497424</c:v>
                </c:pt>
                <c:pt idx="972">
                  <c:v>0.44852121117878596</c:v>
                </c:pt>
                <c:pt idx="973">
                  <c:v>0.44977597561205623</c:v>
                </c:pt>
                <c:pt idx="974">
                  <c:v>0.45101082300232082</c:v>
                </c:pt>
                <c:pt idx="975">
                  <c:v>0.45226558743559053</c:v>
                </c:pt>
                <c:pt idx="976">
                  <c:v>0.45352035094140331</c:v>
                </c:pt>
                <c:pt idx="977">
                  <c:v>0.45475519833178163</c:v>
                </c:pt>
                <c:pt idx="978">
                  <c:v>0.45600996276505201</c:v>
                </c:pt>
                <c:pt idx="979">
                  <c:v>0.45726472719832145</c:v>
                </c:pt>
                <c:pt idx="980">
                  <c:v>0.45849957366112903</c:v>
                </c:pt>
                <c:pt idx="981">
                  <c:v>0.45973442105139373</c:v>
                </c:pt>
                <c:pt idx="982">
                  <c:v>0.4609891854846645</c:v>
                </c:pt>
                <c:pt idx="983">
                  <c:v>0.46224394991793361</c:v>
                </c:pt>
                <c:pt idx="984">
                  <c:v>0.46347879730819891</c:v>
                </c:pt>
                <c:pt idx="985">
                  <c:v>0.46471364377111929</c:v>
                </c:pt>
                <c:pt idx="986">
                  <c:v>0.46594849116138448</c:v>
                </c:pt>
                <c:pt idx="987">
                  <c:v>0.46720325559465437</c:v>
                </c:pt>
                <c:pt idx="988">
                  <c:v>0.46843810298491956</c:v>
                </c:pt>
                <c:pt idx="989">
                  <c:v>0.46969286741818905</c:v>
                </c:pt>
                <c:pt idx="990">
                  <c:v>0.47094763092400188</c:v>
                </c:pt>
                <c:pt idx="991">
                  <c:v>0.47218247831426741</c:v>
                </c:pt>
                <c:pt idx="992">
                  <c:v>0.47343724274753629</c:v>
                </c:pt>
                <c:pt idx="993">
                  <c:v>0.47469200625334906</c:v>
                </c:pt>
                <c:pt idx="994">
                  <c:v>0.47592685364361442</c:v>
                </c:pt>
                <c:pt idx="995">
                  <c:v>0.47718161807688381</c:v>
                </c:pt>
                <c:pt idx="996">
                  <c:v>0.47841646546726313</c:v>
                </c:pt>
                <c:pt idx="997">
                  <c:v>0.47967122990053218</c:v>
                </c:pt>
                <c:pt idx="998">
                  <c:v>0.48092599340634523</c:v>
                </c:pt>
                <c:pt idx="999">
                  <c:v>0.48216084079660981</c:v>
                </c:pt>
                <c:pt idx="1000">
                  <c:v>0.48341560522988047</c:v>
                </c:pt>
                <c:pt idx="1001">
                  <c:v>0.48467036966314991</c:v>
                </c:pt>
                <c:pt idx="1002">
                  <c:v>0.52673484354011268</c:v>
                </c:pt>
                <c:pt idx="1003">
                  <c:v>0.52798960797338246</c:v>
                </c:pt>
                <c:pt idx="1004">
                  <c:v>0.52922445536376062</c:v>
                </c:pt>
                <c:pt idx="1005">
                  <c:v>0.53047921886957383</c:v>
                </c:pt>
                <c:pt idx="1006">
                  <c:v>0.53171406625983764</c:v>
                </c:pt>
                <c:pt idx="1007">
                  <c:v>0.53296883069310874</c:v>
                </c:pt>
                <c:pt idx="1008">
                  <c:v>0.5342036780833731</c:v>
                </c:pt>
                <c:pt idx="1009">
                  <c:v>0.53545844251664221</c:v>
                </c:pt>
                <c:pt idx="1010">
                  <c:v>0.53671320602245487</c:v>
                </c:pt>
                <c:pt idx="1011">
                  <c:v>0.53794805341272045</c:v>
                </c:pt>
                <c:pt idx="1012">
                  <c:v>0.53920281784598967</c:v>
                </c:pt>
                <c:pt idx="1013">
                  <c:v>0.54043766523636683</c:v>
                </c:pt>
                <c:pt idx="1014">
                  <c:v>0.54169242874218071</c:v>
                </c:pt>
                <c:pt idx="1015">
                  <c:v>0.5429471931754507</c:v>
                </c:pt>
                <c:pt idx="1016">
                  <c:v>0.54420195760872137</c:v>
                </c:pt>
                <c:pt idx="1017">
                  <c:v>0.54545672111453258</c:v>
                </c:pt>
                <c:pt idx="1018">
                  <c:v>0.54671148554780302</c:v>
                </c:pt>
                <c:pt idx="1019">
                  <c:v>0.54796624998107257</c:v>
                </c:pt>
                <c:pt idx="1020">
                  <c:v>0.54920109737133771</c:v>
                </c:pt>
                <c:pt idx="1021">
                  <c:v>0.55045386963661258</c:v>
                </c:pt>
                <c:pt idx="1022">
                  <c:v>0.55168871702687838</c:v>
                </c:pt>
                <c:pt idx="1023">
                  <c:v>0.55292356441714219</c:v>
                </c:pt>
                <c:pt idx="1024">
                  <c:v>0.55417832792295385</c:v>
                </c:pt>
                <c:pt idx="1025">
                  <c:v>0.55541317531321877</c:v>
                </c:pt>
                <c:pt idx="1026">
                  <c:v>0.55664802270359992</c:v>
                </c:pt>
                <c:pt idx="1027">
                  <c:v>0.55790278713686758</c:v>
                </c:pt>
                <c:pt idx="1028">
                  <c:v>0.55913763452713283</c:v>
                </c:pt>
                <c:pt idx="1029">
                  <c:v>0.56039239803294438</c:v>
                </c:pt>
                <c:pt idx="1030">
                  <c:v>0.56162724542321063</c:v>
                </c:pt>
                <c:pt idx="1031">
                  <c:v>0.56288200985648018</c:v>
                </c:pt>
                <c:pt idx="1032">
                  <c:v>0.56586954311728732</c:v>
                </c:pt>
                <c:pt idx="1033">
                  <c:v>0.56710439050755213</c:v>
                </c:pt>
                <c:pt idx="1034">
                  <c:v>0.5683392378979305</c:v>
                </c:pt>
                <c:pt idx="1035">
                  <c:v>0.56959400233120061</c:v>
                </c:pt>
                <c:pt idx="1036">
                  <c:v>0.57084876676447138</c:v>
                </c:pt>
                <c:pt idx="1037">
                  <c:v>0.57210353027028304</c:v>
                </c:pt>
                <c:pt idx="1038">
                  <c:v>0.57335829470355293</c:v>
                </c:pt>
                <c:pt idx="1039">
                  <c:v>0.57584790559963062</c:v>
                </c:pt>
                <c:pt idx="1040">
                  <c:v>0.57710267003290028</c:v>
                </c:pt>
                <c:pt idx="1041">
                  <c:v>0.57833751742316564</c:v>
                </c:pt>
                <c:pt idx="1042">
                  <c:v>0.57959228185643397</c:v>
                </c:pt>
                <c:pt idx="1043">
                  <c:v>0.58082712924669899</c:v>
                </c:pt>
                <c:pt idx="1044">
                  <c:v>0.58208189275251243</c:v>
                </c:pt>
                <c:pt idx="1045">
                  <c:v>0.5833167401427759</c:v>
                </c:pt>
                <c:pt idx="1046">
                  <c:v>0.5845515875331555</c:v>
                </c:pt>
                <c:pt idx="1047">
                  <c:v>0.58580635196642439</c:v>
                </c:pt>
                <c:pt idx="1048">
                  <c:v>0.58706111547223716</c:v>
                </c:pt>
                <c:pt idx="1049">
                  <c:v>0.58829596286250307</c:v>
                </c:pt>
                <c:pt idx="1050">
                  <c:v>0.58955072729577296</c:v>
                </c:pt>
                <c:pt idx="1051">
                  <c:v>0.59078557468603776</c:v>
                </c:pt>
                <c:pt idx="1052">
                  <c:v>0.59204033911930753</c:v>
                </c:pt>
                <c:pt idx="1053">
                  <c:v>0.59327518558211456</c:v>
                </c:pt>
                <c:pt idx="1054">
                  <c:v>0.59454986705839064</c:v>
                </c:pt>
                <c:pt idx="1055">
                  <c:v>0.59580463149166007</c:v>
                </c:pt>
                <c:pt idx="1056">
                  <c:v>0.59703947795446766</c:v>
                </c:pt>
                <c:pt idx="1057">
                  <c:v>0.59829424238773754</c:v>
                </c:pt>
                <c:pt idx="1058">
                  <c:v>0.59954900682100742</c:v>
                </c:pt>
                <c:pt idx="1059">
                  <c:v>0.60080377125427764</c:v>
                </c:pt>
                <c:pt idx="1060">
                  <c:v>0.60205853476009064</c:v>
                </c:pt>
                <c:pt idx="1061">
                  <c:v>0.60628091633873382</c:v>
                </c:pt>
                <c:pt idx="1062">
                  <c:v>0.6075157628015404</c:v>
                </c:pt>
                <c:pt idx="1063">
                  <c:v>0.60877052723481151</c:v>
                </c:pt>
                <c:pt idx="1064">
                  <c:v>0.61000537462507665</c:v>
                </c:pt>
                <c:pt idx="1065">
                  <c:v>0.61126013905834498</c:v>
                </c:pt>
                <c:pt idx="1066">
                  <c:v>0.61251490256415764</c:v>
                </c:pt>
                <c:pt idx="1067">
                  <c:v>0.61376966699742763</c:v>
                </c:pt>
                <c:pt idx="1068">
                  <c:v>0.6150045143876931</c:v>
                </c:pt>
                <c:pt idx="1069">
                  <c:v>0.61625927882096221</c:v>
                </c:pt>
                <c:pt idx="1070">
                  <c:v>0.6174941262113407</c:v>
                </c:pt>
                <c:pt idx="1071">
                  <c:v>0.61876880676004475</c:v>
                </c:pt>
                <c:pt idx="1072">
                  <c:v>0.62000365415042424</c:v>
                </c:pt>
                <c:pt idx="1073">
                  <c:v>0.62123850154068805</c:v>
                </c:pt>
                <c:pt idx="1074">
                  <c:v>0.62249326597395749</c:v>
                </c:pt>
                <c:pt idx="1075">
                  <c:v>0.62374802947977237</c:v>
                </c:pt>
                <c:pt idx="1076">
                  <c:v>0.62498287687003562</c:v>
                </c:pt>
                <c:pt idx="1077">
                  <c:v>0.62623764130330561</c:v>
                </c:pt>
                <c:pt idx="1078">
                  <c:v>0.62749240480911794</c:v>
                </c:pt>
                <c:pt idx="1079">
                  <c:v>0.62872725219938486</c:v>
                </c:pt>
                <c:pt idx="1080">
                  <c:v>0.63000193367565871</c:v>
                </c:pt>
                <c:pt idx="1081">
                  <c:v>0.63123678106592163</c:v>
                </c:pt>
                <c:pt idx="1082">
                  <c:v>0.63247162845630189</c:v>
                </c:pt>
                <c:pt idx="1083">
                  <c:v>0.63372639196211367</c:v>
                </c:pt>
                <c:pt idx="1084">
                  <c:v>0.6349811563953851</c:v>
                </c:pt>
                <c:pt idx="1085">
                  <c:v>0.63621600378564758</c:v>
                </c:pt>
                <c:pt idx="1086">
                  <c:v>0.6374508511759136</c:v>
                </c:pt>
                <c:pt idx="1087">
                  <c:v>0.6387056146817276</c:v>
                </c:pt>
                <c:pt idx="1088">
                  <c:v>0.6399603791149957</c:v>
                </c:pt>
                <c:pt idx="1089">
                  <c:v>0.64119522650526173</c:v>
                </c:pt>
                <c:pt idx="1090">
                  <c:v>0.64418275976606676</c:v>
                </c:pt>
                <c:pt idx="1091">
                  <c:v>0.64543752419933753</c:v>
                </c:pt>
                <c:pt idx="1092">
                  <c:v>0.64667237158971691</c:v>
                </c:pt>
                <c:pt idx="1093">
                  <c:v>0.64790721897998182</c:v>
                </c:pt>
                <c:pt idx="1094">
                  <c:v>0.64916198341325071</c:v>
                </c:pt>
                <c:pt idx="1095">
                  <c:v>0.65041674691906337</c:v>
                </c:pt>
                <c:pt idx="1096">
                  <c:v>0.65165159430932929</c:v>
                </c:pt>
                <c:pt idx="1097">
                  <c:v>0.65290635874259861</c:v>
                </c:pt>
                <c:pt idx="1098">
                  <c:v>0.65414120613286431</c:v>
                </c:pt>
                <c:pt idx="1099">
                  <c:v>0.6554158866816816</c:v>
                </c:pt>
                <c:pt idx="1100">
                  <c:v>0.65665073407194563</c:v>
                </c:pt>
                <c:pt idx="1101">
                  <c:v>0.65790549850521662</c:v>
                </c:pt>
                <c:pt idx="1102">
                  <c:v>0.66039510940140722</c:v>
                </c:pt>
                <c:pt idx="1103">
                  <c:v>0.66162995679167302</c:v>
                </c:pt>
                <c:pt idx="1104">
                  <c:v>0.66288472122494113</c:v>
                </c:pt>
                <c:pt idx="1105">
                  <c:v>0.6641394856582119</c:v>
                </c:pt>
                <c:pt idx="1106">
                  <c:v>0.66539424916402445</c:v>
                </c:pt>
                <c:pt idx="1107">
                  <c:v>0.66662909655429115</c:v>
                </c:pt>
                <c:pt idx="1108">
                  <c:v>0.6678838609875587</c:v>
                </c:pt>
                <c:pt idx="1109">
                  <c:v>0.66911870837782361</c:v>
                </c:pt>
                <c:pt idx="1110">
                  <c:v>0.67037347188363583</c:v>
                </c:pt>
                <c:pt idx="1111">
                  <c:v>0.67160831927390185</c:v>
                </c:pt>
                <c:pt idx="1112">
                  <c:v>0.67288300075017649</c:v>
                </c:pt>
                <c:pt idx="1113">
                  <c:v>0.67411784814044062</c:v>
                </c:pt>
                <c:pt idx="1114">
                  <c:v>0.67537261164636675</c:v>
                </c:pt>
                <c:pt idx="1115">
                  <c:v>0.67660745903663233</c:v>
                </c:pt>
                <c:pt idx="1116">
                  <c:v>0.67786222346990221</c:v>
                </c:pt>
                <c:pt idx="1117">
                  <c:v>0.67911698790317165</c:v>
                </c:pt>
                <c:pt idx="1118">
                  <c:v>0.68037175140898465</c:v>
                </c:pt>
                <c:pt idx="1119">
                  <c:v>0.72275489611877453</c:v>
                </c:pt>
                <c:pt idx="1120">
                  <c:v>0.72400966055204263</c:v>
                </c:pt>
                <c:pt idx="1121">
                  <c:v>0.72526442498531196</c:v>
                </c:pt>
                <c:pt idx="1122">
                  <c:v>0.72651918849112451</c:v>
                </c:pt>
                <c:pt idx="1123">
                  <c:v>0.72777395292439573</c:v>
                </c:pt>
                <c:pt idx="1124">
                  <c:v>0.72902871735766461</c:v>
                </c:pt>
                <c:pt idx="1125">
                  <c:v>0.73028348179093316</c:v>
                </c:pt>
                <c:pt idx="1126">
                  <c:v>0.73153824529674649</c:v>
                </c:pt>
                <c:pt idx="1127">
                  <c:v>0.73402785712028273</c:v>
                </c:pt>
                <c:pt idx="1128">
                  <c:v>0.73530253766910036</c:v>
                </c:pt>
                <c:pt idx="1129">
                  <c:v>0.73653738505936317</c:v>
                </c:pt>
                <c:pt idx="1130">
                  <c:v>0.73777223244974421</c:v>
                </c:pt>
                <c:pt idx="1131">
                  <c:v>0.73902699688301265</c:v>
                </c:pt>
                <c:pt idx="1132">
                  <c:v>0.74026184427327824</c:v>
                </c:pt>
                <c:pt idx="1133">
                  <c:v>0.74151660777909001</c:v>
                </c:pt>
                <c:pt idx="1134">
                  <c:v>0.74275145516935581</c:v>
                </c:pt>
                <c:pt idx="1135">
                  <c:v>0.74402613664563055</c:v>
                </c:pt>
                <c:pt idx="1136">
                  <c:v>0.74525899186789968</c:v>
                </c:pt>
                <c:pt idx="1137">
                  <c:v>0.74651375630116945</c:v>
                </c:pt>
                <c:pt idx="1138">
                  <c:v>0.74776851980698211</c:v>
                </c:pt>
                <c:pt idx="1139">
                  <c:v>0.749023284240252</c:v>
                </c:pt>
                <c:pt idx="1140">
                  <c:v>0.7502581316305178</c:v>
                </c:pt>
                <c:pt idx="1141">
                  <c:v>0.75151289606378746</c:v>
                </c:pt>
                <c:pt idx="1142">
                  <c:v>0.75276765956960068</c:v>
                </c:pt>
                <c:pt idx="1143">
                  <c:v>0.75400250695986415</c:v>
                </c:pt>
                <c:pt idx="1144">
                  <c:v>0.75523735435012895</c:v>
                </c:pt>
                <c:pt idx="1145">
                  <c:v>0.75649211878339884</c:v>
                </c:pt>
                <c:pt idx="1146">
                  <c:v>0.75774688321666872</c:v>
                </c:pt>
                <c:pt idx="1147">
                  <c:v>0.75898172967959154</c:v>
                </c:pt>
                <c:pt idx="1148">
                  <c:v>0.76198918091085943</c:v>
                </c:pt>
                <c:pt idx="1149">
                  <c:v>0.76322402830112512</c:v>
                </c:pt>
                <c:pt idx="1150">
                  <c:v>0.76447879180693656</c:v>
                </c:pt>
                <c:pt idx="1151">
                  <c:v>0.7657136391972017</c:v>
                </c:pt>
                <c:pt idx="1152">
                  <c:v>0.76696840363047336</c:v>
                </c:pt>
                <c:pt idx="1153">
                  <c:v>0.76820325102073661</c:v>
                </c:pt>
                <c:pt idx="1154">
                  <c:v>0.76943809841100164</c:v>
                </c:pt>
                <c:pt idx="1155">
                  <c:v>0.77069286191681385</c:v>
                </c:pt>
                <c:pt idx="1156">
                  <c:v>0.77194762635008574</c:v>
                </c:pt>
                <c:pt idx="1157">
                  <c:v>0.77318247374046223</c:v>
                </c:pt>
                <c:pt idx="1158">
                  <c:v>0.774437238173733</c:v>
                </c:pt>
                <c:pt idx="1159">
                  <c:v>0.77569200167954633</c:v>
                </c:pt>
                <c:pt idx="1160">
                  <c:v>0.77692684906981047</c:v>
                </c:pt>
                <c:pt idx="1161">
                  <c:v>0.77816169646007627</c:v>
                </c:pt>
                <c:pt idx="1162">
                  <c:v>0.77941646089334427</c:v>
                </c:pt>
                <c:pt idx="1163">
                  <c:v>0.78067122439915793</c:v>
                </c:pt>
                <c:pt idx="1164">
                  <c:v>0.78190607178942151</c:v>
                </c:pt>
                <c:pt idx="1165">
                  <c:v>0.78316083622269161</c:v>
                </c:pt>
                <c:pt idx="1166">
                  <c:v>0.7844156006559615</c:v>
                </c:pt>
                <c:pt idx="1167">
                  <c:v>0.7856703641617746</c:v>
                </c:pt>
                <c:pt idx="1168">
                  <c:v>0.78692512859504404</c:v>
                </c:pt>
                <c:pt idx="1169">
                  <c:v>0.78815997598542253</c:v>
                </c:pt>
                <c:pt idx="1170">
                  <c:v>0.78941474041869242</c:v>
                </c:pt>
                <c:pt idx="1171">
                  <c:v>0.79064958688150078</c:v>
                </c:pt>
                <c:pt idx="1172">
                  <c:v>0.79192426835777563</c:v>
                </c:pt>
                <c:pt idx="1173">
                  <c:v>0.79317903279104485</c:v>
                </c:pt>
                <c:pt idx="1174">
                  <c:v>0.79441388018130876</c:v>
                </c:pt>
                <c:pt idx="1175">
                  <c:v>0.79566864368712265</c:v>
                </c:pt>
                <c:pt idx="1176">
                  <c:v>0.79692340812039264</c:v>
                </c:pt>
                <c:pt idx="1177">
                  <c:v>0.798158255510657</c:v>
                </c:pt>
                <c:pt idx="1178">
                  <c:v>0.84030239755963976</c:v>
                </c:pt>
                <c:pt idx="1179">
                  <c:v>0.84153724494990456</c:v>
                </c:pt>
                <c:pt idx="1180">
                  <c:v>0.84279200845571811</c:v>
                </c:pt>
                <c:pt idx="1181">
                  <c:v>0.84404677288898788</c:v>
                </c:pt>
                <c:pt idx="1182">
                  <c:v>0.84530153732225699</c:v>
                </c:pt>
                <c:pt idx="1183">
                  <c:v>0.84653638471252046</c:v>
                </c:pt>
                <c:pt idx="1184">
                  <c:v>0.84779114821833534</c:v>
                </c:pt>
                <c:pt idx="1185">
                  <c:v>0.84904591265160612</c:v>
                </c:pt>
                <c:pt idx="1186">
                  <c:v>0.85030067708487589</c:v>
                </c:pt>
                <c:pt idx="1187">
                  <c:v>0.85153552447525249</c:v>
                </c:pt>
                <c:pt idx="1188">
                  <c:v>0.8527902879810656</c:v>
                </c:pt>
                <c:pt idx="1189">
                  <c:v>0.85402513537133062</c:v>
                </c:pt>
                <c:pt idx="1190">
                  <c:v>0.85527989980460062</c:v>
                </c:pt>
                <c:pt idx="1191">
                  <c:v>0.85651474719486487</c:v>
                </c:pt>
                <c:pt idx="1192">
                  <c:v>0.85776951070067764</c:v>
                </c:pt>
                <c:pt idx="1193">
                  <c:v>0.85900435809094233</c:v>
                </c:pt>
                <c:pt idx="1194">
                  <c:v>0.86025912252421299</c:v>
                </c:pt>
                <c:pt idx="1195">
                  <c:v>0.8615138869574821</c:v>
                </c:pt>
                <c:pt idx="1196">
                  <c:v>0.86274873342040515</c:v>
                </c:pt>
                <c:pt idx="1197">
                  <c:v>0.86400349785367425</c:v>
                </c:pt>
                <c:pt idx="1198">
                  <c:v>0.86525826228694314</c:v>
                </c:pt>
                <c:pt idx="1199">
                  <c:v>0.86651302672021258</c:v>
                </c:pt>
                <c:pt idx="1200">
                  <c:v>0.86776779022602568</c:v>
                </c:pt>
                <c:pt idx="1201">
                  <c:v>0.86900263761629148</c:v>
                </c:pt>
                <c:pt idx="1202">
                  <c:v>0.87025740204956148</c:v>
                </c:pt>
                <c:pt idx="1203">
                  <c:v>0.87151216648282959</c:v>
                </c:pt>
                <c:pt idx="1204">
                  <c:v>0.87274701294563894</c:v>
                </c:pt>
                <c:pt idx="1205">
                  <c:v>0.87400177737890872</c:v>
                </c:pt>
                <c:pt idx="1206">
                  <c:v>0.87525654181217749</c:v>
                </c:pt>
                <c:pt idx="1207">
                  <c:v>0.87651130531799026</c:v>
                </c:pt>
                <c:pt idx="1208">
                  <c:v>0.87951875654925971</c:v>
                </c:pt>
                <c:pt idx="1209">
                  <c:v>0.88077352098252959</c:v>
                </c:pt>
                <c:pt idx="1210">
                  <c:v>0.88200836744533717</c:v>
                </c:pt>
                <c:pt idx="1211">
                  <c:v>0.88326313187860606</c:v>
                </c:pt>
                <c:pt idx="1212">
                  <c:v>0.88451789631187694</c:v>
                </c:pt>
                <c:pt idx="1213">
                  <c:v>0.88575274370214085</c:v>
                </c:pt>
                <c:pt idx="1214">
                  <c:v>0.88698759016506257</c:v>
                </c:pt>
                <c:pt idx="1215">
                  <c:v>0.88824235459833289</c:v>
                </c:pt>
                <c:pt idx="1216">
                  <c:v>0.88949711903160256</c:v>
                </c:pt>
                <c:pt idx="1217">
                  <c:v>0.89073196642186769</c:v>
                </c:pt>
                <c:pt idx="1218">
                  <c:v>0.89198672992767902</c:v>
                </c:pt>
                <c:pt idx="1219">
                  <c:v>0.89322157731794449</c:v>
                </c:pt>
                <c:pt idx="1220">
                  <c:v>0.89447634175121293</c:v>
                </c:pt>
                <c:pt idx="1221">
                  <c:v>0.89571118914147951</c:v>
                </c:pt>
                <c:pt idx="1222">
                  <c:v>0.89694603653174465</c:v>
                </c:pt>
                <c:pt idx="1223">
                  <c:v>0.89943564742793558</c:v>
                </c:pt>
                <c:pt idx="1224">
                  <c:v>0.9031800236847406</c:v>
                </c:pt>
                <c:pt idx="1225">
                  <c:v>0.90443478719055259</c:v>
                </c:pt>
                <c:pt idx="1226">
                  <c:v>0.90568955162382381</c:v>
                </c:pt>
                <c:pt idx="1227">
                  <c:v>0.9081791634473575</c:v>
                </c:pt>
                <c:pt idx="1228">
                  <c:v>0.90941400991016419</c:v>
                </c:pt>
                <c:pt idx="1229">
                  <c:v>0.91066877434343563</c:v>
                </c:pt>
                <c:pt idx="1230">
                  <c:v>0.91190362173381345</c:v>
                </c:pt>
                <c:pt idx="1231">
                  <c:v>0.91315838616708334</c:v>
                </c:pt>
                <c:pt idx="1232">
                  <c:v>0.91441314967289522</c:v>
                </c:pt>
                <c:pt idx="1233">
                  <c:v>0.95781006491449761</c:v>
                </c:pt>
                <c:pt idx="1234">
                  <c:v>0.95904491137730474</c:v>
                </c:pt>
                <c:pt idx="1235">
                  <c:v>0.96031959285358071</c:v>
                </c:pt>
                <c:pt idx="1236">
                  <c:v>0.96155444024384462</c:v>
                </c:pt>
                <c:pt idx="1237">
                  <c:v>0.96280920374965762</c:v>
                </c:pt>
                <c:pt idx="1238">
                  <c:v>0.96404405114003644</c:v>
                </c:pt>
                <c:pt idx="1239">
                  <c:v>0.9652988155733071</c:v>
                </c:pt>
                <c:pt idx="1240">
                  <c:v>0.96653366296357124</c:v>
                </c:pt>
                <c:pt idx="1241">
                  <c:v>0.96778842739684112</c:v>
                </c:pt>
                <c:pt idx="1242">
                  <c:v>0.96902327385964782</c:v>
                </c:pt>
                <c:pt idx="1243">
                  <c:v>0.9702780382929177</c:v>
                </c:pt>
                <c:pt idx="1244">
                  <c:v>0.97153280272618769</c:v>
                </c:pt>
                <c:pt idx="1245">
                  <c:v>0.97276765011645261</c:v>
                </c:pt>
                <c:pt idx="1246">
                  <c:v>0.97402241362226505</c:v>
                </c:pt>
                <c:pt idx="1247">
                  <c:v>0.97527717805553493</c:v>
                </c:pt>
                <c:pt idx="1248">
                  <c:v>0.97651202544591265</c:v>
                </c:pt>
                <c:pt idx="1249">
                  <c:v>0.97776678987918331</c:v>
                </c:pt>
                <c:pt idx="1250">
                  <c:v>0.9790215533849973</c:v>
                </c:pt>
                <c:pt idx="1251">
                  <c:v>0.98027631781826485</c:v>
                </c:pt>
                <c:pt idx="1252">
                  <c:v>0.98153108225153551</c:v>
                </c:pt>
                <c:pt idx="1253">
                  <c:v>0.9827858457573474</c:v>
                </c:pt>
                <c:pt idx="1254">
                  <c:v>0.9840206931476132</c:v>
                </c:pt>
                <c:pt idx="1255">
                  <c:v>0.98527545758088453</c:v>
                </c:pt>
                <c:pt idx="1256">
                  <c:v>0.98651030497114645</c:v>
                </c:pt>
                <c:pt idx="1257">
                  <c:v>0.98776506940441777</c:v>
                </c:pt>
                <c:pt idx="1258">
                  <c:v>0.98899991586722458</c:v>
                </c:pt>
                <c:pt idx="1259">
                  <c:v>0.99023476325749016</c:v>
                </c:pt>
                <c:pt idx="1260">
                  <c:v>0.99148952769075949</c:v>
                </c:pt>
                <c:pt idx="1261">
                  <c:v>0.99274429212403092</c:v>
                </c:pt>
                <c:pt idx="1262">
                  <c:v>0.99397913951440864</c:v>
                </c:pt>
                <c:pt idx="1263">
                  <c:v>3.6123281563277494E-2</c:v>
                </c:pt>
                <c:pt idx="1264">
                  <c:v>3.7378045069090211E-2</c:v>
                </c:pt>
                <c:pt idx="1265">
                  <c:v>3.8632809502360081E-2</c:v>
                </c:pt>
                <c:pt idx="1266">
                  <c:v>3.9867656892738523E-2</c:v>
                </c:pt>
                <c:pt idx="1267">
                  <c:v>4.1102504283003334E-2</c:v>
                </c:pt>
                <c:pt idx="1268">
                  <c:v>4.2357267788816044E-2</c:v>
                </c:pt>
                <c:pt idx="1269">
                  <c:v>4.3592115179080786E-2</c:v>
                </c:pt>
                <c:pt idx="1270">
                  <c:v>4.4826962569345666E-2</c:v>
                </c:pt>
                <c:pt idx="1271">
                  <c:v>4.6081727002615494E-2</c:v>
                </c:pt>
                <c:pt idx="1272">
                  <c:v>4.7356407551433402E-2</c:v>
                </c:pt>
                <c:pt idx="1273">
                  <c:v>4.8611171984703112E-2</c:v>
                </c:pt>
                <c:pt idx="1274">
                  <c:v>4.9846019374967909E-2</c:v>
                </c:pt>
                <c:pt idx="1275">
                  <c:v>5.1100783808237814E-2</c:v>
                </c:pt>
                <c:pt idx="1276">
                  <c:v>5.2355547314050462E-2</c:v>
                </c:pt>
                <c:pt idx="1277">
                  <c:v>5.3590394704428994E-2</c:v>
                </c:pt>
                <c:pt idx="1278">
                  <c:v>5.4825242094693763E-2</c:v>
                </c:pt>
                <c:pt idx="1279">
                  <c:v>5.6060089484958553E-2</c:v>
                </c:pt>
                <c:pt idx="1280">
                  <c:v>5.7294936875223482E-2</c:v>
                </c:pt>
                <c:pt idx="1281">
                  <c:v>5.8549700381036018E-2</c:v>
                </c:pt>
                <c:pt idx="1282">
                  <c:v>5.9804464814306034E-2</c:v>
                </c:pt>
                <c:pt idx="1283">
                  <c:v>6.1039312204684365E-2</c:v>
                </c:pt>
                <c:pt idx="1284">
                  <c:v>6.2294076637954283E-2</c:v>
                </c:pt>
                <c:pt idx="1285">
                  <c:v>6.3548840143766896E-2</c:v>
                </c:pt>
                <c:pt idx="1286">
                  <c:v>6.4783687534031936E-2</c:v>
                </c:pt>
                <c:pt idx="1287">
                  <c:v>6.6038451967301723E-2</c:v>
                </c:pt>
                <c:pt idx="1288">
                  <c:v>6.7293216400571523E-2</c:v>
                </c:pt>
                <c:pt idx="1289">
                  <c:v>6.8547979906384171E-2</c:v>
                </c:pt>
                <c:pt idx="1290">
                  <c:v>6.9782827296649114E-2</c:v>
                </c:pt>
                <c:pt idx="1291">
                  <c:v>7.1017674686913834E-2</c:v>
                </c:pt>
                <c:pt idx="1292">
                  <c:v>7.2272439120183773E-2</c:v>
                </c:pt>
                <c:pt idx="1293">
                  <c:v>7.5220139222551552E-2</c:v>
                </c:pt>
                <c:pt idx="1294">
                  <c:v>7.64749027283642E-2</c:v>
                </c:pt>
                <c:pt idx="1295">
                  <c:v>7.7729667161634111E-2</c:v>
                </c:pt>
                <c:pt idx="1296">
                  <c:v>7.8964514551898984E-2</c:v>
                </c:pt>
                <c:pt idx="1297">
                  <c:v>8.0199361942163747E-2</c:v>
                </c:pt>
                <c:pt idx="1298">
                  <c:v>8.1454125447976519E-2</c:v>
                </c:pt>
                <c:pt idx="1299">
                  <c:v>8.2688972838241198E-2</c:v>
                </c:pt>
                <c:pt idx="1300">
                  <c:v>8.3943737271510999E-2</c:v>
                </c:pt>
                <c:pt idx="1301">
                  <c:v>8.5198501704780966E-2</c:v>
                </c:pt>
                <c:pt idx="1302">
                  <c:v>8.6433349095159526E-2</c:v>
                </c:pt>
                <c:pt idx="1303">
                  <c:v>8.7688112600972049E-2</c:v>
                </c:pt>
                <c:pt idx="1304">
                  <c:v>8.8942877034242085E-2</c:v>
                </c:pt>
                <c:pt idx="1305">
                  <c:v>9.0177724424506681E-2</c:v>
                </c:pt>
                <c:pt idx="1306">
                  <c:v>9.1432487930319453E-2</c:v>
                </c:pt>
                <c:pt idx="1307">
                  <c:v>9.2687252363589365E-2</c:v>
                </c:pt>
                <c:pt idx="1308">
                  <c:v>9.3922099753854321E-2</c:v>
                </c:pt>
                <c:pt idx="1309">
                  <c:v>9.5176864187124177E-2</c:v>
                </c:pt>
                <c:pt idx="1310">
                  <c:v>9.6411711577388606E-2</c:v>
                </c:pt>
                <c:pt idx="1311">
                  <c:v>9.7686392126206778E-2</c:v>
                </c:pt>
                <c:pt idx="1312">
                  <c:v>9.8921239516471499E-2</c:v>
                </c:pt>
                <c:pt idx="1313">
                  <c:v>0.10017600394974124</c:v>
                </c:pt>
                <c:pt idx="1314">
                  <c:v>0.10141085134011973</c:v>
                </c:pt>
                <c:pt idx="1315">
                  <c:v>0.10264569780292732</c:v>
                </c:pt>
                <c:pt idx="1316">
                  <c:v>0.10388054519319211</c:v>
                </c:pt>
                <c:pt idx="1317">
                  <c:v>0.105135309626462</c:v>
                </c:pt>
                <c:pt idx="1318">
                  <c:v>0.10637015701672682</c:v>
                </c:pt>
                <c:pt idx="1319">
                  <c:v>0.10760500440699178</c:v>
                </c:pt>
                <c:pt idx="1320">
                  <c:v>0.10885976791280425</c:v>
                </c:pt>
                <c:pt idx="1321">
                  <c:v>0.11011453234607416</c:v>
                </c:pt>
                <c:pt idx="1322">
                  <c:v>0.11134937973645265</c:v>
                </c:pt>
                <c:pt idx="1323">
                  <c:v>3.6576428572857395E-2</c:v>
                </c:pt>
                <c:pt idx="1324">
                  <c:v>3.8946539065932477E-2</c:v>
                </c:pt>
                <c:pt idx="1325">
                  <c:v>4.1316648631664073E-2</c:v>
                </c:pt>
                <c:pt idx="1326">
                  <c:v>4.3664850841196333E-2</c:v>
                </c:pt>
                <c:pt idx="1327">
                  <c:v>4.6034960406927887E-2</c:v>
                </c:pt>
                <c:pt idx="1328">
                  <c:v>4.8385153856997917E-2</c:v>
                </c:pt>
                <c:pt idx="1329">
                  <c:v>5.0775180465734565E-2</c:v>
                </c:pt>
                <c:pt idx="1330">
                  <c:v>5.3105456872913299E-2</c:v>
                </c:pt>
                <c:pt idx="1331">
                  <c:v>5.5495483481536337E-2</c:v>
                </c:pt>
                <c:pt idx="1332">
                  <c:v>5.7845676931606388E-2</c:v>
                </c:pt>
                <c:pt idx="1333">
                  <c:v>6.0215787424795102E-2</c:v>
                </c:pt>
                <c:pt idx="1334">
                  <c:v>6.4975924526606929E-2</c:v>
                </c:pt>
                <c:pt idx="1335">
                  <c:v>6.7346034092224838E-2</c:v>
                </c:pt>
                <c:pt idx="1336">
                  <c:v>6.9696227542408631E-2</c:v>
                </c:pt>
                <c:pt idx="1337">
                  <c:v>7.2046420992478585E-2</c:v>
                </c:pt>
                <c:pt idx="1338">
                  <c:v>7.4416530558210264E-2</c:v>
                </c:pt>
                <c:pt idx="1339">
                  <c:v>7.6766724008393947E-2</c:v>
                </c:pt>
                <c:pt idx="1340">
                  <c:v>7.91368335740118E-2</c:v>
                </c:pt>
                <c:pt idx="1341">
                  <c:v>8.1487027024195302E-2</c:v>
                </c:pt>
                <c:pt idx="1342">
                  <c:v>8.3877053632818499E-2</c:v>
                </c:pt>
                <c:pt idx="1343">
                  <c:v>8.6227247083002223E-2</c:v>
                </c:pt>
                <c:pt idx="1344">
                  <c:v>8.8577440533072552E-2</c:v>
                </c:pt>
                <c:pt idx="1345">
                  <c:v>9.0947550098803745E-2</c:v>
                </c:pt>
                <c:pt idx="1346">
                  <c:v>9.329774354887399E-2</c:v>
                </c:pt>
                <c:pt idx="1347">
                  <c:v>9.5667854042062808E-2</c:v>
                </c:pt>
                <c:pt idx="1348">
                  <c:v>9.8018046564789282E-2</c:v>
                </c:pt>
                <c:pt idx="1349">
                  <c:v>0.10042799114387435</c:v>
                </c:pt>
                <c:pt idx="1350">
                  <c:v>0.10277818366648719</c:v>
                </c:pt>
                <c:pt idx="1351">
                  <c:v>0.1051682112026812</c:v>
                </c:pt>
                <c:pt idx="1352">
                  <c:v>0.10751840372529389</c:v>
                </c:pt>
                <c:pt idx="1353">
                  <c:v>0.10988851421848267</c:v>
                </c:pt>
                <c:pt idx="1354">
                  <c:v>0.11223870766855272</c:v>
                </c:pt>
                <c:pt idx="1355">
                  <c:v>0.11462873427728962</c:v>
                </c:pt>
                <c:pt idx="1356">
                  <c:v>0.11697892772735942</c:v>
                </c:pt>
                <c:pt idx="1357">
                  <c:v>0.11934903729309095</c:v>
                </c:pt>
                <c:pt idx="1358">
                  <c:v>0.12169923074316118</c:v>
                </c:pt>
                <c:pt idx="1359">
                  <c:v>0.12404942419334462</c:v>
                </c:pt>
                <c:pt idx="1360">
                  <c:v>0.12641953375907641</c:v>
                </c:pt>
                <c:pt idx="1361">
                  <c:v>0.12876972720914637</c:v>
                </c:pt>
                <c:pt idx="1362">
                  <c:v>0.13115975381788303</c:v>
                </c:pt>
                <c:pt idx="1363">
                  <c:v>0.13352986431095815</c:v>
                </c:pt>
                <c:pt idx="1364">
                  <c:v>0.1358800577611419</c:v>
                </c:pt>
                <c:pt idx="1365">
                  <c:v>0.13825016732675977</c:v>
                </c:pt>
                <c:pt idx="1366">
                  <c:v>0.14175553999530174</c:v>
                </c:pt>
                <c:pt idx="1367">
                  <c:v>0.14412565048837678</c:v>
                </c:pt>
                <c:pt idx="1368">
                  <c:v>0.1464758439385605</c:v>
                </c:pt>
                <c:pt idx="1369">
                  <c:v>0.14884595350417859</c:v>
                </c:pt>
                <c:pt idx="1370">
                  <c:v>0.15119415478636747</c:v>
                </c:pt>
                <c:pt idx="1371">
                  <c:v>0.15356426527944242</c:v>
                </c:pt>
                <c:pt idx="1372">
                  <c:v>0.1559343748451742</c:v>
                </c:pt>
                <c:pt idx="1373">
                  <c:v>0.15828456829524384</c:v>
                </c:pt>
                <c:pt idx="1374">
                  <c:v>0.16065467878843265</c:v>
                </c:pt>
                <c:pt idx="1375">
                  <c:v>0.16300487131115915</c:v>
                </c:pt>
                <c:pt idx="1376">
                  <c:v>0.16535506476122921</c:v>
                </c:pt>
                <c:pt idx="1377">
                  <c:v>0.16772517525441788</c:v>
                </c:pt>
                <c:pt idx="1378">
                  <c:v>0.17007536777703094</c:v>
                </c:pt>
                <c:pt idx="1379">
                  <c:v>0.17242556122721453</c:v>
                </c:pt>
                <c:pt idx="1380">
                  <c:v>0.17481558783583775</c:v>
                </c:pt>
                <c:pt idx="1381">
                  <c:v>0.17716578128602145</c:v>
                </c:pt>
                <c:pt idx="1382">
                  <c:v>0.17953589177909657</c:v>
                </c:pt>
                <c:pt idx="1383">
                  <c:v>0.18188608430182307</c:v>
                </c:pt>
                <c:pt idx="1384">
                  <c:v>0.18423627775200693</c:v>
                </c:pt>
                <c:pt idx="1385">
                  <c:v>0.1865864712020768</c:v>
                </c:pt>
                <c:pt idx="1386">
                  <c:v>0.18895658076780852</c:v>
                </c:pt>
                <c:pt idx="1387">
                  <c:v>0.19134660830388819</c:v>
                </c:pt>
                <c:pt idx="1388">
                  <c:v>0.19369680082661489</c:v>
                </c:pt>
                <c:pt idx="1389">
                  <c:v>0.19604699427668493</c:v>
                </c:pt>
                <c:pt idx="1390">
                  <c:v>0.19841710476987395</c:v>
                </c:pt>
                <c:pt idx="1391">
                  <c:v>0.20076729729260048</c:v>
                </c:pt>
                <c:pt idx="1392">
                  <c:v>0.20313740778567541</c:v>
                </c:pt>
                <c:pt idx="1393">
                  <c:v>0.20548760123585907</c:v>
                </c:pt>
                <c:pt idx="1394">
                  <c:v>0.20783779375847194</c:v>
                </c:pt>
                <c:pt idx="1395">
                  <c:v>0.21020790425166089</c:v>
                </c:pt>
                <c:pt idx="1396">
                  <c:v>0.21257801381727884</c:v>
                </c:pt>
                <c:pt idx="1397">
                  <c:v>0.21492820726746276</c:v>
                </c:pt>
                <c:pt idx="1398">
                  <c:v>0.21729831776053768</c:v>
                </c:pt>
                <c:pt idx="1399">
                  <c:v>0.21964851028326393</c:v>
                </c:pt>
                <c:pt idx="1400">
                  <c:v>0.22201862077645274</c:v>
                </c:pt>
                <c:pt idx="1401">
                  <c:v>0.22436881329906555</c:v>
                </c:pt>
                <c:pt idx="1402">
                  <c:v>0.22673892379225441</c:v>
                </c:pt>
                <c:pt idx="1403">
                  <c:v>0.22908911724232459</c:v>
                </c:pt>
                <c:pt idx="1404">
                  <c:v>0.23143930976505109</c:v>
                </c:pt>
                <c:pt idx="1405">
                  <c:v>0.23382933730113134</c:v>
                </c:pt>
                <c:pt idx="1406">
                  <c:v>0.23619944686686312</c:v>
                </c:pt>
                <c:pt idx="1407">
                  <c:v>0.23854964031704659</c:v>
                </c:pt>
                <c:pt idx="1408">
                  <c:v>0.24089983376711674</c:v>
                </c:pt>
                <c:pt idx="1409">
                  <c:v>0.24325002628984288</c:v>
                </c:pt>
                <c:pt idx="1410">
                  <c:v>0.24675539988584244</c:v>
                </c:pt>
                <c:pt idx="1411">
                  <c:v>0.2491055924084549</c:v>
                </c:pt>
                <c:pt idx="1412">
                  <c:v>0.25145578585863881</c:v>
                </c:pt>
                <c:pt idx="1413">
                  <c:v>0.25380597930882293</c:v>
                </c:pt>
                <c:pt idx="1414">
                  <c:v>0.25615617275889235</c:v>
                </c:pt>
                <c:pt idx="1415">
                  <c:v>0.25850437404108106</c:v>
                </c:pt>
                <c:pt idx="1416">
                  <c:v>0.26085456656369388</c:v>
                </c:pt>
                <c:pt idx="1417">
                  <c:v>0.26322467705688313</c:v>
                </c:pt>
                <c:pt idx="1418">
                  <c:v>0.26559478754995824</c:v>
                </c:pt>
                <c:pt idx="1419">
                  <c:v>0.26794498007268475</c:v>
                </c:pt>
                <c:pt idx="1420">
                  <c:v>0.27029517352286808</c:v>
                </c:pt>
                <c:pt idx="1421">
                  <c:v>0.272685200131491</c:v>
                </c:pt>
                <c:pt idx="1422">
                  <c:v>0.27503539358167478</c:v>
                </c:pt>
                <c:pt idx="1423">
                  <c:v>0.33831135778393717</c:v>
                </c:pt>
                <c:pt idx="1424">
                  <c:v>0.33954620424685877</c:v>
                </c:pt>
                <c:pt idx="1425">
                  <c:v>0.34078105163712274</c:v>
                </c:pt>
                <c:pt idx="1426">
                  <c:v>0.34203581607039263</c:v>
                </c:pt>
                <c:pt idx="1427">
                  <c:v>0.34329058050366257</c:v>
                </c:pt>
                <c:pt idx="1428">
                  <c:v>0.34454534400947534</c:v>
                </c:pt>
                <c:pt idx="1429">
                  <c:v>0.34578019139974103</c:v>
                </c:pt>
                <c:pt idx="1430">
                  <c:v>0.3482897202662798</c:v>
                </c:pt>
                <c:pt idx="1431">
                  <c:v>0.34954448377209296</c:v>
                </c:pt>
                <c:pt idx="1432">
                  <c:v>0.35079924820536229</c:v>
                </c:pt>
                <c:pt idx="1433">
                  <c:v>0.35205401263863234</c:v>
                </c:pt>
                <c:pt idx="1434">
                  <c:v>0.35330877614444606</c:v>
                </c:pt>
                <c:pt idx="1435">
                  <c:v>0.35456354057771478</c:v>
                </c:pt>
                <c:pt idx="1436">
                  <c:v>0.35581830501098538</c:v>
                </c:pt>
                <c:pt idx="1437">
                  <c:v>0.35707306851679727</c:v>
                </c:pt>
                <c:pt idx="1438">
                  <c:v>0.35832783295006787</c:v>
                </c:pt>
                <c:pt idx="1439">
                  <c:v>0.35958259738333764</c:v>
                </c:pt>
                <c:pt idx="1440">
                  <c:v>0.36083736181660753</c:v>
                </c:pt>
                <c:pt idx="1441">
                  <c:v>0.36207220827952874</c:v>
                </c:pt>
                <c:pt idx="1442">
                  <c:v>0.36332697271279901</c:v>
                </c:pt>
                <c:pt idx="1443">
                  <c:v>0.36458173714606845</c:v>
                </c:pt>
                <c:pt idx="1444">
                  <c:v>0.3658345094112293</c:v>
                </c:pt>
                <c:pt idx="1445">
                  <c:v>0.36708927384449996</c:v>
                </c:pt>
                <c:pt idx="1446">
                  <c:v>0.37021622547877087</c:v>
                </c:pt>
                <c:pt idx="1447">
                  <c:v>0.37147098991204214</c:v>
                </c:pt>
                <c:pt idx="1448">
                  <c:v>0.37270583730230594</c:v>
                </c:pt>
                <c:pt idx="1449">
                  <c:v>0.37396060080811838</c:v>
                </c:pt>
                <c:pt idx="1450">
                  <c:v>0.37519544819838274</c:v>
                </c:pt>
                <c:pt idx="1451">
                  <c:v>0.37645021263165335</c:v>
                </c:pt>
                <c:pt idx="1452">
                  <c:v>0.37770497706492367</c:v>
                </c:pt>
                <c:pt idx="1453">
                  <c:v>0.37893982352784483</c:v>
                </c:pt>
                <c:pt idx="1454">
                  <c:v>0.38019458796111433</c:v>
                </c:pt>
                <c:pt idx="1455">
                  <c:v>0.38142943535137924</c:v>
                </c:pt>
                <c:pt idx="1456">
                  <c:v>0.38268419978464985</c:v>
                </c:pt>
                <c:pt idx="1457">
                  <c:v>0.38391904717491415</c:v>
                </c:pt>
                <c:pt idx="1458">
                  <c:v>0.38517381068072631</c:v>
                </c:pt>
                <c:pt idx="1459">
                  <c:v>0.38640865807099134</c:v>
                </c:pt>
                <c:pt idx="1460">
                  <c:v>0.38766342250426117</c:v>
                </c:pt>
                <c:pt idx="1461">
                  <c:v>0.38887835285163463</c:v>
                </c:pt>
                <c:pt idx="1462">
                  <c:v>0.39013311728490457</c:v>
                </c:pt>
                <c:pt idx="1463">
                  <c:v>0.39138788079071762</c:v>
                </c:pt>
                <c:pt idx="1464">
                  <c:v>0.39264264522398706</c:v>
                </c:pt>
                <c:pt idx="1465">
                  <c:v>0.39387749261425242</c:v>
                </c:pt>
                <c:pt idx="1466">
                  <c:v>0.39511234000451667</c:v>
                </c:pt>
                <c:pt idx="1467">
                  <c:v>0.39634718739478203</c:v>
                </c:pt>
                <c:pt idx="1468">
                  <c:v>0.39758203385770313</c:v>
                </c:pt>
                <c:pt idx="1469">
                  <c:v>0.39883679829097307</c:v>
                </c:pt>
                <c:pt idx="1470">
                  <c:v>0.40007164568123699</c:v>
                </c:pt>
                <c:pt idx="1471">
                  <c:v>0.40321851435840061</c:v>
                </c:pt>
                <c:pt idx="1472">
                  <c:v>0.40445336174866553</c:v>
                </c:pt>
                <c:pt idx="1473">
                  <c:v>0.40570812618193475</c:v>
                </c:pt>
                <c:pt idx="1474">
                  <c:v>0.40696288968786226</c:v>
                </c:pt>
                <c:pt idx="1475">
                  <c:v>0.40819773707812579</c:v>
                </c:pt>
                <c:pt idx="1476">
                  <c:v>0.40945250151139589</c:v>
                </c:pt>
                <c:pt idx="1477">
                  <c:v>0.41068734890166081</c:v>
                </c:pt>
                <c:pt idx="1478">
                  <c:v>0.41194211240747336</c:v>
                </c:pt>
                <c:pt idx="1479">
                  <c:v>0.41319687684074374</c:v>
                </c:pt>
                <c:pt idx="1480">
                  <c:v>0.41445164127401363</c:v>
                </c:pt>
                <c:pt idx="1481">
                  <c:v>0.41570640570728346</c:v>
                </c:pt>
                <c:pt idx="1482">
                  <c:v>0.41696116921309612</c:v>
                </c:pt>
                <c:pt idx="1483">
                  <c:v>0.41819601660336025</c:v>
                </c:pt>
                <c:pt idx="1484">
                  <c:v>0.41943086399362606</c:v>
                </c:pt>
                <c:pt idx="1485">
                  <c:v>0.42068562842689516</c:v>
                </c:pt>
                <c:pt idx="1486">
                  <c:v>0.42194039193270855</c:v>
                </c:pt>
                <c:pt idx="1487">
                  <c:v>0.42319515636597771</c:v>
                </c:pt>
                <c:pt idx="1488">
                  <c:v>0.42443000375635631</c:v>
                </c:pt>
                <c:pt idx="1489">
                  <c:v>0.42568476818962697</c:v>
                </c:pt>
                <c:pt idx="1490">
                  <c:v>0.4269395316954388</c:v>
                </c:pt>
                <c:pt idx="1491">
                  <c:v>0.42819429612870868</c:v>
                </c:pt>
                <c:pt idx="1492">
                  <c:v>0.42942914351897382</c:v>
                </c:pt>
                <c:pt idx="1493">
                  <c:v>0.43068390795224443</c:v>
                </c:pt>
                <c:pt idx="1494">
                  <c:v>0.43191875441505134</c:v>
                </c:pt>
                <c:pt idx="1495">
                  <c:v>0.43317351884832078</c:v>
                </c:pt>
                <c:pt idx="1496">
                  <c:v>0.43628055436704544</c:v>
                </c:pt>
                <c:pt idx="1497">
                  <c:v>0.43753531787285804</c:v>
                </c:pt>
                <c:pt idx="1498">
                  <c:v>0.43877016526312262</c:v>
                </c:pt>
                <c:pt idx="1499">
                  <c:v>0.44000501265338648</c:v>
                </c:pt>
                <c:pt idx="1500">
                  <c:v>0.44125977708665687</c:v>
                </c:pt>
                <c:pt idx="1501">
                  <c:v>0.44249462447703525</c:v>
                </c:pt>
                <c:pt idx="1502">
                  <c:v>0.44374938798284852</c:v>
                </c:pt>
                <c:pt idx="1503">
                  <c:v>0.44498423537311282</c:v>
                </c:pt>
                <c:pt idx="1504">
                  <c:v>0.44623899980638271</c:v>
                </c:pt>
                <c:pt idx="1505">
                  <c:v>0.44749376423965315</c:v>
                </c:pt>
                <c:pt idx="1506">
                  <c:v>0.44872861070246062</c:v>
                </c:pt>
                <c:pt idx="1507">
                  <c:v>0.44998337513573045</c:v>
                </c:pt>
                <c:pt idx="1508">
                  <c:v>0.45121822252599475</c:v>
                </c:pt>
                <c:pt idx="1509">
                  <c:v>0.45247298695926563</c:v>
                </c:pt>
                <c:pt idx="1510">
                  <c:v>0.45370783434964368</c:v>
                </c:pt>
                <c:pt idx="1511">
                  <c:v>0.45496259785545673</c:v>
                </c:pt>
                <c:pt idx="1512">
                  <c:v>0.4561974452457207</c:v>
                </c:pt>
                <c:pt idx="1513">
                  <c:v>0.45745220967899058</c:v>
                </c:pt>
                <c:pt idx="1514">
                  <c:v>0.45870697411226097</c:v>
                </c:pt>
                <c:pt idx="1515">
                  <c:v>0.45994182057506805</c:v>
                </c:pt>
                <c:pt idx="1516">
                  <c:v>0.46117666796533335</c:v>
                </c:pt>
                <c:pt idx="1517">
                  <c:v>0.46243143239860285</c:v>
                </c:pt>
                <c:pt idx="1518">
                  <c:v>0.46366627978898167</c:v>
                </c:pt>
                <c:pt idx="1519">
                  <c:v>0.46490112717924664</c:v>
                </c:pt>
                <c:pt idx="1520">
                  <c:v>0.46613597456951084</c:v>
                </c:pt>
                <c:pt idx="1521">
                  <c:v>0.46928284324667452</c:v>
                </c:pt>
                <c:pt idx="1522">
                  <c:v>0.47051769063705295</c:v>
                </c:pt>
                <c:pt idx="1523">
                  <c:v>0.47177245414286562</c:v>
                </c:pt>
                <c:pt idx="1524">
                  <c:v>0.47302522640802624</c:v>
                </c:pt>
                <c:pt idx="1525">
                  <c:v>0.47426007379840524</c:v>
                </c:pt>
                <c:pt idx="1526">
                  <c:v>0.47549492118867037</c:v>
                </c:pt>
                <c:pt idx="1527">
                  <c:v>0.47674968562193953</c:v>
                </c:pt>
                <c:pt idx="1528">
                  <c:v>0.47798453301220512</c:v>
                </c:pt>
                <c:pt idx="1529">
                  <c:v>0.47923929651801661</c:v>
                </c:pt>
                <c:pt idx="1530">
                  <c:v>0.48047414390828236</c:v>
                </c:pt>
                <c:pt idx="1531">
                  <c:v>0.48172890834155213</c:v>
                </c:pt>
                <c:pt idx="1532">
                  <c:v>0.48298367277482246</c:v>
                </c:pt>
                <c:pt idx="1533">
                  <c:v>0.48425835332363931</c:v>
                </c:pt>
                <c:pt idx="1534">
                  <c:v>0.48549320071390412</c:v>
                </c:pt>
                <c:pt idx="1535">
                  <c:v>0.48674796514717439</c:v>
                </c:pt>
                <c:pt idx="1536">
                  <c:v>0.48798281253743936</c:v>
                </c:pt>
                <c:pt idx="1537">
                  <c:v>0.48923757604336515</c:v>
                </c:pt>
                <c:pt idx="1538">
                  <c:v>0.49049234047663504</c:v>
                </c:pt>
                <c:pt idx="1539">
                  <c:v>0.49174710490990492</c:v>
                </c:pt>
                <c:pt idx="1540">
                  <c:v>0.49298195230017011</c:v>
                </c:pt>
                <c:pt idx="1541">
                  <c:v>0.49423671580598277</c:v>
                </c:pt>
                <c:pt idx="1542">
                  <c:v>0.49547156319624808</c:v>
                </c:pt>
                <c:pt idx="1543">
                  <c:v>0.49672632762951757</c:v>
                </c:pt>
                <c:pt idx="1544">
                  <c:v>0.49796117501978254</c:v>
                </c:pt>
                <c:pt idx="1545">
                  <c:v>0.49921593852559454</c:v>
                </c:pt>
                <c:pt idx="1546">
                  <c:v>0.50228313995830742</c:v>
                </c:pt>
                <c:pt idx="1547">
                  <c:v>0.50353790439157819</c:v>
                </c:pt>
                <c:pt idx="1548">
                  <c:v>0.50477275178195535</c:v>
                </c:pt>
                <c:pt idx="1549">
                  <c:v>0.50600759917222038</c:v>
                </c:pt>
                <c:pt idx="1550">
                  <c:v>0.50724244656248663</c:v>
                </c:pt>
                <c:pt idx="1551">
                  <c:v>0.50849721006829895</c:v>
                </c:pt>
                <c:pt idx="1552">
                  <c:v>0.50975197450156884</c:v>
                </c:pt>
                <c:pt idx="1553">
                  <c:v>0.51098682189183275</c:v>
                </c:pt>
                <c:pt idx="1554">
                  <c:v>0.51226150244065138</c:v>
                </c:pt>
                <c:pt idx="1555">
                  <c:v>0.51351626687392016</c:v>
                </c:pt>
                <c:pt idx="1556">
                  <c:v>0.5147511142641874</c:v>
                </c:pt>
                <c:pt idx="1557">
                  <c:v>0.51600587869745662</c:v>
                </c:pt>
                <c:pt idx="1558">
                  <c:v>0.51724072516037722</c:v>
                </c:pt>
                <c:pt idx="1559">
                  <c:v>0.51851540663653861</c:v>
                </c:pt>
                <c:pt idx="1560">
                  <c:v>0.51975025402691699</c:v>
                </c:pt>
                <c:pt idx="1561">
                  <c:v>0.52100501846018843</c:v>
                </c:pt>
                <c:pt idx="1562">
                  <c:v>0.52223986492299446</c:v>
                </c:pt>
                <c:pt idx="1563">
                  <c:v>0.5234747123132597</c:v>
                </c:pt>
                <c:pt idx="1564">
                  <c:v>0.52470955970352462</c:v>
                </c:pt>
                <c:pt idx="1565">
                  <c:v>0.5259643241367935</c:v>
                </c:pt>
                <c:pt idx="1566">
                  <c:v>0.52719917152717322</c:v>
                </c:pt>
                <c:pt idx="1567">
                  <c:v>0.52845393503298432</c:v>
                </c:pt>
                <c:pt idx="1568">
                  <c:v>0.5296887824232499</c:v>
                </c:pt>
                <c:pt idx="1569">
                  <c:v>0.53094354685651979</c:v>
                </c:pt>
                <c:pt idx="1570">
                  <c:v>0.5321783942467847</c:v>
                </c:pt>
                <c:pt idx="1571">
                  <c:v>0.53532526292394778</c:v>
                </c:pt>
                <c:pt idx="1572">
                  <c:v>0.53658002735721688</c:v>
                </c:pt>
                <c:pt idx="1573">
                  <c:v>0.53781487474759615</c:v>
                </c:pt>
                <c:pt idx="1574">
                  <c:v>0.53906963825340981</c:v>
                </c:pt>
                <c:pt idx="1575">
                  <c:v>0.54030448564367362</c:v>
                </c:pt>
                <c:pt idx="1576">
                  <c:v>0.5415592500769435</c:v>
                </c:pt>
                <c:pt idx="1577">
                  <c:v>0.5428140145102136</c:v>
                </c:pt>
                <c:pt idx="1578">
                  <c:v>0.54406877801602549</c:v>
                </c:pt>
                <c:pt idx="1579">
                  <c:v>0.54530362540629052</c:v>
                </c:pt>
                <c:pt idx="1580">
                  <c:v>0.54655838983955973</c:v>
                </c:pt>
                <c:pt idx="1581">
                  <c:v>0.54779323722982698</c:v>
                </c:pt>
                <c:pt idx="1582">
                  <c:v>0.54906791777864328</c:v>
                </c:pt>
                <c:pt idx="1583">
                  <c:v>0.55030276516890719</c:v>
                </c:pt>
                <c:pt idx="1584">
                  <c:v>0.55155752960217796</c:v>
                </c:pt>
                <c:pt idx="1585">
                  <c:v>0.55279237699255668</c:v>
                </c:pt>
                <c:pt idx="1586">
                  <c:v>0.55404714049836912</c:v>
                </c:pt>
                <c:pt idx="1587">
                  <c:v>0.55530190493163856</c:v>
                </c:pt>
                <c:pt idx="1588">
                  <c:v>0.55655666936490811</c:v>
                </c:pt>
                <c:pt idx="1589">
                  <c:v>0.55781143287072232</c:v>
                </c:pt>
                <c:pt idx="1590">
                  <c:v>0.55904628026098635</c:v>
                </c:pt>
                <c:pt idx="1591">
                  <c:v>0.56030104469425623</c:v>
                </c:pt>
                <c:pt idx="1592">
                  <c:v>0.56153589208452204</c:v>
                </c:pt>
                <c:pt idx="1593">
                  <c:v>0.5627906565177927</c:v>
                </c:pt>
                <c:pt idx="1594">
                  <c:v>0.56402550298059972</c:v>
                </c:pt>
                <c:pt idx="1595">
                  <c:v>0.56528026741386861</c:v>
                </c:pt>
                <c:pt idx="1596">
                  <c:v>0.56840721904814062</c:v>
                </c:pt>
                <c:pt idx="1597">
                  <c:v>0.56964206643840642</c:v>
                </c:pt>
                <c:pt idx="1598">
                  <c:v>0.57089683087167564</c:v>
                </c:pt>
                <c:pt idx="1599">
                  <c:v>0.57213167826193967</c:v>
                </c:pt>
                <c:pt idx="1600">
                  <c:v>0.57340635881075652</c:v>
                </c:pt>
                <c:pt idx="1601">
                  <c:v>0.57464120620102377</c:v>
                </c:pt>
                <c:pt idx="1602">
                  <c:v>0.57589597063429365</c:v>
                </c:pt>
                <c:pt idx="1603">
                  <c:v>0.57713081802467159</c:v>
                </c:pt>
                <c:pt idx="1604">
                  <c:v>0.57836566541493539</c:v>
                </c:pt>
                <c:pt idx="1605">
                  <c:v>0.57959852063720518</c:v>
                </c:pt>
                <c:pt idx="1606">
                  <c:v>0.58085328507047507</c:v>
                </c:pt>
                <c:pt idx="1607">
                  <c:v>0.58210804857628751</c:v>
                </c:pt>
                <c:pt idx="1608">
                  <c:v>0.5833628130095575</c:v>
                </c:pt>
                <c:pt idx="1609">
                  <c:v>0.58459766039982242</c:v>
                </c:pt>
                <c:pt idx="1610">
                  <c:v>0.5870872722233571</c:v>
                </c:pt>
                <c:pt idx="1611">
                  <c:v>0.58834203572916888</c:v>
                </c:pt>
                <c:pt idx="1612">
                  <c:v>0.58957688311954826</c:v>
                </c:pt>
                <c:pt idx="1613">
                  <c:v>0.59083164755281814</c:v>
                </c:pt>
                <c:pt idx="1614">
                  <c:v>0.5920664949430825</c:v>
                </c:pt>
                <c:pt idx="1615">
                  <c:v>0.59457602288216438</c:v>
                </c:pt>
                <c:pt idx="1616">
                  <c:v>0.59583078731543537</c:v>
                </c:pt>
                <c:pt idx="1617">
                  <c:v>0.59706563470570018</c:v>
                </c:pt>
                <c:pt idx="1618">
                  <c:v>0.59832039821151251</c:v>
                </c:pt>
                <c:pt idx="1619">
                  <c:v>0.60266228112050169</c:v>
                </c:pt>
                <c:pt idx="1620">
                  <c:v>0.6038971285107666</c:v>
                </c:pt>
                <c:pt idx="1621">
                  <c:v>0.60515189201658093</c:v>
                </c:pt>
                <c:pt idx="1622">
                  <c:v>0.60638673940684351</c:v>
                </c:pt>
                <c:pt idx="1623">
                  <c:v>0.60764150384011484</c:v>
                </c:pt>
                <c:pt idx="1624">
                  <c:v>0.608876351230493</c:v>
                </c:pt>
                <c:pt idx="1625">
                  <c:v>0.61013111473630488</c:v>
                </c:pt>
                <c:pt idx="1626">
                  <c:v>0.61140579621258095</c:v>
                </c:pt>
                <c:pt idx="1627">
                  <c:v>0.61266056064584973</c:v>
                </c:pt>
                <c:pt idx="1628">
                  <c:v>0.61389540710865875</c:v>
                </c:pt>
                <c:pt idx="1629">
                  <c:v>0.61517008858493261</c:v>
                </c:pt>
                <c:pt idx="1630">
                  <c:v>0.61640493597519763</c:v>
                </c:pt>
                <c:pt idx="1631">
                  <c:v>0.61765970040846818</c:v>
                </c:pt>
                <c:pt idx="1632">
                  <c:v>0.61889454687127465</c:v>
                </c:pt>
                <c:pt idx="1633">
                  <c:v>0.62014931130454576</c:v>
                </c:pt>
                <c:pt idx="1634">
                  <c:v>0.62138415869481012</c:v>
                </c:pt>
                <c:pt idx="1635">
                  <c:v>0.62638329845742668</c:v>
                </c:pt>
                <c:pt idx="1636">
                  <c:v>0.62887290935361762</c:v>
                </c:pt>
                <c:pt idx="1637">
                  <c:v>0.63446955669587801</c:v>
                </c:pt>
                <c:pt idx="1638">
                  <c:v>0.63944877941548939</c:v>
                </c:pt>
                <c:pt idx="1639">
                  <c:v>0.64195830735457282</c:v>
                </c:pt>
                <c:pt idx="1640">
                  <c:v>0.64444791917810673</c:v>
                </c:pt>
                <c:pt idx="1641">
                  <c:v>0.6457026826840333</c:v>
                </c:pt>
                <c:pt idx="1642">
                  <c:v>0.64944705894083665</c:v>
                </c:pt>
                <c:pt idx="1643">
                  <c:v>0.65195658687991909</c:v>
                </c:pt>
                <c:pt idx="1644">
                  <c:v>0.65444619870345377</c:v>
                </c:pt>
                <c:pt idx="1645">
                  <c:v>0.65819057403280201</c:v>
                </c:pt>
                <c:pt idx="1646">
                  <c:v>0.65942542142306693</c:v>
                </c:pt>
                <c:pt idx="1647">
                  <c:v>0.66068018492887959</c:v>
                </c:pt>
                <c:pt idx="1648">
                  <c:v>0.66318971379541936</c:v>
                </c:pt>
                <c:pt idx="1649">
                  <c:v>0.66442456118579685</c:v>
                </c:pt>
                <c:pt idx="1650">
                  <c:v>0.66755151281995495</c:v>
                </c:pt>
                <c:pt idx="1651">
                  <c:v>0.66878636021033344</c:v>
                </c:pt>
                <c:pt idx="1652">
                  <c:v>0.67004112371614688</c:v>
                </c:pt>
                <c:pt idx="1653">
                  <c:v>0.67129588814941743</c:v>
                </c:pt>
                <c:pt idx="1654">
                  <c:v>0.67255065258268742</c:v>
                </c:pt>
                <c:pt idx="1655">
                  <c:v>0.67380541701595709</c:v>
                </c:pt>
                <c:pt idx="1656">
                  <c:v>0.67504026347876511</c:v>
                </c:pt>
                <c:pt idx="1657">
                  <c:v>0.676295027912034</c:v>
                </c:pt>
                <c:pt idx="1658">
                  <c:v>0.6787846397355688</c:v>
                </c:pt>
                <c:pt idx="1659">
                  <c:v>0.68003940324138146</c:v>
                </c:pt>
                <c:pt idx="1660">
                  <c:v>0.68378377949818614</c:v>
                </c:pt>
                <c:pt idx="1661">
                  <c:v>0.6875261626595377</c:v>
                </c:pt>
                <c:pt idx="1662">
                  <c:v>0.6887610100498035</c:v>
                </c:pt>
                <c:pt idx="1663">
                  <c:v>0.69001577448307316</c:v>
                </c:pt>
                <c:pt idx="1664">
                  <c:v>0.69127053891634149</c:v>
                </c:pt>
                <c:pt idx="1665">
                  <c:v>0.6925253024222684</c:v>
                </c:pt>
                <c:pt idx="1666">
                  <c:v>0.69378006685553861</c:v>
                </c:pt>
                <c:pt idx="1667">
                  <c:v>0.69501491424580364</c:v>
                </c:pt>
                <c:pt idx="1668">
                  <c:v>0.6962696786790743</c:v>
                </c:pt>
                <c:pt idx="1669">
                  <c:v>0.70063147770361045</c:v>
                </c:pt>
                <c:pt idx="1670">
                  <c:v>0.70188624213688033</c:v>
                </c:pt>
                <c:pt idx="1671">
                  <c:v>0.70316092268558472</c:v>
                </c:pt>
                <c:pt idx="1672">
                  <c:v>0.70439577007596199</c:v>
                </c:pt>
                <c:pt idx="1673">
                  <c:v>0.70565053450923265</c:v>
                </c:pt>
                <c:pt idx="1674">
                  <c:v>0.70690529801504465</c:v>
                </c:pt>
                <c:pt idx="1675">
                  <c:v>0.70814014540530934</c:v>
                </c:pt>
                <c:pt idx="1676">
                  <c:v>0.70939490983858011</c:v>
                </c:pt>
                <c:pt idx="1677">
                  <c:v>0.71064967427185066</c:v>
                </c:pt>
                <c:pt idx="1678">
                  <c:v>0.71190443777766177</c:v>
                </c:pt>
                <c:pt idx="1679">
                  <c:v>0.71315920221093165</c:v>
                </c:pt>
                <c:pt idx="1680">
                  <c:v>0.71566873015001464</c:v>
                </c:pt>
                <c:pt idx="1681">
                  <c:v>0.71692349458328553</c:v>
                </c:pt>
                <c:pt idx="1682">
                  <c:v>0.71941310640681877</c:v>
                </c:pt>
                <c:pt idx="1683">
                  <c:v>0.72064795286962724</c:v>
                </c:pt>
                <c:pt idx="1684">
                  <c:v>0.72190271730289712</c:v>
                </c:pt>
                <c:pt idx="1685">
                  <c:v>0.72313756469327473</c:v>
                </c:pt>
                <c:pt idx="1686">
                  <c:v>0.7243923291265445</c:v>
                </c:pt>
                <c:pt idx="1687">
                  <c:v>0.72564709263235838</c:v>
                </c:pt>
                <c:pt idx="1688">
                  <c:v>0.72690185706562815</c:v>
                </c:pt>
                <c:pt idx="1689">
                  <c:v>0.72815662149889804</c:v>
                </c:pt>
                <c:pt idx="1690">
                  <c:v>0.72939146888916184</c:v>
                </c:pt>
                <c:pt idx="1691">
                  <c:v>0.7306462323949765</c:v>
                </c:pt>
                <c:pt idx="1692">
                  <c:v>0.73375326791369921</c:v>
                </c:pt>
                <c:pt idx="1693">
                  <c:v>0.73500803234696865</c:v>
                </c:pt>
                <c:pt idx="1694">
                  <c:v>0.73624287880977679</c:v>
                </c:pt>
                <c:pt idx="1695">
                  <c:v>0.73749764324304656</c:v>
                </c:pt>
                <c:pt idx="1696">
                  <c:v>0.7387324906333117</c:v>
                </c:pt>
                <c:pt idx="1697">
                  <c:v>0.73998725506658136</c:v>
                </c:pt>
                <c:pt idx="1698">
                  <c:v>0.74122210245684561</c:v>
                </c:pt>
                <c:pt idx="1699">
                  <c:v>0.74247686596265683</c:v>
                </c:pt>
                <c:pt idx="1700">
                  <c:v>0.74373163039592882</c:v>
                </c:pt>
                <c:pt idx="1701">
                  <c:v>0.74496647778630631</c:v>
                </c:pt>
                <c:pt idx="1702">
                  <c:v>0.74620132517657201</c:v>
                </c:pt>
                <c:pt idx="1703">
                  <c:v>0.74745608868238378</c:v>
                </c:pt>
                <c:pt idx="1704">
                  <c:v>0.74871085311565444</c:v>
                </c:pt>
                <c:pt idx="1705">
                  <c:v>0.7499656175489251</c:v>
                </c:pt>
                <c:pt idx="1706">
                  <c:v>0.75120046493918924</c:v>
                </c:pt>
                <c:pt idx="1707">
                  <c:v>0.7524552284450019</c:v>
                </c:pt>
                <c:pt idx="1708">
                  <c:v>0.75370999287827256</c:v>
                </c:pt>
                <c:pt idx="1709">
                  <c:v>0.75496475731154156</c:v>
                </c:pt>
                <c:pt idx="1710">
                  <c:v>0.75619960470180658</c:v>
                </c:pt>
                <c:pt idx="1711">
                  <c:v>0.75745436820761758</c:v>
                </c:pt>
                <c:pt idx="1712">
                  <c:v>0.75868921559799785</c:v>
                </c:pt>
                <c:pt idx="1713">
                  <c:v>0.75994398003126651</c:v>
                </c:pt>
                <c:pt idx="1714">
                  <c:v>0.76119874446453772</c:v>
                </c:pt>
                <c:pt idx="1715">
                  <c:v>0.7668153069947734</c:v>
                </c:pt>
                <c:pt idx="1716">
                  <c:v>0.76805015438515145</c:v>
                </c:pt>
                <c:pt idx="1717">
                  <c:v>0.76930491881842133</c:v>
                </c:pt>
                <c:pt idx="1718">
                  <c:v>0.77053976620868625</c:v>
                </c:pt>
                <c:pt idx="1719">
                  <c:v>0.77177461359895183</c:v>
                </c:pt>
                <c:pt idx="1720">
                  <c:v>0.77302937710476372</c:v>
                </c:pt>
                <c:pt idx="1721">
                  <c:v>0.77426422449502763</c:v>
                </c:pt>
                <c:pt idx="1722">
                  <c:v>0.7754990718854069</c:v>
                </c:pt>
                <c:pt idx="1723">
                  <c:v>0.77675383631867834</c:v>
                </c:pt>
                <c:pt idx="1724">
                  <c:v>0.77800860075194578</c:v>
                </c:pt>
                <c:pt idx="1725">
                  <c:v>0.77924344721475436</c:v>
                </c:pt>
                <c:pt idx="1726">
                  <c:v>0.78049821164802413</c:v>
                </c:pt>
                <c:pt idx="1727">
                  <c:v>0.78173305903828805</c:v>
                </c:pt>
                <c:pt idx="1728">
                  <c:v>0.78298782347155793</c:v>
                </c:pt>
                <c:pt idx="1729">
                  <c:v>0.78422267086182251</c:v>
                </c:pt>
                <c:pt idx="1730">
                  <c:v>0.7854774343676354</c:v>
                </c:pt>
                <c:pt idx="1731">
                  <c:v>0.78673219880090428</c:v>
                </c:pt>
                <c:pt idx="1732">
                  <c:v>0.79298411082879761</c:v>
                </c:pt>
                <c:pt idx="1733">
                  <c:v>0.79421895821906219</c:v>
                </c:pt>
                <c:pt idx="1734">
                  <c:v>0.79545380560944068</c:v>
                </c:pt>
                <c:pt idx="1735">
                  <c:v>0.79987535576287883</c:v>
                </c:pt>
                <c:pt idx="1736">
                  <c:v>0.80111020222568663</c:v>
                </c:pt>
                <c:pt idx="1737">
                  <c:v>0.80236496665895629</c:v>
                </c:pt>
                <c:pt idx="1738">
                  <c:v>0.80359981404922165</c:v>
                </c:pt>
                <c:pt idx="1739">
                  <c:v>0.80483466143960003</c:v>
                </c:pt>
                <c:pt idx="1740">
                  <c:v>0.80608942587286947</c:v>
                </c:pt>
                <c:pt idx="1741">
                  <c:v>0.80732427233567805</c:v>
                </c:pt>
                <c:pt idx="1742">
                  <c:v>0.80857903676894693</c:v>
                </c:pt>
                <c:pt idx="1743">
                  <c:v>0.80983380120221649</c:v>
                </c:pt>
                <c:pt idx="1744">
                  <c:v>0.81106864859248162</c:v>
                </c:pt>
                <c:pt idx="1745">
                  <c:v>0.81232341209829551</c:v>
                </c:pt>
                <c:pt idx="1746">
                  <c:v>0.81357817653156461</c:v>
                </c:pt>
                <c:pt idx="1747">
                  <c:v>0.8148329409648335</c:v>
                </c:pt>
                <c:pt idx="1748">
                  <c:v>0.81608770447064649</c:v>
                </c:pt>
                <c:pt idx="1749">
                  <c:v>0.81732255186091063</c:v>
                </c:pt>
                <c:pt idx="1750">
                  <c:v>0.81855739925128956</c:v>
                </c:pt>
                <c:pt idx="1751">
                  <c:v>0.81979224664155581</c:v>
                </c:pt>
                <c:pt idx="1752">
                  <c:v>0.82102709403181962</c:v>
                </c:pt>
                <c:pt idx="1753">
                  <c:v>0.82228185846509061</c:v>
                </c:pt>
                <c:pt idx="1754">
                  <c:v>0.82604615083744148</c:v>
                </c:pt>
                <c:pt idx="1755">
                  <c:v>0.82851584469051465</c:v>
                </c:pt>
                <c:pt idx="1756">
                  <c:v>0.82975069208089447</c:v>
                </c:pt>
                <c:pt idx="1757">
                  <c:v>0.83285772759950405</c:v>
                </c:pt>
                <c:pt idx="1758">
                  <c:v>0.8341124911054294</c:v>
                </c:pt>
                <c:pt idx="1759">
                  <c:v>0.83536725553869962</c:v>
                </c:pt>
                <c:pt idx="1760">
                  <c:v>0.83660210292896409</c:v>
                </c:pt>
                <c:pt idx="1761">
                  <c:v>0.83783695031922889</c:v>
                </c:pt>
                <c:pt idx="1762">
                  <c:v>0.83909171475249955</c:v>
                </c:pt>
                <c:pt idx="1763">
                  <c:v>0.84034647825831221</c:v>
                </c:pt>
                <c:pt idx="1764">
                  <c:v>0.84158132564857713</c:v>
                </c:pt>
                <c:pt idx="1765">
                  <c:v>0.84285600712485165</c:v>
                </c:pt>
                <c:pt idx="1766">
                  <c:v>0.84409085451511756</c:v>
                </c:pt>
                <c:pt idx="1767">
                  <c:v>0.84534561802092945</c:v>
                </c:pt>
                <c:pt idx="1768">
                  <c:v>0.84658046541119369</c:v>
                </c:pt>
                <c:pt idx="1769">
                  <c:v>0.84783522984446369</c:v>
                </c:pt>
                <c:pt idx="1770">
                  <c:v>0.84908999335027691</c:v>
                </c:pt>
                <c:pt idx="1771">
                  <c:v>0.85034475778354679</c:v>
                </c:pt>
                <c:pt idx="1772">
                  <c:v>0.85159952221681656</c:v>
                </c:pt>
                <c:pt idx="1773">
                  <c:v>0.85285428665008733</c:v>
                </c:pt>
                <c:pt idx="1774">
                  <c:v>0.85410905015589988</c:v>
                </c:pt>
                <c:pt idx="1775">
                  <c:v>0.8565986619795467</c:v>
                </c:pt>
                <c:pt idx="1776">
                  <c:v>0.85783350936981162</c:v>
                </c:pt>
                <c:pt idx="1777">
                  <c:v>0.85910818991862858</c:v>
                </c:pt>
                <c:pt idx="1778">
                  <c:v>0.86034303730889583</c:v>
                </c:pt>
                <c:pt idx="1779">
                  <c:v>0.86159780174216349</c:v>
                </c:pt>
                <c:pt idx="1780">
                  <c:v>0.86285256524797649</c:v>
                </c:pt>
                <c:pt idx="1781">
                  <c:v>0.86721436519997042</c:v>
                </c:pt>
                <c:pt idx="1782">
                  <c:v>0.86844921259023677</c:v>
                </c:pt>
                <c:pt idx="1783">
                  <c:v>0.8696840590530438</c:v>
                </c:pt>
                <c:pt idx="1784">
                  <c:v>0.8709189064433086</c:v>
                </c:pt>
                <c:pt idx="1785">
                  <c:v>0.8721736708765786</c:v>
                </c:pt>
                <c:pt idx="1786">
                  <c:v>0.87342843530984826</c:v>
                </c:pt>
                <c:pt idx="1787">
                  <c:v>0.87468319881577372</c:v>
                </c:pt>
                <c:pt idx="1788">
                  <c:v>0.87591804620603864</c:v>
                </c:pt>
                <c:pt idx="1789">
                  <c:v>0.87717281063930963</c:v>
                </c:pt>
                <c:pt idx="1790">
                  <c:v>0.87842757507257863</c:v>
                </c:pt>
                <c:pt idx="1791">
                  <c:v>0.87966242153538665</c:v>
                </c:pt>
                <c:pt idx="1792">
                  <c:v>0.88089726892565057</c:v>
                </c:pt>
                <c:pt idx="1793">
                  <c:v>0.88213211631591548</c:v>
                </c:pt>
                <c:pt idx="1794">
                  <c:v>0.88338688074918537</c:v>
                </c:pt>
                <c:pt idx="1795">
                  <c:v>0.88466156129800311</c:v>
                </c:pt>
                <c:pt idx="1796">
                  <c:v>0.88591632573127144</c:v>
                </c:pt>
                <c:pt idx="1797">
                  <c:v>0.88840593755480846</c:v>
                </c:pt>
                <c:pt idx="1798">
                  <c:v>0.88966070106061956</c:v>
                </c:pt>
                <c:pt idx="1799">
                  <c:v>0.89089554845099883</c:v>
                </c:pt>
                <c:pt idx="1800">
                  <c:v>0.89336524323152844</c:v>
                </c:pt>
                <c:pt idx="1801">
                  <c:v>0.89461801549680364</c:v>
                </c:pt>
                <c:pt idx="1802">
                  <c:v>0.89585286288706756</c:v>
                </c:pt>
                <c:pt idx="1803">
                  <c:v>0.89893998136278697</c:v>
                </c:pt>
                <c:pt idx="1804">
                  <c:v>0.90017482875305177</c:v>
                </c:pt>
                <c:pt idx="1805">
                  <c:v>0.90142959225886465</c:v>
                </c:pt>
                <c:pt idx="1806">
                  <c:v>0.90266443964924292</c:v>
                </c:pt>
                <c:pt idx="1807">
                  <c:v>0.90391920408251281</c:v>
                </c:pt>
                <c:pt idx="1808">
                  <c:v>0.90517396851578269</c:v>
                </c:pt>
                <c:pt idx="1809">
                  <c:v>0.90640881497859138</c:v>
                </c:pt>
                <c:pt idx="1810">
                  <c:v>0.90766357941186016</c:v>
                </c:pt>
                <c:pt idx="1811">
                  <c:v>0.90889842680212563</c:v>
                </c:pt>
                <c:pt idx="1812">
                  <c:v>0.91015319123539451</c:v>
                </c:pt>
                <c:pt idx="1813">
                  <c:v>0.91140795474120651</c:v>
                </c:pt>
                <c:pt idx="1814">
                  <c:v>0.91266271917447761</c:v>
                </c:pt>
                <c:pt idx="1815">
                  <c:v>0.91391748360774727</c:v>
                </c:pt>
                <c:pt idx="1816">
                  <c:v>0.91515233099801208</c:v>
                </c:pt>
                <c:pt idx="1817">
                  <c:v>0.91638717746093257</c:v>
                </c:pt>
                <c:pt idx="1818">
                  <c:v>0.91762202485119815</c:v>
                </c:pt>
                <c:pt idx="1819">
                  <c:v>0.918896706327474</c:v>
                </c:pt>
                <c:pt idx="1820">
                  <c:v>0.92013155371773758</c:v>
                </c:pt>
                <c:pt idx="1821">
                  <c:v>0.9213664011080025</c:v>
                </c:pt>
                <c:pt idx="1822">
                  <c:v>0.92260124757081174</c:v>
                </c:pt>
                <c:pt idx="1823">
                  <c:v>0.92511077643735007</c:v>
                </c:pt>
                <c:pt idx="1824">
                  <c:v>0.92634562382761487</c:v>
                </c:pt>
                <c:pt idx="1825">
                  <c:v>0.92758047121799336</c:v>
                </c:pt>
                <c:pt idx="1826">
                  <c:v>0.9319422702424166</c:v>
                </c:pt>
                <c:pt idx="1827">
                  <c:v>0.93319703374822893</c:v>
                </c:pt>
                <c:pt idx="1828">
                  <c:v>0.93445179818149882</c:v>
                </c:pt>
                <c:pt idx="1829">
                  <c:v>0.93568664557187764</c:v>
                </c:pt>
                <c:pt idx="1830">
                  <c:v>0.93692149296214289</c:v>
                </c:pt>
                <c:pt idx="1831">
                  <c:v>0.93943102090122388</c:v>
                </c:pt>
                <c:pt idx="1832">
                  <c:v>0.94066586829149035</c:v>
                </c:pt>
                <c:pt idx="1833">
                  <c:v>0.94192063272476023</c:v>
                </c:pt>
                <c:pt idx="1834">
                  <c:v>0.94317539715803012</c:v>
                </c:pt>
                <c:pt idx="1835">
                  <c:v>0.94441024362083681</c:v>
                </c:pt>
                <c:pt idx="1836">
                  <c:v>0.94566500805410758</c:v>
                </c:pt>
                <c:pt idx="1837">
                  <c:v>0.94691977248737746</c:v>
                </c:pt>
                <c:pt idx="1838">
                  <c:v>0.94815461987775507</c:v>
                </c:pt>
                <c:pt idx="1839">
                  <c:v>0.94938946634056265</c:v>
                </c:pt>
                <c:pt idx="1840">
                  <c:v>0.95064423077383386</c:v>
                </c:pt>
                <c:pt idx="1841">
                  <c:v>0.95189899520710264</c:v>
                </c:pt>
                <c:pt idx="1842">
                  <c:v>0.95440852314618563</c:v>
                </c:pt>
                <c:pt idx="1843">
                  <c:v>0.95566328757945485</c:v>
                </c:pt>
                <c:pt idx="1844">
                  <c:v>0.95689813496971965</c:v>
                </c:pt>
                <c:pt idx="1845">
                  <c:v>0.95815289940298953</c:v>
                </c:pt>
                <c:pt idx="1846">
                  <c:v>0.95940766290880264</c:v>
                </c:pt>
                <c:pt idx="1847">
                  <c:v>0.96064251029906778</c:v>
                </c:pt>
                <c:pt idx="1848">
                  <c:v>0.96191719177534096</c:v>
                </c:pt>
                <c:pt idx="1849">
                  <c:v>0.96502422636660945</c:v>
                </c:pt>
                <c:pt idx="1850">
                  <c:v>0.96625907375687436</c:v>
                </c:pt>
                <c:pt idx="1851">
                  <c:v>0.96751383819014369</c:v>
                </c:pt>
                <c:pt idx="1852">
                  <c:v>0.96874868558040916</c:v>
                </c:pt>
                <c:pt idx="1853">
                  <c:v>0.97002336612922591</c:v>
                </c:pt>
                <c:pt idx="1854">
                  <c:v>0.97125821351949237</c:v>
                </c:pt>
                <c:pt idx="1855">
                  <c:v>0.97251297795275948</c:v>
                </c:pt>
                <c:pt idx="1856">
                  <c:v>0.97374782534314053</c:v>
                </c:pt>
                <c:pt idx="1857">
                  <c:v>0.97498267180594589</c:v>
                </c:pt>
                <c:pt idx="1858">
                  <c:v>0.97623743623921733</c:v>
                </c:pt>
                <c:pt idx="1859">
                  <c:v>0.97749220067248721</c:v>
                </c:pt>
                <c:pt idx="1860">
                  <c:v>0.97872704806275124</c:v>
                </c:pt>
                <c:pt idx="1861">
                  <c:v>0.97998181156856556</c:v>
                </c:pt>
                <c:pt idx="1862">
                  <c:v>0.98121665895882859</c:v>
                </c:pt>
                <c:pt idx="1863">
                  <c:v>0.98245150634920719</c:v>
                </c:pt>
                <c:pt idx="1864">
                  <c:v>0.98496103428828974</c:v>
                </c:pt>
                <c:pt idx="1865">
                  <c:v>0.98745064611182443</c:v>
                </c:pt>
                <c:pt idx="1866">
                  <c:v>0.98868549350209012</c:v>
                </c:pt>
                <c:pt idx="1867">
                  <c:v>0.98994025793535911</c:v>
                </c:pt>
                <c:pt idx="1868">
                  <c:v>0.9911751043981667</c:v>
                </c:pt>
                <c:pt idx="1869">
                  <c:v>0.99364479917881077</c:v>
                </c:pt>
                <c:pt idx="1870">
                  <c:v>0.99489956361208065</c:v>
                </c:pt>
                <c:pt idx="1871">
                  <c:v>0.99802651524623709</c:v>
                </c:pt>
                <c:pt idx="1872">
                  <c:v>0.99927928751151285</c:v>
                </c:pt>
                <c:pt idx="1873">
                  <c:v>5.3405194478273188E-4</c:v>
                </c:pt>
                <c:pt idx="1874">
                  <c:v>1.7888163780526161E-3</c:v>
                </c:pt>
                <c:pt idx="1875">
                  <c:v>3.0236637683174294E-3</c:v>
                </c:pt>
                <c:pt idx="1876">
                  <c:v>4.278427274130088E-3</c:v>
                </c:pt>
                <c:pt idx="1877">
                  <c:v>5.5331917073999726E-3</c:v>
                </c:pt>
                <c:pt idx="1878">
                  <c:v>6.7879561406698494E-3</c:v>
                </c:pt>
                <c:pt idx="1879">
                  <c:v>8.0228035310483618E-3</c:v>
                </c:pt>
                <c:pt idx="1880">
                  <c:v>9.2775670368610147E-3</c:v>
                </c:pt>
                <c:pt idx="1881">
                  <c:v>1.0512414427125799E-2</c:v>
                </c:pt>
                <c:pt idx="1882">
                  <c:v>1.1767178860395713E-2</c:v>
                </c:pt>
                <c:pt idx="1883">
                  <c:v>1.3021943293665593E-2</c:v>
                </c:pt>
                <c:pt idx="1884">
                  <c:v>1.4256789756473157E-2</c:v>
                </c:pt>
                <c:pt idx="1885">
                  <c:v>1.5491637146737961E-2</c:v>
                </c:pt>
                <c:pt idx="1886">
                  <c:v>1.6746401580007866E-2</c:v>
                </c:pt>
                <c:pt idx="1887">
                  <c:v>1.8001166013277749E-2</c:v>
                </c:pt>
                <c:pt idx="1888">
                  <c:v>2.0490776909468881E-2</c:v>
                </c:pt>
                <c:pt idx="1889">
                  <c:v>2.1725624299733667E-2</c:v>
                </c:pt>
                <c:pt idx="1890">
                  <c:v>2.29803887330036E-2</c:v>
                </c:pt>
                <c:pt idx="1891">
                  <c:v>2.4235153166273497E-2</c:v>
                </c:pt>
                <c:pt idx="1892">
                  <c:v>2.5489916672086176E-2</c:v>
                </c:pt>
                <c:pt idx="1893">
                  <c:v>2.6724764062350914E-2</c:v>
                </c:pt>
                <c:pt idx="1894">
                  <c:v>2.7979528495620836E-2</c:v>
                </c:pt>
                <c:pt idx="1895">
                  <c:v>3.1126397172784002E-2</c:v>
                </c:pt>
                <c:pt idx="1896">
                  <c:v>3.2361244563162486E-2</c:v>
                </c:pt>
                <c:pt idx="1897">
                  <c:v>3.3596091953427269E-2</c:v>
                </c:pt>
                <c:pt idx="1898">
                  <c:v>3.4850855459239952E-2</c:v>
                </c:pt>
                <c:pt idx="1899">
                  <c:v>3.6105619892509835E-2</c:v>
                </c:pt>
                <c:pt idx="1900">
                  <c:v>3.8595231716044516E-2</c:v>
                </c:pt>
                <c:pt idx="1901">
                  <c:v>3.9849995221857212E-2</c:v>
                </c:pt>
                <c:pt idx="1902">
                  <c:v>4.1104759655127047E-2</c:v>
                </c:pt>
                <c:pt idx="1903">
                  <c:v>4.2339607045391976E-2</c:v>
                </c:pt>
                <c:pt idx="1904">
                  <c:v>4.3574454435770363E-2</c:v>
                </c:pt>
                <c:pt idx="1905">
                  <c:v>4.4809301826035285E-2</c:v>
                </c:pt>
                <c:pt idx="1906">
                  <c:v>4.6083982374852867E-2</c:v>
                </c:pt>
                <c:pt idx="1907">
                  <c:v>4.7338746808122834E-2</c:v>
                </c:pt>
                <c:pt idx="1908">
                  <c:v>4.8573594198387575E-2</c:v>
                </c:pt>
                <c:pt idx="1909">
                  <c:v>4.9808441588652393E-2</c:v>
                </c:pt>
                <c:pt idx="1910">
                  <c:v>5.1043288051459967E-2</c:v>
                </c:pt>
                <c:pt idx="1911">
                  <c:v>5.2278135441724771E-2</c:v>
                </c:pt>
                <c:pt idx="1912">
                  <c:v>5.3532899874994704E-2</c:v>
                </c:pt>
                <c:pt idx="1913">
                  <c:v>5.6042427814190963E-2</c:v>
                </c:pt>
                <c:pt idx="1914">
                  <c:v>5.9786804070995535E-2</c:v>
                </c:pt>
                <c:pt idx="1915">
                  <c:v>6.1021650533803054E-2</c:v>
                </c:pt>
                <c:pt idx="1916">
                  <c:v>6.7873061381874322E-2</c:v>
                </c:pt>
                <c:pt idx="1917">
                  <c:v>0.94378729616551138</c:v>
                </c:pt>
                <c:pt idx="1918">
                  <c:v>0.94504206059878115</c:v>
                </c:pt>
                <c:pt idx="1919">
                  <c:v>0.94629682503204959</c:v>
                </c:pt>
                <c:pt idx="1920">
                  <c:v>0.94755158853786259</c:v>
                </c:pt>
                <c:pt idx="1921">
                  <c:v>0.94878643592812761</c:v>
                </c:pt>
                <c:pt idx="1922">
                  <c:v>0.95004120036139839</c:v>
                </c:pt>
                <c:pt idx="1923">
                  <c:v>0.9512760477516613</c:v>
                </c:pt>
                <c:pt idx="1924">
                  <c:v>0.95251089514204057</c:v>
                </c:pt>
                <c:pt idx="1925">
                  <c:v>0.95376565864785423</c:v>
                </c:pt>
                <c:pt idx="1926">
                  <c:v>0.95502042308112411</c:v>
                </c:pt>
                <c:pt idx="1927">
                  <c:v>0.95625527047138903</c:v>
                </c:pt>
                <c:pt idx="1928">
                  <c:v>0.95751003490465758</c:v>
                </c:pt>
                <c:pt idx="1929">
                  <c:v>0.95874488136746561</c:v>
                </c:pt>
                <c:pt idx="1930">
                  <c:v>0.9599797287577303</c:v>
                </c:pt>
                <c:pt idx="1931">
                  <c:v>0.96123449319100063</c:v>
                </c:pt>
                <c:pt idx="1932">
                  <c:v>0.96372410501464867</c:v>
                </c:pt>
                <c:pt idx="1933">
                  <c:v>0.96621371591072558</c:v>
                </c:pt>
                <c:pt idx="1934">
                  <c:v>0.96870332773426049</c:v>
                </c:pt>
                <c:pt idx="1935">
                  <c:v>0.96995809124007448</c:v>
                </c:pt>
                <c:pt idx="1936">
                  <c:v>0.97119293863033862</c:v>
                </c:pt>
                <c:pt idx="1937">
                  <c:v>0.97244770306360862</c:v>
                </c:pt>
                <c:pt idx="1938">
                  <c:v>0.97370246749687894</c:v>
                </c:pt>
                <c:pt idx="1939">
                  <c:v>0.97680950208814599</c:v>
                </c:pt>
                <c:pt idx="1940">
                  <c:v>0.97804434947841035</c:v>
                </c:pt>
                <c:pt idx="1941">
                  <c:v>0.97929911391168023</c:v>
                </c:pt>
                <c:pt idx="1942">
                  <c:v>0.980553877417492</c:v>
                </c:pt>
                <c:pt idx="1943">
                  <c:v>0.98178872480787049</c:v>
                </c:pt>
                <c:pt idx="1944">
                  <c:v>0.98302357219813563</c:v>
                </c:pt>
                <c:pt idx="1945">
                  <c:v>0.98427833663140563</c:v>
                </c:pt>
                <c:pt idx="1946">
                  <c:v>0.98551318402166754</c:v>
                </c:pt>
                <c:pt idx="1947">
                  <c:v>0.98676794752748254</c:v>
                </c:pt>
                <c:pt idx="1948">
                  <c:v>0.98802271196075175</c:v>
                </c:pt>
                <c:pt idx="1949">
                  <c:v>0.98925556718302232</c:v>
                </c:pt>
                <c:pt idx="1950">
                  <c:v>0.99049041457328801</c:v>
                </c:pt>
                <c:pt idx="1951">
                  <c:v>0.99174517900655701</c:v>
                </c:pt>
                <c:pt idx="1952">
                  <c:v>0.99299994343982778</c:v>
                </c:pt>
                <c:pt idx="1953">
                  <c:v>0.99423479083009159</c:v>
                </c:pt>
                <c:pt idx="1954">
                  <c:v>0.99548955433590436</c:v>
                </c:pt>
                <c:pt idx="1955">
                  <c:v>0.99672440172628252</c:v>
                </c:pt>
                <c:pt idx="1956">
                  <c:v>0.99797916615955273</c:v>
                </c:pt>
                <c:pt idx="1957">
                  <c:v>0.99923393059282251</c:v>
                </c:pt>
                <c:pt idx="1958">
                  <c:v>4.8869409863527922E-4</c:v>
                </c:pt>
                <c:pt idx="1959">
                  <c:v>1.7434585319051645E-3</c:v>
                </c:pt>
                <c:pt idx="1960">
                  <c:v>2.9783059221699659E-3</c:v>
                </c:pt>
                <c:pt idx="1961">
                  <c:v>4.2330694279826449E-3</c:v>
                </c:pt>
                <c:pt idx="1962">
                  <c:v>5.5077509042575912E-3</c:v>
                </c:pt>
                <c:pt idx="1963">
                  <c:v>9.8695499287942134E-3</c:v>
                </c:pt>
                <c:pt idx="1964">
                  <c:v>1.1104397319059003E-2</c:v>
                </c:pt>
                <c:pt idx="1965">
                  <c:v>1.2359161752328873E-2</c:v>
                </c:pt>
                <c:pt idx="1966">
                  <c:v>1.361392525814154E-2</c:v>
                </c:pt>
                <c:pt idx="1967">
                  <c:v>1.4848772648406363E-2</c:v>
                </c:pt>
                <c:pt idx="1968">
                  <c:v>1.6083620038671149E-2</c:v>
                </c:pt>
                <c:pt idx="1969">
                  <c:v>1.7338384471941016E-2</c:v>
                </c:pt>
                <c:pt idx="1970">
                  <c:v>1.982799536813222E-2</c:v>
                </c:pt>
                <c:pt idx="1971">
                  <c:v>2.1082759801402048E-2</c:v>
                </c:pt>
                <c:pt idx="1972">
                  <c:v>2.3572371624936785E-2</c:v>
                </c:pt>
                <c:pt idx="1973">
                  <c:v>2.4807219015201606E-2</c:v>
                </c:pt>
                <c:pt idx="1974">
                  <c:v>2.6061982521014288E-2</c:v>
                </c:pt>
                <c:pt idx="1975">
                  <c:v>2.7296829911279054E-2</c:v>
                </c:pt>
                <c:pt idx="1976">
                  <c:v>2.8531677301543858E-2</c:v>
                </c:pt>
                <c:pt idx="1977">
                  <c:v>2.978644173481371E-2</c:v>
                </c:pt>
                <c:pt idx="1978">
                  <c:v>3.2276052631004908E-2</c:v>
                </c:pt>
                <c:pt idx="1979">
                  <c:v>3.6000511844804392E-2</c:v>
                </c:pt>
                <c:pt idx="1980">
                  <c:v>3.7255275350617061E-2</c:v>
                </c:pt>
                <c:pt idx="1981">
                  <c:v>3.8510039783886889E-2</c:v>
                </c:pt>
                <c:pt idx="1982">
                  <c:v>3.9744887174151741E-2</c:v>
                </c:pt>
                <c:pt idx="1983">
                  <c:v>4.2851921765418424E-2</c:v>
                </c:pt>
                <c:pt idx="1984">
                  <c:v>4.4106686198688412E-2</c:v>
                </c:pt>
                <c:pt idx="1985">
                  <c:v>4.5361450631958192E-2</c:v>
                </c:pt>
                <c:pt idx="1986">
                  <c:v>4.6596298022223051E-2</c:v>
                </c:pt>
                <c:pt idx="1987">
                  <c:v>1.5493310027864027E-2</c:v>
                </c:pt>
                <c:pt idx="1988">
                  <c:v>1.7841511310052776E-2</c:v>
                </c:pt>
                <c:pt idx="1989">
                  <c:v>2.0211621803127848E-2</c:v>
                </c:pt>
                <c:pt idx="1990">
                  <c:v>2.2561814325854398E-2</c:v>
                </c:pt>
                <c:pt idx="1991">
                  <c:v>2.4931924818929509E-2</c:v>
                </c:pt>
                <c:pt idx="1992">
                  <c:v>2.7282118269113271E-2</c:v>
                </c:pt>
                <c:pt idx="1993">
                  <c:v>2.9672144877736211E-2</c:v>
                </c:pt>
                <c:pt idx="1994">
                  <c:v>3.2022338327919959E-2</c:v>
                </c:pt>
                <c:pt idx="1995">
                  <c:v>3.4392447893651479E-2</c:v>
                </c:pt>
                <c:pt idx="1996">
                  <c:v>3.6742641343721516E-2</c:v>
                </c:pt>
                <c:pt idx="1997">
                  <c:v>3.909283479390524E-2</c:v>
                </c:pt>
                <c:pt idx="1998">
                  <c:v>4.1462944359523239E-2</c:v>
                </c:pt>
                <c:pt idx="1999">
                  <c:v>4.3813137809706998E-2</c:v>
                </c:pt>
                <c:pt idx="2000">
                  <c:v>4.6163331259890653E-2</c:v>
                </c:pt>
                <c:pt idx="2001">
                  <c:v>4.8513523782503412E-2</c:v>
                </c:pt>
                <c:pt idx="2002">
                  <c:v>5.0903551318697303E-2</c:v>
                </c:pt>
                <c:pt idx="2003">
                  <c:v>5.3253743841310104E-2</c:v>
                </c:pt>
                <c:pt idx="2004">
                  <c:v>5.5623854334498901E-2</c:v>
                </c:pt>
                <c:pt idx="2005">
                  <c:v>5.7974047784568876E-2</c:v>
                </c:pt>
                <c:pt idx="2006">
                  <c:v>6.034415735030052E-2</c:v>
                </c:pt>
                <c:pt idx="2007">
                  <c:v>6.2694350800484272E-2</c:v>
                </c:pt>
                <c:pt idx="2008">
                  <c:v>6.5064460366102139E-2</c:v>
                </c:pt>
                <c:pt idx="2009">
                  <c:v>6.7454487902182433E-2</c:v>
                </c:pt>
                <c:pt idx="2010">
                  <c:v>6.9804681352366241E-2</c:v>
                </c:pt>
                <c:pt idx="2011">
                  <c:v>7.2154873875092562E-2</c:v>
                </c:pt>
                <c:pt idx="2012">
                  <c:v>7.4524984368167693E-2</c:v>
                </c:pt>
                <c:pt idx="2013">
                  <c:v>7.6875176890894167E-2</c:v>
                </c:pt>
                <c:pt idx="2014">
                  <c:v>7.9225370340964218E-2</c:v>
                </c:pt>
                <c:pt idx="2015">
                  <c:v>8.1595480834153064E-2</c:v>
                </c:pt>
                <c:pt idx="2016">
                  <c:v>8.394567335687976E-2</c:v>
                </c:pt>
                <c:pt idx="2017">
                  <c:v>8.6295866806949728E-2</c:v>
                </c:pt>
                <c:pt idx="2018">
                  <c:v>8.8685894343030036E-2</c:v>
                </c:pt>
                <c:pt idx="2019">
                  <c:v>9.1036086865756233E-2</c:v>
                </c:pt>
                <c:pt idx="2020">
                  <c:v>9.3386280315939998E-2</c:v>
                </c:pt>
                <c:pt idx="2021">
                  <c:v>9.5736473766010258E-2</c:v>
                </c:pt>
                <c:pt idx="2022">
                  <c:v>9.8106583331741645E-2</c:v>
                </c:pt>
                <c:pt idx="2023">
                  <c:v>0.10047669382481671</c:v>
                </c:pt>
                <c:pt idx="2024">
                  <c:v>0.10282688634754321</c:v>
                </c:pt>
                <c:pt idx="2025">
                  <c:v>0.10519699684073212</c:v>
                </c:pt>
                <c:pt idx="2026">
                  <c:v>0.10754719029080205</c:v>
                </c:pt>
                <c:pt idx="2027">
                  <c:v>0.10991530861588217</c:v>
                </c:pt>
                <c:pt idx="2028">
                  <c:v>0.11226550113860877</c:v>
                </c:pt>
                <c:pt idx="2029">
                  <c:v>0.11463561163179747</c:v>
                </c:pt>
                <c:pt idx="2030">
                  <c:v>0.11698580508186751</c:v>
                </c:pt>
                <c:pt idx="2031">
                  <c:v>0.12051109479341449</c:v>
                </c:pt>
                <c:pt idx="2032">
                  <c:v>0.1228612873160274</c:v>
                </c:pt>
                <c:pt idx="2033">
                  <c:v>0.12521148076621141</c:v>
                </c:pt>
                <c:pt idx="2034">
                  <c:v>0.12760150830229122</c:v>
                </c:pt>
                <c:pt idx="2035">
                  <c:v>0.12995170082501772</c:v>
                </c:pt>
                <c:pt idx="2036">
                  <c:v>0.13234172836109792</c:v>
                </c:pt>
                <c:pt idx="2037">
                  <c:v>0.13469192088382442</c:v>
                </c:pt>
                <c:pt idx="2038">
                  <c:v>0.13706203137689982</c:v>
                </c:pt>
                <c:pt idx="2039">
                  <c:v>0.13941222482708351</c:v>
                </c:pt>
                <c:pt idx="2040">
                  <c:v>0.14176241734980979</c:v>
                </c:pt>
                <c:pt idx="2041">
                  <c:v>0.14413252784288488</c:v>
                </c:pt>
                <c:pt idx="2042">
                  <c:v>0.14648272036561139</c:v>
                </c:pt>
                <c:pt idx="2043">
                  <c:v>0.1488329138157953</c:v>
                </c:pt>
                <c:pt idx="2044">
                  <c:v>0.1512229413518755</c:v>
                </c:pt>
                <c:pt idx="2045">
                  <c:v>0.15357313387448843</c:v>
                </c:pt>
                <c:pt idx="2046">
                  <c:v>0.1559233273246719</c:v>
                </c:pt>
                <c:pt idx="2047">
                  <c:v>0.15827352077485557</c:v>
                </c:pt>
                <c:pt idx="2048">
                  <c:v>0.16064363034047346</c:v>
                </c:pt>
                <c:pt idx="2049">
                  <c:v>0.16299382379065719</c:v>
                </c:pt>
                <c:pt idx="2050">
                  <c:v>0.16536393335627531</c:v>
                </c:pt>
                <c:pt idx="2051">
                  <c:v>0.167714126806459</c:v>
                </c:pt>
                <c:pt idx="2052">
                  <c:v>0.17006432025664253</c:v>
                </c:pt>
                <c:pt idx="2053">
                  <c:v>0.17245434686526595</c:v>
                </c:pt>
                <c:pt idx="2054">
                  <c:v>0.17480454031544923</c:v>
                </c:pt>
                <c:pt idx="2055">
                  <c:v>0.17717464988106721</c:v>
                </c:pt>
                <c:pt idx="2056">
                  <c:v>0.17952484333125091</c:v>
                </c:pt>
                <c:pt idx="2057">
                  <c:v>0.18189495382432633</c:v>
                </c:pt>
                <c:pt idx="2058">
                  <c:v>0.18424514634705286</c:v>
                </c:pt>
                <c:pt idx="2059">
                  <c:v>0.18659533979723675</c:v>
                </c:pt>
                <c:pt idx="2060">
                  <c:v>0.18894553324730662</c:v>
                </c:pt>
                <c:pt idx="2061">
                  <c:v>0.19131564281303781</c:v>
                </c:pt>
                <c:pt idx="2062">
                  <c:v>0.19368575330611287</c:v>
                </c:pt>
                <c:pt idx="2063">
                  <c:v>0.19605586287184451</c:v>
                </c:pt>
                <c:pt idx="2064">
                  <c:v>0.19840605632191471</c:v>
                </c:pt>
                <c:pt idx="2065">
                  <c:v>0.20075425760410326</c:v>
                </c:pt>
                <c:pt idx="2066">
                  <c:v>0.2031243680971784</c:v>
                </c:pt>
                <c:pt idx="2067">
                  <c:v>0.20547456154736243</c:v>
                </c:pt>
                <c:pt idx="2068">
                  <c:v>0.20784467111298019</c:v>
                </c:pt>
                <c:pt idx="2069">
                  <c:v>0.21019486456316391</c:v>
                </c:pt>
                <c:pt idx="2070">
                  <c:v>0.21254505801334744</c:v>
                </c:pt>
                <c:pt idx="2071">
                  <c:v>0.21493508462197081</c:v>
                </c:pt>
                <c:pt idx="2072">
                  <c:v>0.21728527807215436</c:v>
                </c:pt>
                <c:pt idx="2073">
                  <c:v>7.4140432865419839E-2</c:v>
                </c:pt>
                <c:pt idx="2074">
                  <c:v>7.7605971447951574E-2</c:v>
                </c:pt>
                <c:pt idx="2075">
                  <c:v>8.0812591254129998E-2</c:v>
                </c:pt>
                <c:pt idx="2076">
                  <c:v>8.4019210132851213E-2</c:v>
                </c:pt>
                <c:pt idx="2077">
                  <c:v>8.7245746981920988E-2</c:v>
                </c:pt>
                <c:pt idx="2078">
                  <c:v>9.0492199946652502E-2</c:v>
                </c:pt>
                <c:pt idx="2079">
                  <c:v>9.3696827584722364E-2</c:v>
                </c:pt>
                <c:pt idx="2080">
                  <c:v>9.6923364433905534E-2</c:v>
                </c:pt>
                <c:pt idx="2081">
                  <c:v>0.10032915281487932</c:v>
                </c:pt>
                <c:pt idx="2082">
                  <c:v>0.10353577262105788</c:v>
                </c:pt>
                <c:pt idx="2083">
                  <c:v>0.10676230854278411</c:v>
                </c:pt>
                <c:pt idx="2084">
                  <c:v>0.10996892834896246</c:v>
                </c:pt>
                <c:pt idx="2085">
                  <c:v>0.11317355598703226</c:v>
                </c:pt>
                <c:pt idx="2086">
                  <c:v>0.11638017579321062</c:v>
                </c:pt>
                <c:pt idx="2087">
                  <c:v>0.11968637988684352</c:v>
                </c:pt>
                <c:pt idx="2088">
                  <c:v>0.12301250009591062</c:v>
                </c:pt>
                <c:pt idx="2089">
                  <c:v>0.12621911990208901</c:v>
                </c:pt>
                <c:pt idx="2090">
                  <c:v>0.12942573970826743</c:v>
                </c:pt>
                <c:pt idx="2091">
                  <c:v>0.13265028438934223</c:v>
                </c:pt>
                <c:pt idx="2092">
                  <c:v>0.13587682031106837</c:v>
                </c:pt>
                <c:pt idx="2093">
                  <c:v>0.13928260869215592</c:v>
                </c:pt>
                <c:pt idx="2094">
                  <c:v>0.14250914554122618</c:v>
                </c:pt>
                <c:pt idx="2095">
                  <c:v>0.14571576441994694</c:v>
                </c:pt>
                <c:pt idx="2096">
                  <c:v>0.14892238422612569</c:v>
                </c:pt>
                <c:pt idx="2097">
                  <c:v>0.15214692890720036</c:v>
                </c:pt>
                <c:pt idx="2098">
                  <c:v>0.15547305004383821</c:v>
                </c:pt>
                <c:pt idx="2099">
                  <c:v>0.15877925413735774</c:v>
                </c:pt>
                <c:pt idx="2100">
                  <c:v>0.16198587301607859</c:v>
                </c:pt>
                <c:pt idx="2101">
                  <c:v>0.16519249282225726</c:v>
                </c:pt>
                <c:pt idx="2102">
                  <c:v>0.16863811528924089</c:v>
                </c:pt>
                <c:pt idx="2103">
                  <c:v>0.17196423549842219</c:v>
                </c:pt>
                <c:pt idx="2104">
                  <c:v>0.17528836539440842</c:v>
                </c:pt>
                <c:pt idx="2105">
                  <c:v>0.17851490131613473</c:v>
                </c:pt>
                <c:pt idx="2106">
                  <c:v>0.18172152112231291</c:v>
                </c:pt>
                <c:pt idx="2107">
                  <c:v>0.18492814000103444</c:v>
                </c:pt>
                <c:pt idx="2108">
                  <c:v>0.18865259921483357</c:v>
                </c:pt>
                <c:pt idx="2109">
                  <c:v>0.19237705750117584</c:v>
                </c:pt>
                <c:pt idx="2110">
                  <c:v>0.19560160218236441</c:v>
                </c:pt>
                <c:pt idx="2111">
                  <c:v>0.19902730760634321</c:v>
                </c:pt>
                <c:pt idx="2112">
                  <c:v>0.20235342874298121</c:v>
                </c:pt>
                <c:pt idx="2113">
                  <c:v>0.20563971579360887</c:v>
                </c:pt>
                <c:pt idx="2114">
                  <c:v>0.20898575304568121</c:v>
                </c:pt>
                <c:pt idx="2115">
                  <c:v>0.2131085503367558</c:v>
                </c:pt>
                <c:pt idx="2116">
                  <c:v>0.21631317797493921</c:v>
                </c:pt>
                <c:pt idx="2117">
                  <c:v>0.21975879951446625</c:v>
                </c:pt>
                <c:pt idx="2118">
                  <c:v>0.22298533636364939</c:v>
                </c:pt>
                <c:pt idx="2119">
                  <c:v>0.22619195616982779</c:v>
                </c:pt>
                <c:pt idx="2120">
                  <c:v>0.22949816026346095</c:v>
                </c:pt>
                <c:pt idx="2121">
                  <c:v>0.23282428047252804</c:v>
                </c:pt>
                <c:pt idx="2122">
                  <c:v>0.23604882515360259</c:v>
                </c:pt>
                <c:pt idx="2123">
                  <c:v>0.23937494629024059</c:v>
                </c:pt>
                <c:pt idx="2124">
                  <c:v>0.24266123334086862</c:v>
                </c:pt>
                <c:pt idx="2125">
                  <c:v>0.2458877692625947</c:v>
                </c:pt>
                <c:pt idx="2126">
                  <c:v>0.24909438906865944</c:v>
                </c:pt>
                <c:pt idx="2127">
                  <c:v>0.25242051020529782</c:v>
                </c:pt>
                <c:pt idx="2128">
                  <c:v>0.25572472213082181</c:v>
                </c:pt>
                <c:pt idx="2129">
                  <c:v>0.25893134193700007</c:v>
                </c:pt>
                <c:pt idx="2130">
                  <c:v>0.26213796174317849</c:v>
                </c:pt>
                <c:pt idx="2131">
                  <c:v>0.26534458062189981</c:v>
                </c:pt>
                <c:pt idx="2132">
                  <c:v>0.26857111747096951</c:v>
                </c:pt>
                <c:pt idx="2133">
                  <c:v>0.27177773634969082</c:v>
                </c:pt>
                <c:pt idx="2134">
                  <c:v>0.27498435615586964</c:v>
                </c:pt>
                <c:pt idx="2135">
                  <c:v>0.27820890083694433</c:v>
                </c:pt>
                <c:pt idx="2136">
                  <c:v>0.28141552064312225</c:v>
                </c:pt>
                <c:pt idx="2137">
                  <c:v>0.28462213952184401</c:v>
                </c:pt>
                <c:pt idx="2138">
                  <c:v>0.28782875932802265</c:v>
                </c:pt>
                <c:pt idx="2139">
                  <c:v>0.2910552961770918</c:v>
                </c:pt>
                <c:pt idx="2140">
                  <c:v>0.29424199801280798</c:v>
                </c:pt>
                <c:pt idx="2141">
                  <c:v>0.297446626578449</c:v>
                </c:pt>
                <c:pt idx="2142">
                  <c:v>0.30067316250017484</c:v>
                </c:pt>
                <c:pt idx="2143">
                  <c:v>0.30387978230624013</c:v>
                </c:pt>
                <c:pt idx="2144">
                  <c:v>0.30722581955842548</c:v>
                </c:pt>
                <c:pt idx="2145">
                  <c:v>0.31055194069495018</c:v>
                </c:pt>
                <c:pt idx="2146">
                  <c:v>0.31375856050112816</c:v>
                </c:pt>
                <c:pt idx="2147">
                  <c:v>0.3170627724267665</c:v>
                </c:pt>
                <c:pt idx="2148">
                  <c:v>0.32038889356329137</c:v>
                </c:pt>
                <c:pt idx="2149">
                  <c:v>0.32359551244201157</c:v>
                </c:pt>
                <c:pt idx="2150">
                  <c:v>0.32682204929119557</c:v>
                </c:pt>
                <c:pt idx="2151">
                  <c:v>0.33014817042771938</c:v>
                </c:pt>
                <c:pt idx="2152">
                  <c:v>0.33345437452135285</c:v>
                </c:pt>
                <c:pt idx="2153">
                  <c:v>0.33665900215942252</c:v>
                </c:pt>
                <c:pt idx="2154">
                  <c:v>0.33988553808114874</c:v>
                </c:pt>
                <c:pt idx="2155">
                  <c:v>0.34269381981005181</c:v>
                </c:pt>
                <c:pt idx="2156">
                  <c:v>6.1013021853000449E-2</c:v>
                </c:pt>
                <c:pt idx="2157">
                  <c:v>6.4396901950545024E-2</c:v>
                </c:pt>
                <c:pt idx="2158">
                  <c:v>6.7802690331632415E-2</c:v>
                </c:pt>
                <c:pt idx="2159">
                  <c:v>7.1088977382260068E-2</c:v>
                </c:pt>
                <c:pt idx="2160">
                  <c:v>7.4594350050802033E-2</c:v>
                </c:pt>
                <c:pt idx="2161">
                  <c:v>7.7860720985882037E-2</c:v>
                </c:pt>
                <c:pt idx="2162">
                  <c:v>8.1107173950499767E-2</c:v>
                </c:pt>
                <c:pt idx="2163">
                  <c:v>8.4491054048044148E-2</c:v>
                </c:pt>
                <c:pt idx="2164">
                  <c:v>8.7857008343121518E-2</c:v>
                </c:pt>
                <c:pt idx="2165">
                  <c:v>9.1163212436754182E-2</c:v>
                </c:pt>
                <c:pt idx="2166">
                  <c:v>9.4409665401371953E-2</c:v>
                </c:pt>
                <c:pt idx="2167">
                  <c:v>9.7775620623906448E-2</c:v>
                </c:pt>
                <c:pt idx="2168">
                  <c:v>0.10128099329244818</c:v>
                </c:pt>
                <c:pt idx="2169">
                  <c:v>0.10466487246253581</c:v>
                </c:pt>
                <c:pt idx="2170">
                  <c:v>0.10793124339761571</c:v>
                </c:pt>
                <c:pt idx="2171">
                  <c:v>0.11123744749124853</c:v>
                </c:pt>
                <c:pt idx="2172">
                  <c:v>0.11450381749887119</c:v>
                </c:pt>
                <c:pt idx="2173">
                  <c:v>0.11779010454949923</c:v>
                </c:pt>
                <c:pt idx="2174">
                  <c:v>0.12105647455712197</c:v>
                </c:pt>
                <c:pt idx="2175">
                  <c:v>0.12430292752173969</c:v>
                </c:pt>
                <c:pt idx="2176">
                  <c:v>0.12758722333182959</c:v>
                </c:pt>
                <c:pt idx="2177">
                  <c:v>0.13085359333945235</c:v>
                </c:pt>
                <c:pt idx="2178">
                  <c:v>0.13423946467753489</c:v>
                </c:pt>
                <c:pt idx="2179">
                  <c:v>0.13762533601561697</c:v>
                </c:pt>
                <c:pt idx="2180">
                  <c:v>0.14087178990769189</c:v>
                </c:pt>
                <c:pt idx="2181">
                  <c:v>0.14415807695831967</c:v>
                </c:pt>
                <c:pt idx="2182">
                  <c:v>0.14742245479794783</c:v>
                </c:pt>
                <c:pt idx="2183">
                  <c:v>0.15068882573314113</c:v>
                </c:pt>
                <c:pt idx="2184">
                  <c:v>0.15397511278376896</c:v>
                </c:pt>
                <c:pt idx="2185">
                  <c:v>0.15722156574838664</c:v>
                </c:pt>
                <c:pt idx="2186">
                  <c:v>0.16050785279901447</c:v>
                </c:pt>
                <c:pt idx="2187">
                  <c:v>0.16387380709409172</c:v>
                </c:pt>
                <c:pt idx="2188">
                  <c:v>0.1672377701486312</c:v>
                </c:pt>
                <c:pt idx="2189">
                  <c:v>0.170524057199259</c:v>
                </c:pt>
                <c:pt idx="2190">
                  <c:v>0.17389001242179367</c:v>
                </c:pt>
                <c:pt idx="2191">
                  <c:v>0.17727588375987591</c:v>
                </c:pt>
                <c:pt idx="2192">
                  <c:v>0.18054225376749913</c:v>
                </c:pt>
                <c:pt idx="2193">
                  <c:v>0.18382854081812641</c:v>
                </c:pt>
                <c:pt idx="2194">
                  <c:v>0.18707300254220657</c:v>
                </c:pt>
                <c:pt idx="2195">
                  <c:v>0.19033937254994271</c:v>
                </c:pt>
                <c:pt idx="2196">
                  <c:v>0.19362565960045666</c:v>
                </c:pt>
                <c:pt idx="2197">
                  <c:v>0.1968920296081933</c:v>
                </c:pt>
                <c:pt idx="2198">
                  <c:v>0.20015839961581605</c:v>
                </c:pt>
                <c:pt idx="2199">
                  <c:v>0.20354427188135588</c:v>
                </c:pt>
                <c:pt idx="2200">
                  <c:v>0.20690823493589544</c:v>
                </c:pt>
                <c:pt idx="2201">
                  <c:v>0.21019452198652289</c:v>
                </c:pt>
                <c:pt idx="2202">
                  <c:v>0.21344097495114081</c:v>
                </c:pt>
                <c:pt idx="2203">
                  <c:v>0.21668742791575818</c:v>
                </c:pt>
                <c:pt idx="2204">
                  <c:v>0.22009321629684564</c:v>
                </c:pt>
                <c:pt idx="2205">
                  <c:v>0.22361850600839261</c:v>
                </c:pt>
                <c:pt idx="2206">
                  <c:v>0.22702230314882854</c:v>
                </c:pt>
                <c:pt idx="2207">
                  <c:v>0.23026875611355987</c:v>
                </c:pt>
                <c:pt idx="2208">
                  <c:v>0.23365462745164217</c:v>
                </c:pt>
                <c:pt idx="2209">
                  <c:v>0.23704049971706848</c:v>
                </c:pt>
                <c:pt idx="2210">
                  <c:v>0.24028695268179964</c:v>
                </c:pt>
                <c:pt idx="2211">
                  <c:v>0.24367282401988158</c:v>
                </c:pt>
                <c:pt idx="2212">
                  <c:v>0.24703877924241624</c:v>
                </c:pt>
                <c:pt idx="2213">
                  <c:v>0.25032307412504951</c:v>
                </c:pt>
                <c:pt idx="2214">
                  <c:v>0.25356952708966718</c:v>
                </c:pt>
                <c:pt idx="2215">
                  <c:v>0.25683589802474682</c:v>
                </c:pt>
                <c:pt idx="2216">
                  <c:v>0.26012218507537482</c:v>
                </c:pt>
                <c:pt idx="2217">
                  <c:v>0.26338855508299774</c:v>
                </c:pt>
                <c:pt idx="2218">
                  <c:v>0.2666549250907338</c:v>
                </c:pt>
                <c:pt idx="2219">
                  <c:v>0.2699392209007101</c:v>
                </c:pt>
                <c:pt idx="2220">
                  <c:v>0.27330517519578773</c:v>
                </c:pt>
                <c:pt idx="2221">
                  <c:v>0.27671096357687525</c:v>
                </c:pt>
                <c:pt idx="2222">
                  <c:v>0.28019641920241201</c:v>
                </c:pt>
                <c:pt idx="2223">
                  <c:v>0.28346279013749226</c:v>
                </c:pt>
                <c:pt idx="2224">
                  <c:v>0.28694824576302835</c:v>
                </c:pt>
                <c:pt idx="2225">
                  <c:v>0.29023254064566117</c:v>
                </c:pt>
                <c:pt idx="2226">
                  <c:v>0.29349891158074187</c:v>
                </c:pt>
                <c:pt idx="2227">
                  <c:v>0.29688478291882447</c:v>
                </c:pt>
                <c:pt idx="2228">
                  <c:v>0.3002706542569058</c:v>
                </c:pt>
                <c:pt idx="2229">
                  <c:v>0.30353702426452855</c:v>
                </c:pt>
                <c:pt idx="2230">
                  <c:v>0.30682331131515717</c:v>
                </c:pt>
                <c:pt idx="2231">
                  <c:v>0.31006777303923694</c:v>
                </c:pt>
                <c:pt idx="2232">
                  <c:v>0.31333414304685964</c:v>
                </c:pt>
                <c:pt idx="2233">
                  <c:v>0.31658059693904878</c:v>
                </c:pt>
                <c:pt idx="2234">
                  <c:v>0.31988680010522413</c:v>
                </c:pt>
                <c:pt idx="2235">
                  <c:v>6.5510707658745684E-2</c:v>
                </c:pt>
                <c:pt idx="2236">
                  <c:v>7.3318129150266143E-2</c:v>
                </c:pt>
                <c:pt idx="2237">
                  <c:v>7.686333497736092E-2</c:v>
                </c:pt>
                <c:pt idx="2238">
                  <c:v>8.0428458774804368E-2</c:v>
                </c:pt>
                <c:pt idx="2239">
                  <c:v>8.4033416658257948E-2</c:v>
                </c:pt>
                <c:pt idx="2240">
                  <c:v>8.7417295828231489E-2</c:v>
                </c:pt>
                <c:pt idx="2241">
                  <c:v>9.2316851303394259E-2</c:v>
                </c:pt>
                <c:pt idx="2242">
                  <c:v>0.13614994561282881</c:v>
                </c:pt>
                <c:pt idx="2243">
                  <c:v>0.14292168921645043</c:v>
                </c:pt>
                <c:pt idx="2244">
                  <c:v>0.15279847524323054</c:v>
                </c:pt>
                <c:pt idx="2245">
                  <c:v>0.15664243486014626</c:v>
                </c:pt>
                <c:pt idx="2246">
                  <c:v>0.16004822416857678</c:v>
                </c:pt>
                <c:pt idx="2247">
                  <c:v>0.1635535968371187</c:v>
                </c:pt>
                <c:pt idx="2248">
                  <c:v>0.16699722713610782</c:v>
                </c:pt>
                <c:pt idx="2249">
                  <c:v>0.17040301551719531</c:v>
                </c:pt>
                <c:pt idx="2250">
                  <c:v>0.1738088038982824</c:v>
                </c:pt>
                <c:pt idx="2251">
                  <c:v>0.17729425952381936</c:v>
                </c:pt>
                <c:pt idx="2252">
                  <c:v>0.18073988199080332</c:v>
                </c:pt>
                <c:pt idx="2253">
                  <c:v>0.18412575332888537</c:v>
                </c:pt>
                <c:pt idx="2254">
                  <c:v>0.18770880200133919</c:v>
                </c:pt>
                <c:pt idx="2255">
                  <c:v>0.19121417559722476</c:v>
                </c:pt>
                <c:pt idx="2256">
                  <c:v>0.19458012989230178</c:v>
                </c:pt>
                <c:pt idx="2257">
                  <c:v>0.19792616807194471</c:v>
                </c:pt>
                <c:pt idx="2258">
                  <c:v>0.20163070931528182</c:v>
                </c:pt>
                <c:pt idx="2259">
                  <c:v>0.20503649769636961</c:v>
                </c:pt>
                <c:pt idx="2260">
                  <c:v>0.20838054370790371</c:v>
                </c:pt>
                <c:pt idx="2261">
                  <c:v>0.21188591637644549</c:v>
                </c:pt>
                <c:pt idx="2262">
                  <c:v>0.21539128997244503</c:v>
                </c:pt>
                <c:pt idx="2263">
                  <c:v>0.21877716131052694</c:v>
                </c:pt>
                <c:pt idx="2264">
                  <c:v>0.22222278377751081</c:v>
                </c:pt>
                <c:pt idx="2265">
                  <c:v>0.22564848827403244</c:v>
                </c:pt>
                <c:pt idx="2266">
                  <c:v>0.22909211950047867</c:v>
                </c:pt>
                <c:pt idx="2267">
                  <c:v>0.23245807379566941</c:v>
                </c:pt>
                <c:pt idx="2268">
                  <c:v>0.23588377921964787</c:v>
                </c:pt>
                <c:pt idx="2269">
                  <c:v>0.23946881913263979</c:v>
                </c:pt>
                <c:pt idx="2270">
                  <c:v>0.24327294559100243</c:v>
                </c:pt>
                <c:pt idx="2271">
                  <c:v>0.2466986510149809</c:v>
                </c:pt>
                <c:pt idx="2272">
                  <c:v>0.25020203244298461</c:v>
                </c:pt>
                <c:pt idx="2273">
                  <c:v>0.2538069893988687</c:v>
                </c:pt>
                <c:pt idx="2274">
                  <c:v>0.25737211319631131</c:v>
                </c:pt>
                <c:pt idx="2275">
                  <c:v>0.26097707015230781</c:v>
                </c:pt>
                <c:pt idx="2276">
                  <c:v>0.26452227690674635</c:v>
                </c:pt>
                <c:pt idx="2277">
                  <c:v>0.26812723479019929</c:v>
                </c:pt>
                <c:pt idx="2278">
                  <c:v>0.27163061529074678</c:v>
                </c:pt>
                <c:pt idx="2279">
                  <c:v>0.27517582204518476</c:v>
                </c:pt>
                <c:pt idx="2280">
                  <c:v>0.28220648535261794</c:v>
                </c:pt>
                <c:pt idx="2281">
                  <c:v>0.28555252260468938</c:v>
                </c:pt>
                <c:pt idx="2282">
                  <c:v>0.28881889261242644</c:v>
                </c:pt>
                <c:pt idx="2283">
                  <c:v>0.29210318842240218</c:v>
                </c:pt>
                <c:pt idx="2284">
                  <c:v>0.29538947547303046</c:v>
                </c:pt>
                <c:pt idx="2285">
                  <c:v>0.29865584548065288</c:v>
                </c:pt>
                <c:pt idx="2286">
                  <c:v>0.30192221548838932</c:v>
                </c:pt>
                <c:pt idx="6000">
                  <c:v>1.8613705028154257</c:v>
                </c:pt>
                <c:pt idx="6001">
                  <c:v>1.8674630803543675</c:v>
                </c:pt>
                <c:pt idx="6002">
                  <c:v>1.8797518022008646</c:v>
                </c:pt>
                <c:pt idx="6003">
                  <c:v>1.885884212898324</c:v>
                </c:pt>
                <c:pt idx="6004">
                  <c:v>1.8981729347448169</c:v>
                </c:pt>
                <c:pt idx="6005">
                  <c:v>1.9043471716962632</c:v>
                </c:pt>
                <c:pt idx="6006">
                  <c:v>1.9104596653507373</c:v>
                </c:pt>
                <c:pt idx="6007">
                  <c:v>1.91659406728877</c:v>
                </c:pt>
                <c:pt idx="6008">
                  <c:v>1.9227483871972311</c:v>
                </c:pt>
                <c:pt idx="6009">
                  <c:v>1.9289027061782436</c:v>
                </c:pt>
                <c:pt idx="6010">
                  <c:v>1.9350351178031531</c:v>
                </c:pt>
                <c:pt idx="6011">
                  <c:v>1.9412093538271398</c:v>
                </c:pt>
                <c:pt idx="6012">
                  <c:v>1.9473636728081516</c:v>
                </c:pt>
                <c:pt idx="6013">
                  <c:v>1.953498075673636</c:v>
                </c:pt>
                <c:pt idx="6014">
                  <c:v>1.959650403414074</c:v>
                </c:pt>
                <c:pt idx="6015">
                  <c:v>1.9658047223950839</c:v>
                </c:pt>
                <c:pt idx="6016">
                  <c:v>1.9719391252605689</c:v>
                </c:pt>
                <c:pt idx="6017">
                  <c:v>1.9805810648245648</c:v>
                </c:pt>
                <c:pt idx="6018">
                  <c:v>1.9868947192219719</c:v>
                </c:pt>
                <c:pt idx="6019">
                  <c:v>1.9932083736193746</c:v>
                </c:pt>
                <c:pt idx="6020">
                  <c:v>1.0057938570876495</c:v>
                </c:pt>
                <c:pt idx="6021">
                  <c:v>1.0120875944420804</c:v>
                </c:pt>
                <c:pt idx="6022">
                  <c:v>1.0183614156809695</c:v>
                </c:pt>
                <c:pt idx="6023">
                  <c:v>1.0245954028339099</c:v>
                </c:pt>
                <c:pt idx="6024">
                  <c:v>1.0308871489477642</c:v>
                </c:pt>
                <c:pt idx="6025">
                  <c:v>1.037200803345165</c:v>
                </c:pt>
                <c:pt idx="6026">
                  <c:v>1.0434347904980947</c:v>
                </c:pt>
                <c:pt idx="6027">
                  <c:v>1.049706619568971</c:v>
                </c:pt>
                <c:pt idx="6028">
                  <c:v>1.0560202739663751</c:v>
                </c:pt>
                <c:pt idx="6029">
                  <c:v>1.0623339283637796</c:v>
                </c:pt>
                <c:pt idx="6030">
                  <c:v>1.0685878325596931</c:v>
                </c:pt>
                <c:pt idx="6031">
                  <c:v>1.0748198275446086</c:v>
                </c:pt>
                <c:pt idx="6032">
                  <c:v>1.0810936478560498</c:v>
                </c:pt>
                <c:pt idx="6033">
                  <c:v>1.0936612064493665</c:v>
                </c:pt>
                <c:pt idx="6034">
                  <c:v>1.0999131184772608</c:v>
                </c:pt>
                <c:pt idx="6035">
                  <c:v>1.1062068567591368</c:v>
                </c:pt>
                <c:pt idx="6036">
                  <c:v>1.1124607600276022</c:v>
                </c:pt>
                <c:pt idx="6037">
                  <c:v>1.118772423184432</c:v>
                </c:pt>
                <c:pt idx="6038">
                  <c:v>1.1250462444233307</c:v>
                </c:pt>
                <c:pt idx="6039">
                  <c:v>1.1313399817777501</c:v>
                </c:pt>
                <c:pt idx="6040">
                  <c:v>1.1384303952866972</c:v>
                </c:pt>
                <c:pt idx="6041">
                  <c:v>1.1447818916020367</c:v>
                </c:pt>
                <c:pt idx="6042">
                  <c:v>1.151055712840936</c:v>
                </c:pt>
                <c:pt idx="6043">
                  <c:v>1.1572896990664177</c:v>
                </c:pt>
                <c:pt idx="6044">
                  <c:v>1.1635436032623332</c:v>
                </c:pt>
                <c:pt idx="6045">
                  <c:v>1.170094269080032</c:v>
                </c:pt>
                <c:pt idx="6046">
                  <c:v>1.1763880064344581</c:v>
                </c:pt>
                <c:pt idx="6047">
                  <c:v>1.1889137397012448</c:v>
                </c:pt>
                <c:pt idx="6048">
                  <c:v>1.1951477268541741</c:v>
                </c:pt>
                <c:pt idx="6049">
                  <c:v>1.2014414642085995</c:v>
                </c:pt>
                <c:pt idx="6050">
                  <c:v>1.207755118606002</c:v>
                </c:pt>
                <c:pt idx="6051">
                  <c:v>1.2149032910758688</c:v>
                </c:pt>
                <c:pt idx="6052">
                  <c:v>1.2277496854885595</c:v>
                </c:pt>
                <c:pt idx="6053">
                  <c:v>1.2401957515108748</c:v>
                </c:pt>
                <c:pt idx="6054">
                  <c:v>1.2527433930612162</c:v>
                </c:pt>
                <c:pt idx="6055">
                  <c:v>1.2590152221320918</c:v>
                </c:pt>
                <c:pt idx="6056">
                  <c:v>1.2724192900384335</c:v>
                </c:pt>
                <c:pt idx="6057">
                  <c:v>1.2791511986286324</c:v>
                </c:pt>
                <c:pt idx="6058">
                  <c:v>1.2916968489383998</c:v>
                </c:pt>
                <c:pt idx="6059">
                  <c:v>1.304262415363695</c:v>
                </c:pt>
                <c:pt idx="6060">
                  <c:v>1.3104964025166268</c:v>
                </c:pt>
                <c:pt idx="6061">
                  <c:v>1.3167303896695657</c:v>
                </c:pt>
                <c:pt idx="6062">
                  <c:v>1.3239203874659577</c:v>
                </c:pt>
                <c:pt idx="6063">
                  <c:v>1.3303316349102445</c:v>
                </c:pt>
                <c:pt idx="6064">
                  <c:v>1.337900052813465</c:v>
                </c:pt>
                <c:pt idx="6065">
                  <c:v>1.344631962331114</c:v>
                </c:pt>
                <c:pt idx="6066">
                  <c:v>1.3571576955978979</c:v>
                </c:pt>
                <c:pt idx="6067">
                  <c:v>1.3634315159093398</c:v>
                </c:pt>
                <c:pt idx="6068">
                  <c:v>1.3697650873497258</c:v>
                </c:pt>
                <c:pt idx="6069">
                  <c:v>1.3760369164206041</c:v>
                </c:pt>
                <c:pt idx="6070">
                  <c:v>1.3823107376594939</c:v>
                </c:pt>
                <c:pt idx="6071">
                  <c:v>1.8482660904767627</c:v>
                </c:pt>
                <c:pt idx="6072">
                  <c:v>1.8545399117156549</c:v>
                </c:pt>
                <c:pt idx="6073">
                  <c:v>1.8612917382762859</c:v>
                </c:pt>
                <c:pt idx="6074">
                  <c:v>1.8674639821322498</c:v>
                </c:pt>
                <c:pt idx="6075">
                  <c:v>1.8735983849977345</c:v>
                </c:pt>
                <c:pt idx="6076">
                  <c:v>1.8797327878632188</c:v>
                </c:pt>
                <c:pt idx="6077">
                  <c:v>1.8858671898012476</c:v>
                </c:pt>
                <c:pt idx="6078">
                  <c:v>1.8919597673401958</c:v>
                </c:pt>
                <c:pt idx="6079">
                  <c:v>1.8980941692782261</c:v>
                </c:pt>
                <c:pt idx="6080">
                  <c:v>1.9042684062296686</c:v>
                </c:pt>
                <c:pt idx="6081">
                  <c:v>1.9103828911247211</c:v>
                </c:pt>
                <c:pt idx="6082">
                  <c:v>1.9165153027496302</c:v>
                </c:pt>
                <c:pt idx="6083">
                  <c:v>1.922669621730642</c:v>
                </c:pt>
                <c:pt idx="6084">
                  <c:v>1.9288438577546279</c:v>
                </c:pt>
                <c:pt idx="6085">
                  <c:v>1.9349782606201131</c:v>
                </c:pt>
                <c:pt idx="6086">
                  <c:v>1.9410907542745899</c:v>
                </c:pt>
                <c:pt idx="6087">
                  <c:v>1.9472450741830534</c:v>
                </c:pt>
                <c:pt idx="6088">
                  <c:v>1.9572433537083427</c:v>
                </c:pt>
                <c:pt idx="6089">
                  <c:v>1.9639533540149818</c:v>
                </c:pt>
                <c:pt idx="6090">
                  <c:v>1.9702271752538838</c:v>
                </c:pt>
                <c:pt idx="6091">
                  <c:v>1.9765009955653241</c:v>
                </c:pt>
                <c:pt idx="6092">
                  <c:v>1.9889868947461495</c:v>
                </c:pt>
                <c:pt idx="6093">
                  <c:v>1.9952607159850473</c:v>
                </c:pt>
                <c:pt idx="6094">
                  <c:v>1.0015345362964894</c:v>
                </c:pt>
                <c:pt idx="6095">
                  <c:v>1.0077864483243797</c:v>
                </c:pt>
                <c:pt idx="6096">
                  <c:v>1.0140801866062601</c:v>
                </c:pt>
                <c:pt idx="6097">
                  <c:v>1.0203540069176995</c:v>
                </c:pt>
                <c:pt idx="6098">
                  <c:v>1.0266079111136166</c:v>
                </c:pt>
                <c:pt idx="6099">
                  <c:v>1.0328199890555467</c:v>
                </c:pt>
                <c:pt idx="6100">
                  <c:v>1.0390938102944363</c:v>
                </c:pt>
                <c:pt idx="6101">
                  <c:v>1.0453477135629039</c:v>
                </c:pt>
                <c:pt idx="6102">
                  <c:v>1.0516195426337731</c:v>
                </c:pt>
                <c:pt idx="6103">
                  <c:v>1.0579132809156475</c:v>
                </c:pt>
                <c:pt idx="6104">
                  <c:v>1.0641472680685824</c:v>
                </c:pt>
                <c:pt idx="6105">
                  <c:v>1.0704011713370463</c:v>
                </c:pt>
                <c:pt idx="6106">
                  <c:v>1.0766929174508988</c:v>
                </c:pt>
                <c:pt idx="6107">
                  <c:v>1.0829468216468168</c:v>
                </c:pt>
                <c:pt idx="6108">
                  <c:v>1.0891808087997461</c:v>
                </c:pt>
                <c:pt idx="6109">
                  <c:v>1.0954327208276382</c:v>
                </c:pt>
                <c:pt idx="6110">
                  <c:v>1.1017065411390798</c:v>
                </c:pt>
                <c:pt idx="6111">
                  <c:v>1.1079405282920201</c:v>
                </c:pt>
                <c:pt idx="6112">
                  <c:v>1.1142342656464379</c:v>
                </c:pt>
                <c:pt idx="6113">
                  <c:v>1.1213625210733245</c:v>
                </c:pt>
                <c:pt idx="6114">
                  <c:v>1.12777576068563</c:v>
                </c:pt>
                <c:pt idx="6115">
                  <c:v>1.134248750499431</c:v>
                </c:pt>
                <c:pt idx="6116">
                  <c:v>1.1405424878538581</c:v>
                </c:pt>
                <c:pt idx="6117">
                  <c:v>1.1468342339677093</c:v>
                </c:pt>
                <c:pt idx="6118">
                  <c:v>1.1531080542791514</c:v>
                </c:pt>
                <c:pt idx="6119">
                  <c:v>1.1594017925610274</c:v>
                </c:pt>
                <c:pt idx="6120">
                  <c:v>1.1656537045889201</c:v>
                </c:pt>
                <c:pt idx="6121">
                  <c:v>1.1719474419433471</c:v>
                </c:pt>
                <c:pt idx="6122">
                  <c:v>1.1789581872803661</c:v>
                </c:pt>
                <c:pt idx="6123">
                  <c:v>1.1854112600511826</c:v>
                </c:pt>
                <c:pt idx="6124">
                  <c:v>1.1917229232080206</c:v>
                </c:pt>
                <c:pt idx="6125">
                  <c:v>1.1980166605624381</c:v>
                </c:pt>
                <c:pt idx="6126">
                  <c:v>1.2043103988443198</c:v>
                </c:pt>
                <c:pt idx="6127">
                  <c:v>1.2105623108722057</c:v>
                </c:pt>
                <c:pt idx="6128">
                  <c:v>1.2168560482266315</c:v>
                </c:pt>
                <c:pt idx="6129">
                  <c:v>1.2231298694655308</c:v>
                </c:pt>
                <c:pt idx="6130">
                  <c:v>1.2294036897769718</c:v>
                </c:pt>
                <c:pt idx="6131">
                  <c:v>1.2358946053931739</c:v>
                </c:pt>
                <c:pt idx="6132">
                  <c:v>1.2421485086616444</c:v>
                </c:pt>
                <c:pt idx="6133">
                  <c:v>1.2483625787715995</c:v>
                </c:pt>
                <c:pt idx="6134">
                  <c:v>1.2546742419284258</c:v>
                </c:pt>
                <c:pt idx="6135">
                  <c:v>1.2610078133688141</c:v>
                </c:pt>
                <c:pt idx="6136">
                  <c:v>1.2672617166372773</c:v>
                </c:pt>
                <c:pt idx="6137">
                  <c:v>1.2735156208331944</c:v>
                </c:pt>
                <c:pt idx="6138">
                  <c:v>1.2797874499040631</c:v>
                </c:pt>
                <c:pt idx="6139">
                  <c:v>1.2862803567608481</c:v>
                </c:pt>
                <c:pt idx="6140">
                  <c:v>1.2925143439137801</c:v>
                </c:pt>
                <c:pt idx="6141">
                  <c:v>1.2987284140237361</c:v>
                </c:pt>
                <c:pt idx="6142">
                  <c:v>1.3050201592101298</c:v>
                </c:pt>
                <c:pt idx="6143">
                  <c:v>1.3112939804490296</c:v>
                </c:pt>
                <c:pt idx="6144">
                  <c:v>1.3175877178034554</c:v>
                </c:pt>
                <c:pt idx="6145">
                  <c:v>1.3241782177071129</c:v>
                </c:pt>
                <c:pt idx="6146">
                  <c:v>1.3304520380185585</c:v>
                </c:pt>
                <c:pt idx="6147">
                  <c:v>1.3430395136548579</c:v>
                </c:pt>
                <c:pt idx="6148">
                  <c:v>1.3493511768116881</c:v>
                </c:pt>
                <c:pt idx="6149">
                  <c:v>1.3559436670284681</c:v>
                </c:pt>
                <c:pt idx="6150">
                  <c:v>1.8413752973591115</c:v>
                </c:pt>
                <c:pt idx="6151">
                  <c:v>1.8475276250995518</c:v>
                </c:pt>
                <c:pt idx="6152">
                  <c:v>1.8536819450080131</c:v>
                </c:pt>
                <c:pt idx="6153">
                  <c:v>1.8597565967445533</c:v>
                </c:pt>
                <c:pt idx="6154">
                  <c:v>1.8658710825670524</c:v>
                </c:pt>
                <c:pt idx="6155">
                  <c:v>1.8720034932645149</c:v>
                </c:pt>
                <c:pt idx="6156">
                  <c:v>1.8781578122455278</c:v>
                </c:pt>
                <c:pt idx="6157">
                  <c:v>1.8842922151110102</c:v>
                </c:pt>
                <c:pt idx="6158">
                  <c:v>1.8904047087654874</c:v>
                </c:pt>
                <c:pt idx="6159">
                  <c:v>1.8964992775450038</c:v>
                </c:pt>
                <c:pt idx="6160">
                  <c:v>1.9026137633675066</c:v>
                </c:pt>
                <c:pt idx="6161">
                  <c:v>1.9087481662329908</c:v>
                </c:pt>
                <c:pt idx="6162">
                  <c:v>1.9148606598874658</c:v>
                </c:pt>
                <c:pt idx="6163">
                  <c:v>1.9210149788684781</c:v>
                </c:pt>
                <c:pt idx="6164">
                  <c:v>1.9333037016424228</c:v>
                </c:pt>
                <c:pt idx="6165">
                  <c:v>1.9429016509224282</c:v>
                </c:pt>
                <c:pt idx="6166">
                  <c:v>1.9495140591096458</c:v>
                </c:pt>
                <c:pt idx="6167">
                  <c:v>1.9558874646359945</c:v>
                </c:pt>
                <c:pt idx="6168">
                  <c:v>1.962179210749845</c:v>
                </c:pt>
                <c:pt idx="6169">
                  <c:v>1.9746272670852747</c:v>
                </c:pt>
                <c:pt idx="6170">
                  <c:v>1.9809190131991272</c:v>
                </c:pt>
                <c:pt idx="6171">
                  <c:v>1.9872127505535546</c:v>
                </c:pt>
                <c:pt idx="6172">
                  <c:v>1.9934069045479821</c:v>
                </c:pt>
                <c:pt idx="6173">
                  <c:v>1.99966080781644</c:v>
                </c:pt>
                <c:pt idx="6174">
                  <c:v>1.0059525539302925</c:v>
                </c:pt>
                <c:pt idx="6175">
                  <c:v>1.012166624040248</c:v>
                </c:pt>
                <c:pt idx="6176">
                  <c:v>1.0184404452791458</c:v>
                </c:pt>
                <c:pt idx="6177">
                  <c:v>1.0308865103740104</c:v>
                </c:pt>
                <c:pt idx="6178">
                  <c:v>1.0371204975269404</c:v>
                </c:pt>
                <c:pt idx="6179">
                  <c:v>1.0433544846798739</c:v>
                </c:pt>
                <c:pt idx="6180">
                  <c:v>1.0496063967077658</c:v>
                </c:pt>
                <c:pt idx="6181">
                  <c:v>1.0558204668177211</c:v>
                </c:pt>
                <c:pt idx="6182">
                  <c:v>1.0620942871291597</c:v>
                </c:pt>
                <c:pt idx="6183">
                  <c:v>1.0745801863099871</c:v>
                </c:pt>
                <c:pt idx="6184">
                  <c:v>1.0808540075488864</c:v>
                </c:pt>
                <c:pt idx="6185">
                  <c:v>1.0874265816501338</c:v>
                </c:pt>
                <c:pt idx="6186">
                  <c:v>1.0936984107210037</c:v>
                </c:pt>
                <c:pt idx="6187">
                  <c:v>1.0999523139894678</c:v>
                </c:pt>
                <c:pt idx="6188">
                  <c:v>1.1062062181853838</c:v>
                </c:pt>
                <c:pt idx="6189">
                  <c:v>1.118731951452169</c:v>
                </c:pt>
                <c:pt idx="6190">
                  <c:v>1.1249858547206359</c:v>
                </c:pt>
                <c:pt idx="6191">
                  <c:v>1.1312198418735677</c:v>
                </c:pt>
                <c:pt idx="6192">
                  <c:v>1.1374916709444396</c:v>
                </c:pt>
                <c:pt idx="6193">
                  <c:v>1.1437654921833338</c:v>
                </c:pt>
                <c:pt idx="6194">
                  <c:v>1.1500393124947759</c:v>
                </c:pt>
                <c:pt idx="6195">
                  <c:v>1.1563330498492037</c:v>
                </c:pt>
                <c:pt idx="6196">
                  <c:v>1.1634214721175751</c:v>
                </c:pt>
                <c:pt idx="6197">
                  <c:v>1.170033879377337</c:v>
                </c:pt>
                <c:pt idx="6198">
                  <c:v>1.1763475347021979</c:v>
                </c:pt>
                <c:pt idx="6199">
                  <c:v>1.1826193637730655</c:v>
                </c:pt>
                <c:pt idx="6200">
                  <c:v>1.1888931840845061</c:v>
                </c:pt>
                <c:pt idx="6201">
                  <c:v>1.195147088280422</c:v>
                </c:pt>
                <c:pt idx="6202">
                  <c:v>1.2014408256348474</c:v>
                </c:pt>
                <c:pt idx="6203">
                  <c:v>1.2077325717487015</c:v>
                </c:pt>
                <c:pt idx="6204">
                  <c:v>1.2140263091031258</c:v>
                </c:pt>
                <c:pt idx="6205">
                  <c:v>1.2202802132990398</c:v>
                </c:pt>
                <c:pt idx="6206">
                  <c:v>1.2265540336104834</c:v>
                </c:pt>
                <c:pt idx="6207">
                  <c:v>1.2330250321837113</c:v>
                </c:pt>
                <c:pt idx="6208">
                  <c:v>1.2392988524951511</c:v>
                </c:pt>
                <c:pt idx="6209">
                  <c:v>1.2455925907770278</c:v>
                </c:pt>
                <c:pt idx="6210">
                  <c:v>1.2518843359634302</c:v>
                </c:pt>
                <c:pt idx="6211">
                  <c:v>1.2581780742453081</c:v>
                </c:pt>
                <c:pt idx="6212">
                  <c:v>1.2644319775137731</c:v>
                </c:pt>
                <c:pt idx="6213">
                  <c:v>1.2707655489541594</c:v>
                </c:pt>
                <c:pt idx="6214">
                  <c:v>1.2770772121109868</c:v>
                </c:pt>
                <c:pt idx="6215">
                  <c:v>1.2833311163069039</c:v>
                </c:pt>
                <c:pt idx="6216">
                  <c:v>1.2959365168181578</c:v>
                </c:pt>
                <c:pt idx="6217">
                  <c:v>1.302250171215571</c:v>
                </c:pt>
                <c:pt idx="6218">
                  <c:v>1.3085638256129712</c:v>
                </c:pt>
                <c:pt idx="6219">
                  <c:v>1.3149173140963428</c:v>
                </c:pt>
                <c:pt idx="6220">
                  <c:v>1.3212090602101938</c:v>
                </c:pt>
                <c:pt idx="6221">
                  <c:v>1.3277218831824951</c:v>
                </c:pt>
                <c:pt idx="6222">
                  <c:v>1.3403093588188</c:v>
                </c:pt>
                <c:pt idx="6223">
                  <c:v>1.4171918335404126</c:v>
                </c:pt>
                <c:pt idx="6224">
                  <c:v>1.418446597046227</c:v>
                </c:pt>
                <c:pt idx="6225">
                  <c:v>1.4197013614794938</c:v>
                </c:pt>
                <c:pt idx="6226">
                  <c:v>1.4209362088697601</c:v>
                </c:pt>
                <c:pt idx="6227">
                  <c:v>1.422190973303032</c:v>
                </c:pt>
                <c:pt idx="6228">
                  <c:v>1.4234457368088442</c:v>
                </c:pt>
                <c:pt idx="6229">
                  <c:v>1.4246805841991659</c:v>
                </c:pt>
                <c:pt idx="6230">
                  <c:v>1.4259154315894298</c:v>
                </c:pt>
                <c:pt idx="6231">
                  <c:v>1.4271701960227006</c:v>
                </c:pt>
                <c:pt idx="6232">
                  <c:v>1.4284050434129654</c:v>
                </c:pt>
                <c:pt idx="6233">
                  <c:v>1.4296398898758298</c:v>
                </c:pt>
                <c:pt idx="6234">
                  <c:v>1.4308946543090963</c:v>
                </c:pt>
                <c:pt idx="6235">
                  <c:v>1.4321295016993638</c:v>
                </c:pt>
                <c:pt idx="6236">
                  <c:v>1.4333842661326326</c:v>
                </c:pt>
                <c:pt idx="6237">
                  <c:v>1.4346191135229558</c:v>
                </c:pt>
                <c:pt idx="6238">
                  <c:v>1.435853959985764</c:v>
                </c:pt>
                <c:pt idx="6239">
                  <c:v>1.4371306327025746</c:v>
                </c:pt>
                <c:pt idx="6240">
                  <c:v>1.4383654800928978</c:v>
                </c:pt>
                <c:pt idx="6241">
                  <c:v>1.4396202445261661</c:v>
                </c:pt>
                <c:pt idx="6242">
                  <c:v>1.4408750089594378</c:v>
                </c:pt>
                <c:pt idx="6243">
                  <c:v>1.4421098563497026</c:v>
                </c:pt>
                <c:pt idx="6244">
                  <c:v>1.4433646198555135</c:v>
                </c:pt>
                <c:pt idx="6245">
                  <c:v>1.4445994672458358</c:v>
                </c:pt>
                <c:pt idx="6246">
                  <c:v>1.4458542316791048</c:v>
                </c:pt>
                <c:pt idx="6247">
                  <c:v>1.4470890790693716</c:v>
                </c:pt>
                <c:pt idx="6248">
                  <c:v>1.4483239264596932</c:v>
                </c:pt>
                <c:pt idx="6249">
                  <c:v>1.4495587729225008</c:v>
                </c:pt>
                <c:pt idx="6250">
                  <c:v>1.4508135373557707</c:v>
                </c:pt>
                <c:pt idx="6251">
                  <c:v>1.4533031491793618</c:v>
                </c:pt>
                <c:pt idx="6252">
                  <c:v>1.4559520954918526</c:v>
                </c:pt>
                <c:pt idx="6253">
                  <c:v>1.4572068599251218</c:v>
                </c:pt>
                <c:pt idx="6254">
                  <c:v>1.4584436985559801</c:v>
                </c:pt>
                <c:pt idx="6255">
                  <c:v>1.4596785459462467</c:v>
                </c:pt>
                <c:pt idx="6256">
                  <c:v>1.4609333103795148</c:v>
                </c:pt>
                <c:pt idx="6257">
                  <c:v>1.462168156842381</c:v>
                </c:pt>
                <c:pt idx="6258">
                  <c:v>1.4634229212756509</c:v>
                </c:pt>
                <c:pt idx="6259">
                  <c:v>1.4646577686659161</c:v>
                </c:pt>
                <c:pt idx="6260">
                  <c:v>1.4659125330991856</c:v>
                </c:pt>
                <c:pt idx="6261">
                  <c:v>1.4671672966049956</c:v>
                </c:pt>
                <c:pt idx="6262">
                  <c:v>1.4684021439953201</c:v>
                </c:pt>
                <c:pt idx="6263">
                  <c:v>1.4696369913855838</c:v>
                </c:pt>
                <c:pt idx="6264">
                  <c:v>1.4708917558188528</c:v>
                </c:pt>
                <c:pt idx="6265">
                  <c:v>1.4721266032091171</c:v>
                </c:pt>
                <c:pt idx="6266">
                  <c:v>1.4733813667149318</c:v>
                </c:pt>
                <c:pt idx="6267">
                  <c:v>1.4746361311482021</c:v>
                </c:pt>
                <c:pt idx="6268">
                  <c:v>1.475870978538524</c:v>
                </c:pt>
                <c:pt idx="6269">
                  <c:v>1.4771058259287899</c:v>
                </c:pt>
                <c:pt idx="6270">
                  <c:v>1.4783625816026529</c:v>
                </c:pt>
                <c:pt idx="6271">
                  <c:v>1.4795974289929177</c:v>
                </c:pt>
                <c:pt idx="6272">
                  <c:v>1.4808322763832393</c:v>
                </c:pt>
                <c:pt idx="6273">
                  <c:v>1.4820870398890535</c:v>
                </c:pt>
                <c:pt idx="6274">
                  <c:v>1.4833418043223219</c:v>
                </c:pt>
                <c:pt idx="6275">
                  <c:v>1.4845766517125858</c:v>
                </c:pt>
                <c:pt idx="6276">
                  <c:v>1.4858114991029066</c:v>
                </c:pt>
                <c:pt idx="6277">
                  <c:v>1.487066262608721</c:v>
                </c:pt>
                <c:pt idx="6278">
                  <c:v>1.488301109998986</c:v>
                </c:pt>
                <c:pt idx="6279">
                  <c:v>1.4895558744322561</c:v>
                </c:pt>
                <c:pt idx="6280">
                  <c:v>1.4907907218225773</c:v>
                </c:pt>
                <c:pt idx="6281">
                  <c:v>1.4920454862558481</c:v>
                </c:pt>
                <c:pt idx="6282">
                  <c:v>1.4947541827698378</c:v>
                </c:pt>
                <c:pt idx="6283">
                  <c:v>1.495989030160102</c:v>
                </c:pt>
                <c:pt idx="6284">
                  <c:v>1.4972437945933734</c:v>
                </c:pt>
                <c:pt idx="6285">
                  <c:v>1.4984985590266433</c:v>
                </c:pt>
                <c:pt idx="6286">
                  <c:v>1.4997353976575007</c:v>
                </c:pt>
                <c:pt idx="6287">
                  <c:v>1.500970245047766</c:v>
                </c:pt>
                <c:pt idx="6288">
                  <c:v>1.5022250094810381</c:v>
                </c:pt>
                <c:pt idx="6289">
                  <c:v>1.5034598559439019</c:v>
                </c:pt>
                <c:pt idx="6290">
                  <c:v>1.5047146203771702</c:v>
                </c:pt>
                <c:pt idx="6291">
                  <c:v>1.5059494677674345</c:v>
                </c:pt>
                <c:pt idx="6292">
                  <c:v>1.5072042322007058</c:v>
                </c:pt>
                <c:pt idx="6293">
                  <c:v>1.5084390786635709</c:v>
                </c:pt>
                <c:pt idx="6294">
                  <c:v>1.5096938430968398</c:v>
                </c:pt>
                <c:pt idx="6295">
                  <c:v>1.5109286904871027</c:v>
                </c:pt>
                <c:pt idx="6296">
                  <c:v>1.5121834549203761</c:v>
                </c:pt>
                <c:pt idx="6297">
                  <c:v>1.5134183023106955</c:v>
                </c:pt>
                <c:pt idx="6298">
                  <c:v>1.5146730658165113</c:v>
                </c:pt>
                <c:pt idx="6299">
                  <c:v>1.5159079132067745</c:v>
                </c:pt>
                <c:pt idx="6300">
                  <c:v>1.5171626776400438</c:v>
                </c:pt>
                <c:pt idx="6301">
                  <c:v>1.5184174420733143</c:v>
                </c:pt>
                <c:pt idx="6302">
                  <c:v>1.5196522885361778</c:v>
                </c:pt>
                <c:pt idx="6303">
                  <c:v>1.5209090451374416</c:v>
                </c:pt>
                <c:pt idx="6304">
                  <c:v>1.5221638086432563</c:v>
                </c:pt>
                <c:pt idx="6305">
                  <c:v>1.5233986560335764</c:v>
                </c:pt>
                <c:pt idx="6306">
                  <c:v>1.52465342046685</c:v>
                </c:pt>
                <c:pt idx="6307">
                  <c:v>1.5258882678571111</c:v>
                </c:pt>
                <c:pt idx="6308">
                  <c:v>1.5271430313629253</c:v>
                </c:pt>
                <c:pt idx="6309">
                  <c:v>1.5283778787532489</c:v>
                </c:pt>
                <c:pt idx="6310">
                  <c:v>1.5296326431865168</c:v>
                </c:pt>
                <c:pt idx="6311">
                  <c:v>1.5308674905767821</c:v>
                </c:pt>
                <c:pt idx="6312">
                  <c:v>1.5334965198463237</c:v>
                </c:pt>
                <c:pt idx="6313">
                  <c:v>1.5347313672365879</c:v>
                </c:pt>
                <c:pt idx="6314">
                  <c:v>1.5359861316698584</c:v>
                </c:pt>
                <c:pt idx="6315">
                  <c:v>1.5372209790601232</c:v>
                </c:pt>
                <c:pt idx="6316">
                  <c:v>1.5384757425659918</c:v>
                </c:pt>
                <c:pt idx="6317">
                  <c:v>1.5397305069992626</c:v>
                </c:pt>
                <c:pt idx="6318">
                  <c:v>1.5409852714325325</c:v>
                </c:pt>
                <c:pt idx="6319">
                  <c:v>1.5422221100633919</c:v>
                </c:pt>
                <c:pt idx="6320">
                  <c:v>1.5434569574536559</c:v>
                </c:pt>
                <c:pt idx="6321">
                  <c:v>1.5446918048439215</c:v>
                </c:pt>
                <c:pt idx="6322">
                  <c:v>1.5459465692771914</c:v>
                </c:pt>
                <c:pt idx="6323">
                  <c:v>1.5471814157400559</c:v>
                </c:pt>
                <c:pt idx="6324">
                  <c:v>1.5484361801733257</c:v>
                </c:pt>
                <c:pt idx="6325">
                  <c:v>1.5496710275635899</c:v>
                </c:pt>
                <c:pt idx="6326">
                  <c:v>1.5509058749539137</c:v>
                </c:pt>
                <c:pt idx="6327">
                  <c:v>1.5521606393871819</c:v>
                </c:pt>
                <c:pt idx="6328">
                  <c:v>1.5533954858499877</c:v>
                </c:pt>
                <c:pt idx="6329">
                  <c:v>1.5546502502832595</c:v>
                </c:pt>
                <c:pt idx="6330">
                  <c:v>1.5558850976735812</c:v>
                </c:pt>
                <c:pt idx="6331">
                  <c:v>1.5571398621068511</c:v>
                </c:pt>
                <c:pt idx="6332">
                  <c:v>1.5583946256126622</c:v>
                </c:pt>
                <c:pt idx="6333">
                  <c:v>1.5596294730029265</c:v>
                </c:pt>
                <c:pt idx="6334">
                  <c:v>1.5608842374361978</c:v>
                </c:pt>
                <c:pt idx="6335">
                  <c:v>1.5621190848265223</c:v>
                </c:pt>
                <c:pt idx="6336">
                  <c:v>1.5633758405003277</c:v>
                </c:pt>
                <c:pt idx="6337">
                  <c:v>1.5646106878906494</c:v>
                </c:pt>
                <c:pt idx="6338">
                  <c:v>1.5658654523239177</c:v>
                </c:pt>
                <c:pt idx="6339">
                  <c:v>1.5671002987867269</c:v>
                </c:pt>
                <c:pt idx="6340">
                  <c:v>1.5683550632199967</c:v>
                </c:pt>
                <c:pt idx="6341">
                  <c:v>1.5696098276532666</c:v>
                </c:pt>
                <c:pt idx="6342">
                  <c:v>1.5722388569228087</c:v>
                </c:pt>
                <c:pt idx="6343">
                  <c:v>1.5734737043130735</c:v>
                </c:pt>
                <c:pt idx="6344">
                  <c:v>1.5747284687463441</c:v>
                </c:pt>
                <c:pt idx="6345">
                  <c:v>1.5759832322521541</c:v>
                </c:pt>
                <c:pt idx="6346">
                  <c:v>1.577237996685426</c:v>
                </c:pt>
                <c:pt idx="6347">
                  <c:v>1.5784728440757496</c:v>
                </c:pt>
                <c:pt idx="6348">
                  <c:v>1.5797276085090159</c:v>
                </c:pt>
                <c:pt idx="6349">
                  <c:v>1.5809823720148302</c:v>
                </c:pt>
                <c:pt idx="6350">
                  <c:v>1.5822172194050961</c:v>
                </c:pt>
                <c:pt idx="6351">
                  <c:v>1.5834520667954182</c:v>
                </c:pt>
                <c:pt idx="6352">
                  <c:v>1.584688905426278</c:v>
                </c:pt>
                <c:pt idx="6353">
                  <c:v>1.5859436698595459</c:v>
                </c:pt>
                <c:pt idx="6354">
                  <c:v>1.5871785172498099</c:v>
                </c:pt>
                <c:pt idx="6355">
                  <c:v>1.5884332816830806</c:v>
                </c:pt>
                <c:pt idx="6356">
                  <c:v>1.5896880451888933</c:v>
                </c:pt>
                <c:pt idx="6357">
                  <c:v>1.5909228925792138</c:v>
                </c:pt>
                <c:pt idx="6358">
                  <c:v>1.5921577399694813</c:v>
                </c:pt>
                <c:pt idx="6359">
                  <c:v>1.5934125044027518</c:v>
                </c:pt>
                <c:pt idx="6360">
                  <c:v>1.5946473517930162</c:v>
                </c:pt>
                <c:pt idx="6361">
                  <c:v>1.5959021152988271</c:v>
                </c:pt>
                <c:pt idx="6362">
                  <c:v>1.5971568797320981</c:v>
                </c:pt>
                <c:pt idx="6363">
                  <c:v>1.5983917271224171</c:v>
                </c:pt>
                <c:pt idx="6364">
                  <c:v>1.5996464915556878</c:v>
                </c:pt>
                <c:pt idx="6365">
                  <c:v>1.6009012550615012</c:v>
                </c:pt>
                <c:pt idx="6366">
                  <c:v>1.6021361024517675</c:v>
                </c:pt>
                <c:pt idx="6367">
                  <c:v>1.6033908668850361</c:v>
                </c:pt>
                <c:pt idx="6368">
                  <c:v>1.6046257142753575</c:v>
                </c:pt>
                <c:pt idx="6369">
                  <c:v>1.6058824699491661</c:v>
                </c:pt>
                <c:pt idx="6370">
                  <c:v>1.6071173173394853</c:v>
                </c:pt>
                <c:pt idx="6371">
                  <c:v>1.6083720817727587</c:v>
                </c:pt>
                <c:pt idx="6372">
                  <c:v>1.611001111042242</c:v>
                </c:pt>
                <c:pt idx="6373">
                  <c:v>1.6122359584325641</c:v>
                </c:pt>
                <c:pt idx="6374">
                  <c:v>1.6134708058228284</c:v>
                </c:pt>
                <c:pt idx="6375">
                  <c:v>1.6147255693286429</c:v>
                </c:pt>
                <c:pt idx="6376">
                  <c:v>1.6159604167189618</c:v>
                </c:pt>
                <c:pt idx="6377">
                  <c:v>1.6171952641092275</c:v>
                </c:pt>
                <c:pt idx="6378">
                  <c:v>1.6184500285424981</c:v>
                </c:pt>
                <c:pt idx="6379">
                  <c:v>1.6197047920483081</c:v>
                </c:pt>
                <c:pt idx="6380">
                  <c:v>1.6209396394386317</c:v>
                </c:pt>
                <c:pt idx="6381">
                  <c:v>1.6222143209148501</c:v>
                </c:pt>
                <c:pt idx="6382">
                  <c:v>1.6234491683051715</c:v>
                </c:pt>
                <c:pt idx="6383">
                  <c:v>1.6247039318109857</c:v>
                </c:pt>
                <c:pt idx="6384">
                  <c:v>1.6259387792012501</c:v>
                </c:pt>
                <c:pt idx="6385">
                  <c:v>1.6271756187595656</c:v>
                </c:pt>
                <c:pt idx="6386">
                  <c:v>1.6284303822653778</c:v>
                </c:pt>
                <c:pt idx="6387">
                  <c:v>1.6296851466986497</c:v>
                </c:pt>
                <c:pt idx="6388">
                  <c:v>1.63091999408897</c:v>
                </c:pt>
                <c:pt idx="6389">
                  <c:v>1.6321548414792362</c:v>
                </c:pt>
                <c:pt idx="6390">
                  <c:v>1.6334096049850473</c:v>
                </c:pt>
                <c:pt idx="6391">
                  <c:v>1.6346643694183181</c:v>
                </c:pt>
                <c:pt idx="6392">
                  <c:v>1.635899216808637</c:v>
                </c:pt>
                <c:pt idx="6393">
                  <c:v>1.6371539812419107</c:v>
                </c:pt>
                <c:pt idx="6394">
                  <c:v>1.6383888286321751</c:v>
                </c:pt>
                <c:pt idx="6395">
                  <c:v>1.639623675094978</c:v>
                </c:pt>
                <c:pt idx="6396">
                  <c:v>1.6408784395282534</c:v>
                </c:pt>
                <c:pt idx="6397">
                  <c:v>1.6421332039615224</c:v>
                </c:pt>
                <c:pt idx="6398">
                  <c:v>1.6433680513518425</c:v>
                </c:pt>
                <c:pt idx="6399">
                  <c:v>1.644622814857656</c:v>
                </c:pt>
                <c:pt idx="6400">
                  <c:v>1.6458974963338733</c:v>
                </c:pt>
                <c:pt idx="6401">
                  <c:v>1.6471323437241938</c:v>
                </c:pt>
                <c:pt idx="6402">
                  <c:v>1.6498031983202279</c:v>
                </c:pt>
                <c:pt idx="6403">
                  <c:v>1.6510579627534998</c:v>
                </c:pt>
                <c:pt idx="6404">
                  <c:v>1.6522928101438201</c:v>
                </c:pt>
                <c:pt idx="6405">
                  <c:v>1.653527657534082</c:v>
                </c:pt>
                <c:pt idx="6406">
                  <c:v>1.6547824210398991</c:v>
                </c:pt>
                <c:pt idx="6407">
                  <c:v>1.6559973523146685</c:v>
                </c:pt>
                <c:pt idx="6408">
                  <c:v>1.6572321987774778</c:v>
                </c:pt>
                <c:pt idx="6409">
                  <c:v>1.6584869632107515</c:v>
                </c:pt>
                <c:pt idx="6410">
                  <c:v>1.6597218106010698</c:v>
                </c:pt>
                <c:pt idx="6411">
                  <c:v>1.6609765750343399</c:v>
                </c:pt>
                <c:pt idx="6412">
                  <c:v>1.6622313385401526</c:v>
                </c:pt>
                <c:pt idx="6413">
                  <c:v>1.6634861029734225</c:v>
                </c:pt>
                <c:pt idx="6414">
                  <c:v>1.6647209503636873</c:v>
                </c:pt>
                <c:pt idx="6415">
                  <c:v>1.6659757147969581</c:v>
                </c:pt>
                <c:pt idx="6416">
                  <c:v>1.66723047830277</c:v>
                </c:pt>
                <c:pt idx="6417">
                  <c:v>1.6684673178610865</c:v>
                </c:pt>
                <c:pt idx="6418">
                  <c:v>1.6697220813668991</c:v>
                </c:pt>
                <c:pt idx="6419">
                  <c:v>1.6709569287572235</c:v>
                </c:pt>
                <c:pt idx="6420">
                  <c:v>1.6722116931904898</c:v>
                </c:pt>
                <c:pt idx="6421">
                  <c:v>1.6734465405807561</c:v>
                </c:pt>
                <c:pt idx="6422">
                  <c:v>1.6747013040865681</c:v>
                </c:pt>
                <c:pt idx="6423">
                  <c:v>1.675956068519838</c:v>
                </c:pt>
                <c:pt idx="6424">
                  <c:v>1.6771909159101597</c:v>
                </c:pt>
                <c:pt idx="6425">
                  <c:v>1.67844568034343</c:v>
                </c:pt>
                <c:pt idx="6426">
                  <c:v>1.6797004438492422</c:v>
                </c:pt>
                <c:pt idx="6427">
                  <c:v>1.680935291239507</c:v>
                </c:pt>
                <c:pt idx="6428">
                  <c:v>1.6821900556727769</c:v>
                </c:pt>
                <c:pt idx="6429">
                  <c:v>1.6834448201060481</c:v>
                </c:pt>
                <c:pt idx="6430">
                  <c:v>1.6846995836118601</c:v>
                </c:pt>
                <c:pt idx="6431">
                  <c:v>1.6859344310021798</c:v>
                </c:pt>
                <c:pt idx="6432">
                  <c:v>1.6886431284436323</c:v>
                </c:pt>
                <c:pt idx="6433">
                  <c:v>1.6898799670744877</c:v>
                </c:pt>
                <c:pt idx="6434">
                  <c:v>1.6911347315077601</c:v>
                </c:pt>
                <c:pt idx="6435">
                  <c:v>1.6923695788980255</c:v>
                </c:pt>
                <c:pt idx="6436">
                  <c:v>1.6936243433312939</c:v>
                </c:pt>
                <c:pt idx="6437">
                  <c:v>1.6948591897941583</c:v>
                </c:pt>
                <c:pt idx="6438">
                  <c:v>1.6960940371844218</c:v>
                </c:pt>
                <c:pt idx="6439">
                  <c:v>1.6973488016176941</c:v>
                </c:pt>
                <c:pt idx="6440">
                  <c:v>1.6986035660509644</c:v>
                </c:pt>
                <c:pt idx="6441">
                  <c:v>1.6998384134412281</c:v>
                </c:pt>
                <c:pt idx="6442">
                  <c:v>1.7010931769470972</c:v>
                </c:pt>
                <c:pt idx="6443">
                  <c:v>1.7023479413803686</c:v>
                </c:pt>
                <c:pt idx="6444">
                  <c:v>1.7035827887706319</c:v>
                </c:pt>
                <c:pt idx="6445">
                  <c:v>1.7048375532039017</c:v>
                </c:pt>
                <c:pt idx="6446">
                  <c:v>1.7060723996667111</c:v>
                </c:pt>
                <c:pt idx="6447">
                  <c:v>1.7073271640999792</c:v>
                </c:pt>
                <c:pt idx="6448">
                  <c:v>1.7085819285332506</c:v>
                </c:pt>
                <c:pt idx="6449">
                  <c:v>1.7098366920391139</c:v>
                </c:pt>
                <c:pt idx="6450">
                  <c:v>1.7110735315973784</c:v>
                </c:pt>
                <c:pt idx="6451">
                  <c:v>1.7123282960306463</c:v>
                </c:pt>
                <c:pt idx="6452">
                  <c:v>1.713583059536518</c:v>
                </c:pt>
                <c:pt idx="6453">
                  <c:v>1.7148179069267857</c:v>
                </c:pt>
                <c:pt idx="6454">
                  <c:v>1.7160726713600525</c:v>
                </c:pt>
                <c:pt idx="6455">
                  <c:v>1.7173075187503173</c:v>
                </c:pt>
                <c:pt idx="6456">
                  <c:v>1.7185622822561284</c:v>
                </c:pt>
                <c:pt idx="6457">
                  <c:v>1.719797129646452</c:v>
                </c:pt>
                <c:pt idx="6458">
                  <c:v>1.7210319770367164</c:v>
                </c:pt>
                <c:pt idx="6459">
                  <c:v>1.7222867414699858</c:v>
                </c:pt>
                <c:pt idx="6460">
                  <c:v>1.7235415049757989</c:v>
                </c:pt>
                <c:pt idx="6461">
                  <c:v>1.7247962694090673</c:v>
                </c:pt>
                <c:pt idx="6462">
                  <c:v>1.7274252996060666</c:v>
                </c:pt>
                <c:pt idx="6463">
                  <c:v>1.7286800631118824</c:v>
                </c:pt>
                <c:pt idx="6464">
                  <c:v>1.7299348275451485</c:v>
                </c:pt>
                <c:pt idx="6465">
                  <c:v>1.7311895919784206</c:v>
                </c:pt>
                <c:pt idx="6466">
                  <c:v>1.7324264306092798</c:v>
                </c:pt>
                <c:pt idx="6467">
                  <c:v>1.7336811950425484</c:v>
                </c:pt>
                <c:pt idx="6468">
                  <c:v>1.7349160424328138</c:v>
                </c:pt>
                <c:pt idx="6469">
                  <c:v>1.7361708059386842</c:v>
                </c:pt>
                <c:pt idx="6470">
                  <c:v>1.7374056533289473</c:v>
                </c:pt>
                <c:pt idx="6471">
                  <c:v>1.7386405007192141</c:v>
                </c:pt>
                <c:pt idx="6472">
                  <c:v>1.7398952651524806</c:v>
                </c:pt>
                <c:pt idx="6473">
                  <c:v>1.7411500286582979</c:v>
                </c:pt>
                <c:pt idx="6474">
                  <c:v>1.742384876048618</c:v>
                </c:pt>
                <c:pt idx="6475">
                  <c:v>1.7436396404818864</c:v>
                </c:pt>
                <c:pt idx="6476">
                  <c:v>1.7448944049151578</c:v>
                </c:pt>
                <c:pt idx="6477">
                  <c:v>1.7461491684209705</c:v>
                </c:pt>
                <c:pt idx="6478">
                  <c:v>1.7473840158112353</c:v>
                </c:pt>
                <c:pt idx="6479">
                  <c:v>1.7486387802445038</c:v>
                </c:pt>
                <c:pt idx="6480">
                  <c:v>1.749873627634825</c:v>
                </c:pt>
                <c:pt idx="6481">
                  <c:v>1.7511283911406377</c:v>
                </c:pt>
                <c:pt idx="6482">
                  <c:v>1.7523632385309038</c:v>
                </c:pt>
                <c:pt idx="6483">
                  <c:v>1.7536199951322258</c:v>
                </c:pt>
                <c:pt idx="6484">
                  <c:v>1.754854841595034</c:v>
                </c:pt>
                <c:pt idx="6485">
                  <c:v>1.7561096060283035</c:v>
                </c:pt>
                <c:pt idx="6486">
                  <c:v>1.7573643704615718</c:v>
                </c:pt>
                <c:pt idx="6487">
                  <c:v>1.758619133967386</c:v>
                </c:pt>
                <c:pt idx="6488">
                  <c:v>1.7598738984006543</c:v>
                </c:pt>
                <c:pt idx="6489">
                  <c:v>1.761108745790976</c:v>
                </c:pt>
                <c:pt idx="6490">
                  <c:v>1.7623635102242474</c:v>
                </c:pt>
                <c:pt idx="6491">
                  <c:v>1.7636182737300599</c:v>
                </c:pt>
                <c:pt idx="6492">
                  <c:v>1.7662672209700081</c:v>
                </c:pt>
                <c:pt idx="6493">
                  <c:v>1.7675219844758199</c:v>
                </c:pt>
                <c:pt idx="6494">
                  <c:v>1.7687767489090898</c:v>
                </c:pt>
                <c:pt idx="6495">
                  <c:v>1.770011596299355</c:v>
                </c:pt>
                <c:pt idx="6496">
                  <c:v>1.7712663607326238</c:v>
                </c:pt>
                <c:pt idx="6497">
                  <c:v>1.7725211242384944</c:v>
                </c:pt>
                <c:pt idx="6498">
                  <c:v>1.7737559716287616</c:v>
                </c:pt>
                <c:pt idx="6499">
                  <c:v>1.7750127273026237</c:v>
                </c:pt>
                <c:pt idx="6500">
                  <c:v>1.776267491735894</c:v>
                </c:pt>
                <c:pt idx="6501">
                  <c:v>1.7775023391261584</c:v>
                </c:pt>
                <c:pt idx="6502">
                  <c:v>1.7787371865164241</c:v>
                </c:pt>
                <c:pt idx="6503">
                  <c:v>1.7799919509496902</c:v>
                </c:pt>
                <c:pt idx="6504">
                  <c:v>1.7812267974125544</c:v>
                </c:pt>
                <c:pt idx="6505">
                  <c:v>1.7824815618458298</c:v>
                </c:pt>
                <c:pt idx="6506">
                  <c:v>1.7837164092360922</c:v>
                </c:pt>
                <c:pt idx="6507">
                  <c:v>1.7849910897849084</c:v>
                </c:pt>
                <c:pt idx="6508">
                  <c:v>1.7862458542181801</c:v>
                </c:pt>
                <c:pt idx="6509">
                  <c:v>1.7874807016084446</c:v>
                </c:pt>
                <c:pt idx="6510">
                  <c:v>1.7887354660417167</c:v>
                </c:pt>
                <c:pt idx="6511">
                  <c:v>1.7899703134320346</c:v>
                </c:pt>
                <c:pt idx="6512">
                  <c:v>1.7912250769378488</c:v>
                </c:pt>
                <c:pt idx="6513">
                  <c:v>1.7924599243281159</c:v>
                </c:pt>
                <c:pt idx="6514">
                  <c:v>1.793714688761382</c:v>
                </c:pt>
                <c:pt idx="6515">
                  <c:v>1.7949495361517072</c:v>
                </c:pt>
                <c:pt idx="6516">
                  <c:v>1.7962062918255128</c:v>
                </c:pt>
                <c:pt idx="6517">
                  <c:v>1.7974411392158345</c:v>
                </c:pt>
                <c:pt idx="6518">
                  <c:v>1.7986959027216471</c:v>
                </c:pt>
                <c:pt idx="6519">
                  <c:v>1.7999506671549153</c:v>
                </c:pt>
                <c:pt idx="6520">
                  <c:v>1.8011855145451821</c:v>
                </c:pt>
                <c:pt idx="6521">
                  <c:v>1.8024402789784517</c:v>
                </c:pt>
                <c:pt idx="6522">
                  <c:v>1.4025135350467521</c:v>
                </c:pt>
                <c:pt idx="6523">
                  <c:v>1.4037682994800182</c:v>
                </c:pt>
                <c:pt idx="6524">
                  <c:v>1.4050051381108799</c:v>
                </c:pt>
                <c:pt idx="6525">
                  <c:v>1.4062399855011438</c:v>
                </c:pt>
                <c:pt idx="6526">
                  <c:v>1.4074947499344115</c:v>
                </c:pt>
                <c:pt idx="6527">
                  <c:v>1.4087295973246758</c:v>
                </c:pt>
                <c:pt idx="6528">
                  <c:v>1.4099843617579479</c:v>
                </c:pt>
                <c:pt idx="6529">
                  <c:v>1.411239125263819</c:v>
                </c:pt>
                <c:pt idx="6530">
                  <c:v>1.4124938896970878</c:v>
                </c:pt>
                <c:pt idx="6531">
                  <c:v>1.4137287370873506</c:v>
                </c:pt>
                <c:pt idx="6532">
                  <c:v>1.414983501520624</c:v>
                </c:pt>
                <c:pt idx="6533">
                  <c:v>1.4162183479834312</c:v>
                </c:pt>
                <c:pt idx="6534">
                  <c:v>1.417473112416701</c:v>
                </c:pt>
                <c:pt idx="6535">
                  <c:v>1.4187079598070227</c:v>
                </c:pt>
                <c:pt idx="6536">
                  <c:v>1.4199627242402926</c:v>
                </c:pt>
                <c:pt idx="6537">
                  <c:v>1.4212174877461052</c:v>
                </c:pt>
                <c:pt idx="6538">
                  <c:v>1.4224722521793725</c:v>
                </c:pt>
                <c:pt idx="6539">
                  <c:v>1.4237070995696384</c:v>
                </c:pt>
                <c:pt idx="6540">
                  <c:v>1.4249419469599616</c:v>
                </c:pt>
                <c:pt idx="6541">
                  <c:v>1.4261987026337692</c:v>
                </c:pt>
                <c:pt idx="6542">
                  <c:v>1.4274534670670378</c:v>
                </c:pt>
                <c:pt idx="6543">
                  <c:v>1.4286883144573608</c:v>
                </c:pt>
                <c:pt idx="6544">
                  <c:v>1.4299430779631714</c:v>
                </c:pt>
                <c:pt idx="6545">
                  <c:v>1.4311779253534382</c:v>
                </c:pt>
                <c:pt idx="6546">
                  <c:v>1.4324326897867081</c:v>
                </c:pt>
                <c:pt idx="6547">
                  <c:v>1.4336874532925208</c:v>
                </c:pt>
                <c:pt idx="6548">
                  <c:v>1.4349223006828418</c:v>
                </c:pt>
                <c:pt idx="6549">
                  <c:v>1.4361770651161123</c:v>
                </c:pt>
                <c:pt idx="6550">
                  <c:v>1.4374119125063758</c:v>
                </c:pt>
                <c:pt idx="6551">
                  <c:v>1.4386666769396452</c:v>
                </c:pt>
                <c:pt idx="6552">
                  <c:v>1.4412957062091865</c:v>
                </c:pt>
                <c:pt idx="6553">
                  <c:v>1.4425305535994524</c:v>
                </c:pt>
                <c:pt idx="6554">
                  <c:v>1.4437853180327238</c:v>
                </c:pt>
                <c:pt idx="6555">
                  <c:v>1.4450400815385365</c:v>
                </c:pt>
                <c:pt idx="6556">
                  <c:v>1.4462948459718064</c:v>
                </c:pt>
                <c:pt idx="6557">
                  <c:v>1.4475316846026633</c:v>
                </c:pt>
                <c:pt idx="6558">
                  <c:v>1.4487864490359357</c:v>
                </c:pt>
                <c:pt idx="6559">
                  <c:v>1.4500412134692056</c:v>
                </c:pt>
                <c:pt idx="6560">
                  <c:v>1.4512760608595272</c:v>
                </c:pt>
                <c:pt idx="6561">
                  <c:v>1.4525308243653401</c:v>
                </c:pt>
                <c:pt idx="6562">
                  <c:v>1.4537656717556038</c:v>
                </c:pt>
                <c:pt idx="6563">
                  <c:v>1.4550204361888746</c:v>
                </c:pt>
                <c:pt idx="6564">
                  <c:v>1.4562752006221438</c:v>
                </c:pt>
                <c:pt idx="6565">
                  <c:v>1.4575299641279558</c:v>
                </c:pt>
                <c:pt idx="6566">
                  <c:v>1.4587847285612281</c:v>
                </c:pt>
                <c:pt idx="6567">
                  <c:v>1.4600195759515502</c:v>
                </c:pt>
                <c:pt idx="6568">
                  <c:v>1.4612743394573597</c:v>
                </c:pt>
                <c:pt idx="6569">
                  <c:v>1.4624892707321338</c:v>
                </c:pt>
                <c:pt idx="6570">
                  <c:v>1.4637440342379462</c:v>
                </c:pt>
                <c:pt idx="6571">
                  <c:v>1.4649788816282125</c:v>
                </c:pt>
                <c:pt idx="6572">
                  <c:v>1.4662336460614818</c:v>
                </c:pt>
                <c:pt idx="6573">
                  <c:v>1.4674884095672951</c:v>
                </c:pt>
                <c:pt idx="6574">
                  <c:v>1.4687252491256118</c:v>
                </c:pt>
                <c:pt idx="6575">
                  <c:v>1.4699800135588816</c:v>
                </c:pt>
                <c:pt idx="6576">
                  <c:v>1.4712148600217461</c:v>
                </c:pt>
                <c:pt idx="6577">
                  <c:v>1.4724696244550159</c:v>
                </c:pt>
                <c:pt idx="6578">
                  <c:v>1.4737044718452808</c:v>
                </c:pt>
                <c:pt idx="6579">
                  <c:v>1.4749592362785506</c:v>
                </c:pt>
                <c:pt idx="6580">
                  <c:v>1.4762139997843633</c:v>
                </c:pt>
                <c:pt idx="6581">
                  <c:v>1.4774488471746825</c:v>
                </c:pt>
                <c:pt idx="6582">
                  <c:v>1.4800778773716281</c:v>
                </c:pt>
                <c:pt idx="6583">
                  <c:v>1.4813326408774381</c:v>
                </c:pt>
                <c:pt idx="6584">
                  <c:v>1.4825674882677617</c:v>
                </c:pt>
                <c:pt idx="6585">
                  <c:v>1.4838222527010296</c:v>
                </c:pt>
                <c:pt idx="6586">
                  <c:v>1.4850571000912982</c:v>
                </c:pt>
                <c:pt idx="6587">
                  <c:v>1.4862919474815612</c:v>
                </c:pt>
                <c:pt idx="6588">
                  <c:v>1.4875467109873723</c:v>
                </c:pt>
                <c:pt idx="6589">
                  <c:v>1.488781558377694</c:v>
                </c:pt>
                <c:pt idx="6590">
                  <c:v>1.490018397008555</c:v>
                </c:pt>
                <c:pt idx="6591">
                  <c:v>1.4912731614418266</c:v>
                </c:pt>
                <c:pt idx="6592">
                  <c:v>1.4925080088320897</c:v>
                </c:pt>
                <c:pt idx="6593">
                  <c:v>1.4937428562224098</c:v>
                </c:pt>
                <c:pt idx="6594">
                  <c:v>1.4949976206556812</c:v>
                </c:pt>
                <c:pt idx="6595">
                  <c:v>1.4962324671184888</c:v>
                </c:pt>
                <c:pt idx="6596">
                  <c:v>1.4974673145088104</c:v>
                </c:pt>
                <c:pt idx="6597">
                  <c:v>1.4987021618990761</c:v>
                </c:pt>
                <c:pt idx="6598">
                  <c:v>1.4999569263323451</c:v>
                </c:pt>
                <c:pt idx="6599">
                  <c:v>1.5012116907656132</c:v>
                </c:pt>
                <c:pt idx="6600">
                  <c:v>1.5024664542714277</c:v>
                </c:pt>
                <c:pt idx="6601">
                  <c:v>1.5037013016617493</c:v>
                </c:pt>
                <c:pt idx="6602">
                  <c:v>1.5049361490520139</c:v>
                </c:pt>
                <c:pt idx="6603">
                  <c:v>1.506190913485284</c:v>
                </c:pt>
                <c:pt idx="6604">
                  <c:v>1.5074456769910967</c:v>
                </c:pt>
                <c:pt idx="6605">
                  <c:v>1.5087004414243659</c:v>
                </c:pt>
                <c:pt idx="6606">
                  <c:v>1.5099352888146851</c:v>
                </c:pt>
                <c:pt idx="6607">
                  <c:v>1.5111920444884959</c:v>
                </c:pt>
                <c:pt idx="6608">
                  <c:v>1.5124268918788175</c:v>
                </c:pt>
                <c:pt idx="6609">
                  <c:v>1.5136816563120854</c:v>
                </c:pt>
                <c:pt idx="6610">
                  <c:v>1.5149165037023522</c:v>
                </c:pt>
                <c:pt idx="6611">
                  <c:v>1.5161712672081638</c:v>
                </c:pt>
                <c:pt idx="6612">
                  <c:v>1.5188202144481118</c:v>
                </c:pt>
                <c:pt idx="6613">
                  <c:v>1.5200550609109786</c:v>
                </c:pt>
                <c:pt idx="6614">
                  <c:v>1.5212899083012421</c:v>
                </c:pt>
                <c:pt idx="6615">
                  <c:v>1.5237795201248332</c:v>
                </c:pt>
                <c:pt idx="6616">
                  <c:v>1.5250342845580458</c:v>
                </c:pt>
                <c:pt idx="6617">
                  <c:v>1.5262691310209107</c:v>
                </c:pt>
                <c:pt idx="6618">
                  <c:v>1.527523895454177</c:v>
                </c:pt>
                <c:pt idx="6619">
                  <c:v>1.5287587428444454</c:v>
                </c:pt>
                <c:pt idx="6620">
                  <c:v>1.5300334233932649</c:v>
                </c:pt>
                <c:pt idx="6621">
                  <c:v>1.5312682707835279</c:v>
                </c:pt>
                <c:pt idx="6622">
                  <c:v>1.5325051103418461</c:v>
                </c:pt>
                <c:pt idx="6623">
                  <c:v>1.5337598738477141</c:v>
                </c:pt>
                <c:pt idx="6624">
                  <c:v>1.5350146382809824</c:v>
                </c:pt>
                <c:pt idx="6625">
                  <c:v>1.5362494856712487</c:v>
                </c:pt>
                <c:pt idx="6626">
                  <c:v>1.537484333061514</c:v>
                </c:pt>
                <c:pt idx="6627">
                  <c:v>1.5387390965673258</c:v>
                </c:pt>
                <c:pt idx="6628">
                  <c:v>1.5399938610005959</c:v>
                </c:pt>
                <c:pt idx="6629">
                  <c:v>1.541248625433866</c:v>
                </c:pt>
                <c:pt idx="6630">
                  <c:v>1.5424834728241876</c:v>
                </c:pt>
                <c:pt idx="6631">
                  <c:v>1.5437183202144518</c:v>
                </c:pt>
                <c:pt idx="6632">
                  <c:v>1.5449730837202651</c:v>
                </c:pt>
                <c:pt idx="6633">
                  <c:v>1.5462278481535361</c:v>
                </c:pt>
                <c:pt idx="6634">
                  <c:v>1.5474626955438551</c:v>
                </c:pt>
                <c:pt idx="6635">
                  <c:v>1.5487174599771265</c:v>
                </c:pt>
                <c:pt idx="6636">
                  <c:v>1.5499523064399339</c:v>
                </c:pt>
                <c:pt idx="6637">
                  <c:v>1.5512070708732055</c:v>
                </c:pt>
                <c:pt idx="6638">
                  <c:v>1.5524618353064739</c:v>
                </c:pt>
                <c:pt idx="6639">
                  <c:v>1.5536986739373317</c:v>
                </c:pt>
                <c:pt idx="6640">
                  <c:v>1.5549534383706041</c:v>
                </c:pt>
                <c:pt idx="6641">
                  <c:v>1.5576223017260986</c:v>
                </c:pt>
                <c:pt idx="6642">
                  <c:v>1.5588571491163659</c:v>
                </c:pt>
                <c:pt idx="6643">
                  <c:v>1.5601119135496333</c:v>
                </c:pt>
                <c:pt idx="6644">
                  <c:v>1.561366677055501</c:v>
                </c:pt>
                <c:pt idx="6645">
                  <c:v>1.5626015244457696</c:v>
                </c:pt>
                <c:pt idx="6646">
                  <c:v>1.5638363718360324</c:v>
                </c:pt>
                <c:pt idx="6647">
                  <c:v>1.5650712192263538</c:v>
                </c:pt>
                <c:pt idx="6648">
                  <c:v>1.5663259827321658</c:v>
                </c:pt>
                <c:pt idx="6649">
                  <c:v>1.5675807471654351</c:v>
                </c:pt>
                <c:pt idx="6650">
                  <c:v>1.5688155945557039</c:v>
                </c:pt>
                <c:pt idx="6651">
                  <c:v>1.5700703589889713</c:v>
                </c:pt>
                <c:pt idx="6652">
                  <c:v>1.5713052063792918</c:v>
                </c:pt>
                <c:pt idx="6653">
                  <c:v>1.5725400528420999</c:v>
                </c:pt>
                <c:pt idx="6654">
                  <c:v>1.5737948172753673</c:v>
                </c:pt>
                <c:pt idx="6655">
                  <c:v>1.5750117397907404</c:v>
                </c:pt>
                <c:pt idx="6656">
                  <c:v>1.5762465871810041</c:v>
                </c:pt>
                <c:pt idx="6657">
                  <c:v>1.5775013506868159</c:v>
                </c:pt>
                <c:pt idx="6658">
                  <c:v>1.5787361980771364</c:v>
                </c:pt>
                <c:pt idx="6659">
                  <c:v>1.5799909625104078</c:v>
                </c:pt>
                <c:pt idx="6660">
                  <c:v>1.5812258099006726</c:v>
                </c:pt>
                <c:pt idx="6661">
                  <c:v>1.5824805734064868</c:v>
                </c:pt>
                <c:pt idx="6662">
                  <c:v>1.5837154207967523</c:v>
                </c:pt>
                <c:pt idx="6663">
                  <c:v>1.5849502681870717</c:v>
                </c:pt>
                <c:pt idx="6664">
                  <c:v>1.5861851155773365</c:v>
                </c:pt>
                <c:pt idx="6665">
                  <c:v>1.5874398800106058</c:v>
                </c:pt>
                <c:pt idx="6666">
                  <c:v>1.5886946435164178</c:v>
                </c:pt>
                <c:pt idx="6667">
                  <c:v>1.5899294909067399</c:v>
                </c:pt>
                <c:pt idx="6668">
                  <c:v>1.5911842553400091</c:v>
                </c:pt>
                <c:pt idx="6669">
                  <c:v>1.5924191027302761</c:v>
                </c:pt>
                <c:pt idx="6670">
                  <c:v>1.5936738662360881</c:v>
                </c:pt>
                <c:pt idx="6671">
                  <c:v>1.596344721759636</c:v>
                </c:pt>
                <c:pt idx="6672">
                  <c:v>1.5975795691499002</c:v>
                </c:pt>
                <c:pt idx="6673">
                  <c:v>1.5988343335831698</c:v>
                </c:pt>
                <c:pt idx="6674">
                  <c:v>1.6000691800459776</c:v>
                </c:pt>
                <c:pt idx="6675">
                  <c:v>1.6013040274362993</c:v>
                </c:pt>
                <c:pt idx="6676">
                  <c:v>1.6025587918695701</c:v>
                </c:pt>
                <c:pt idx="6677">
                  <c:v>1.6038135563028391</c:v>
                </c:pt>
                <c:pt idx="6678">
                  <c:v>1.6050484036931041</c:v>
                </c:pt>
                <c:pt idx="6679">
                  <c:v>1.6062832501559678</c:v>
                </c:pt>
                <c:pt idx="6680">
                  <c:v>1.6075380145892382</c:v>
                </c:pt>
                <c:pt idx="6681">
                  <c:v>1.6087728619795056</c:v>
                </c:pt>
                <c:pt idx="6682">
                  <c:v>1.6100276264127744</c:v>
                </c:pt>
                <c:pt idx="6683">
                  <c:v>1.6112624738030945</c:v>
                </c:pt>
                <c:pt idx="6684">
                  <c:v>1.6124973202659021</c:v>
                </c:pt>
                <c:pt idx="6685">
                  <c:v>1.613752084699172</c:v>
                </c:pt>
                <c:pt idx="6686">
                  <c:v>1.6149869320894936</c:v>
                </c:pt>
                <c:pt idx="6687">
                  <c:v>1.6162416965227635</c:v>
                </c:pt>
                <c:pt idx="6688">
                  <c:v>1.6174785351536229</c:v>
                </c:pt>
                <c:pt idx="6689">
                  <c:v>1.6187332995868928</c:v>
                </c:pt>
                <c:pt idx="6690">
                  <c:v>1.6199681469771576</c:v>
                </c:pt>
                <c:pt idx="6691">
                  <c:v>1.6212229104829698</c:v>
                </c:pt>
                <c:pt idx="6692">
                  <c:v>1.6224776749162433</c:v>
                </c:pt>
                <c:pt idx="6693">
                  <c:v>1.623712522306564</c:v>
                </c:pt>
                <c:pt idx="6694">
                  <c:v>1.6249473696968297</c:v>
                </c:pt>
                <c:pt idx="6695">
                  <c:v>1.6262021332026408</c:v>
                </c:pt>
                <c:pt idx="6696">
                  <c:v>1.6274568976359092</c:v>
                </c:pt>
                <c:pt idx="6697">
                  <c:v>1.6287116620691775</c:v>
                </c:pt>
                <c:pt idx="6698">
                  <c:v>1.6299465094594439</c:v>
                </c:pt>
                <c:pt idx="6699">
                  <c:v>1.6312012729653134</c:v>
                </c:pt>
                <c:pt idx="6700">
                  <c:v>1.632456037398528</c:v>
                </c:pt>
                <c:pt idx="6701">
                  <c:v>1.6351249007540218</c:v>
                </c:pt>
                <c:pt idx="6702">
                  <c:v>1.6363796651872917</c:v>
                </c:pt>
                <c:pt idx="6703">
                  <c:v>1.6376145125776134</c:v>
                </c:pt>
                <c:pt idx="6704">
                  <c:v>1.638871268251421</c:v>
                </c:pt>
                <c:pt idx="6705">
                  <c:v>1.6401061156417447</c:v>
                </c:pt>
                <c:pt idx="6706">
                  <c:v>1.641360879147556</c:v>
                </c:pt>
                <c:pt idx="6707">
                  <c:v>1.6425957265378217</c:v>
                </c:pt>
                <c:pt idx="6708">
                  <c:v>1.64385049097109</c:v>
                </c:pt>
                <c:pt idx="6709">
                  <c:v>1.6450853383614121</c:v>
                </c:pt>
                <c:pt idx="6710">
                  <c:v>1.646340102794682</c:v>
                </c:pt>
                <c:pt idx="6711">
                  <c:v>1.6475948663004938</c:v>
                </c:pt>
                <c:pt idx="6712">
                  <c:v>1.648829713690759</c:v>
                </c:pt>
                <c:pt idx="6713">
                  <c:v>1.6500844781240289</c:v>
                </c:pt>
                <c:pt idx="6714">
                  <c:v>1.6513193255143506</c:v>
                </c:pt>
                <c:pt idx="6715">
                  <c:v>1.6525740890201632</c:v>
                </c:pt>
                <c:pt idx="6716">
                  <c:v>1.6538288534534318</c:v>
                </c:pt>
                <c:pt idx="6717">
                  <c:v>1.6550637008436979</c:v>
                </c:pt>
                <c:pt idx="6718">
                  <c:v>1.6563184652769698</c:v>
                </c:pt>
                <c:pt idx="6719">
                  <c:v>1.6575533126672326</c:v>
                </c:pt>
                <c:pt idx="6720">
                  <c:v>1.6588080761731021</c:v>
                </c:pt>
                <c:pt idx="6721">
                  <c:v>1.6600449157313621</c:v>
                </c:pt>
                <c:pt idx="6722">
                  <c:v>1.6612996792372314</c:v>
                </c:pt>
                <c:pt idx="6723">
                  <c:v>1.6625345266274962</c:v>
                </c:pt>
                <c:pt idx="6724">
                  <c:v>1.6637892910607659</c:v>
                </c:pt>
                <c:pt idx="6725">
                  <c:v>1.6650241384510309</c:v>
                </c:pt>
                <c:pt idx="6726">
                  <c:v>1.6662789019568471</c:v>
                </c:pt>
                <c:pt idx="6727">
                  <c:v>1.6675336663901135</c:v>
                </c:pt>
                <c:pt idx="6728">
                  <c:v>1.6687884308233853</c:v>
                </c:pt>
                <c:pt idx="6729">
                  <c:v>1.6700431943292544</c:v>
                </c:pt>
                <c:pt idx="6730">
                  <c:v>1.6712780417195181</c:v>
                </c:pt>
                <c:pt idx="6731">
                  <c:v>1.7127689103234038</c:v>
                </c:pt>
                <c:pt idx="6732">
                  <c:v>1.7140037577137264</c:v>
                </c:pt>
                <c:pt idx="6733">
                  <c:v>1.7152784382624857</c:v>
                </c:pt>
                <c:pt idx="6734">
                  <c:v>1.7165132856528078</c:v>
                </c:pt>
                <c:pt idx="6735">
                  <c:v>1.717768050086077</c:v>
                </c:pt>
                <c:pt idx="6736">
                  <c:v>1.7190228135918915</c:v>
                </c:pt>
                <c:pt idx="6737">
                  <c:v>1.7202576609821563</c:v>
                </c:pt>
                <c:pt idx="6738">
                  <c:v>1.7215124254154262</c:v>
                </c:pt>
                <c:pt idx="6739">
                  <c:v>1.722767189848696</c:v>
                </c:pt>
                <c:pt idx="6740">
                  <c:v>1.7240239455225606</c:v>
                </c:pt>
                <c:pt idx="6741">
                  <c:v>1.7252587929128254</c:v>
                </c:pt>
                <c:pt idx="6742">
                  <c:v>1.7264936393756898</c:v>
                </c:pt>
                <c:pt idx="6743">
                  <c:v>1.7277484038089597</c:v>
                </c:pt>
                <c:pt idx="6744">
                  <c:v>1.7289832511992238</c:v>
                </c:pt>
                <c:pt idx="6745">
                  <c:v>1.7302380156324926</c:v>
                </c:pt>
                <c:pt idx="6746">
                  <c:v>1.731492779138307</c:v>
                </c:pt>
                <c:pt idx="6747">
                  <c:v>1.7327276265286287</c:v>
                </c:pt>
                <c:pt idx="6748">
                  <c:v>1.7339823909618979</c:v>
                </c:pt>
                <c:pt idx="6749">
                  <c:v>1.7352172383521618</c:v>
                </c:pt>
                <c:pt idx="6750">
                  <c:v>1.7364720027854332</c:v>
                </c:pt>
                <c:pt idx="6751">
                  <c:v>1.7377068492482408</c:v>
                </c:pt>
                <c:pt idx="6752">
                  <c:v>1.738981530724516</c:v>
                </c:pt>
                <c:pt idx="6753">
                  <c:v>1.7402362951577839</c:v>
                </c:pt>
                <c:pt idx="6754">
                  <c:v>1.7414711425480498</c:v>
                </c:pt>
                <c:pt idx="6755">
                  <c:v>1.74272590605392</c:v>
                </c:pt>
                <c:pt idx="6756">
                  <c:v>1.7439806704871312</c:v>
                </c:pt>
                <c:pt idx="6757">
                  <c:v>1.7452175091180508</c:v>
                </c:pt>
                <c:pt idx="6758">
                  <c:v>1.7464722735513201</c:v>
                </c:pt>
                <c:pt idx="6759">
                  <c:v>1.7477469550275357</c:v>
                </c:pt>
                <c:pt idx="6760">
                  <c:v>1.7489818014904017</c:v>
                </c:pt>
                <c:pt idx="6761">
                  <c:v>1.7516705818888461</c:v>
                </c:pt>
                <c:pt idx="6762">
                  <c:v>1.7529054292791102</c:v>
                </c:pt>
                <c:pt idx="6763">
                  <c:v>1.7541601937123799</c:v>
                </c:pt>
                <c:pt idx="6764">
                  <c:v>1.7554149581456484</c:v>
                </c:pt>
                <c:pt idx="6765">
                  <c:v>1.7566498046085159</c:v>
                </c:pt>
                <c:pt idx="6766">
                  <c:v>1.7579045690417843</c:v>
                </c:pt>
                <c:pt idx="6767">
                  <c:v>1.7591394164320475</c:v>
                </c:pt>
                <c:pt idx="6768">
                  <c:v>1.760394180865319</c:v>
                </c:pt>
                <c:pt idx="6769">
                  <c:v>1.7616489443711321</c:v>
                </c:pt>
                <c:pt idx="6770">
                  <c:v>1.7629037088043999</c:v>
                </c:pt>
                <c:pt idx="6771">
                  <c:v>1.7641584732376721</c:v>
                </c:pt>
                <c:pt idx="6772">
                  <c:v>1.7654152289115361</c:v>
                </c:pt>
                <c:pt idx="6773">
                  <c:v>1.7666500763018027</c:v>
                </c:pt>
                <c:pt idx="6774">
                  <c:v>1.7679048407350688</c:v>
                </c:pt>
                <c:pt idx="6775">
                  <c:v>1.7691396871979315</c:v>
                </c:pt>
                <c:pt idx="6776">
                  <c:v>1.7703745345882016</c:v>
                </c:pt>
                <c:pt idx="6777">
                  <c:v>1.7716093819785215</c:v>
                </c:pt>
                <c:pt idx="6778">
                  <c:v>1.772864146411792</c:v>
                </c:pt>
                <c:pt idx="6779">
                  <c:v>1.7740989938020562</c:v>
                </c:pt>
                <c:pt idx="6780">
                  <c:v>1.7753537573078673</c:v>
                </c:pt>
                <c:pt idx="6781">
                  <c:v>1.7766085217411407</c:v>
                </c:pt>
                <c:pt idx="6782">
                  <c:v>1.777863286174405</c:v>
                </c:pt>
                <c:pt idx="6783">
                  <c:v>1.7790981335647302</c:v>
                </c:pt>
                <c:pt idx="6784">
                  <c:v>1.7803528970705429</c:v>
                </c:pt>
                <c:pt idx="6785">
                  <c:v>1.7815877444608081</c:v>
                </c:pt>
                <c:pt idx="6786">
                  <c:v>1.782842508894078</c:v>
                </c:pt>
                <c:pt idx="6787">
                  <c:v>1.7840773562843992</c:v>
                </c:pt>
                <c:pt idx="6788">
                  <c:v>1.7853321197902121</c:v>
                </c:pt>
                <c:pt idx="6789">
                  <c:v>1.7865669671804758</c:v>
                </c:pt>
                <c:pt idx="6790">
                  <c:v>1.7878237228543392</c:v>
                </c:pt>
                <c:pt idx="6791">
                  <c:v>1.7905125032527867</c:v>
                </c:pt>
                <c:pt idx="6792">
                  <c:v>1.7917672676860548</c:v>
                </c:pt>
                <c:pt idx="6793">
                  <c:v>1.7930220321193238</c:v>
                </c:pt>
                <c:pt idx="6794">
                  <c:v>1.7942767956251358</c:v>
                </c:pt>
                <c:pt idx="6795">
                  <c:v>1.7955116430154003</c:v>
                </c:pt>
                <c:pt idx="6796">
                  <c:v>1.7967664074486718</c:v>
                </c:pt>
                <c:pt idx="6797">
                  <c:v>1.7980012548389936</c:v>
                </c:pt>
                <c:pt idx="6798">
                  <c:v>1.7992560192722635</c:v>
                </c:pt>
                <c:pt idx="6799">
                  <c:v>1.8004908657350711</c:v>
                </c:pt>
                <c:pt idx="6800">
                  <c:v>1.8017257131253908</c:v>
                </c:pt>
                <c:pt idx="6801">
                  <c:v>1.802960560515658</c:v>
                </c:pt>
                <c:pt idx="6802">
                  <c:v>1.6970760720495264</c:v>
                </c:pt>
                <c:pt idx="6803">
                  <c:v>1.7003225259416581</c:v>
                </c:pt>
                <c:pt idx="6804">
                  <c:v>1.7035689789063326</c:v>
                </c:pt>
                <c:pt idx="6805">
                  <c:v>1.7067955148280021</c:v>
                </c:pt>
                <c:pt idx="6806">
                  <c:v>1.7100220516771278</c:v>
                </c:pt>
                <c:pt idx="6807">
                  <c:v>1.7133501640543045</c:v>
                </c:pt>
                <c:pt idx="6808">
                  <c:v>1.7166962022338887</c:v>
                </c:pt>
                <c:pt idx="6809">
                  <c:v>1.7199227381555586</c:v>
                </c:pt>
                <c:pt idx="6810">
                  <c:v>1.7231492750046837</c:v>
                </c:pt>
                <c:pt idx="6811">
                  <c:v>1.7265152292998209</c:v>
                </c:pt>
                <c:pt idx="6812">
                  <c:v>1.7298612674793468</c:v>
                </c:pt>
                <c:pt idx="6813">
                  <c:v>1.7331097116846177</c:v>
                </c:pt>
                <c:pt idx="6814">
                  <c:v>1.7364557498641489</c:v>
                </c:pt>
                <c:pt idx="6815">
                  <c:v>1.7399013723311874</c:v>
                </c:pt>
                <c:pt idx="6816">
                  <c:v>1.7432673266262684</c:v>
                </c:pt>
                <c:pt idx="6817">
                  <c:v>1.7466133638783961</c:v>
                </c:pt>
                <c:pt idx="6818">
                  <c:v>1.7499992361439332</c:v>
                </c:pt>
                <c:pt idx="6819">
                  <c:v>1.7533273485211112</c:v>
                </c:pt>
                <c:pt idx="6820">
                  <c:v>1.7567530539451468</c:v>
                </c:pt>
                <c:pt idx="6821">
                  <c:v>1.760099091197219</c:v>
                </c:pt>
                <c:pt idx="6822">
                  <c:v>1.7635646307072628</c:v>
                </c:pt>
                <c:pt idx="6823">
                  <c:v>1.767050086332802</c:v>
                </c:pt>
                <c:pt idx="6824">
                  <c:v>1.7704160415553361</c:v>
                </c:pt>
                <c:pt idx="6825">
                  <c:v>1.7737819958504117</c:v>
                </c:pt>
                <c:pt idx="6826">
                  <c:v>1.7770503580260879</c:v>
                </c:pt>
                <c:pt idx="6827">
                  <c:v>1.7803167280337124</c:v>
                </c:pt>
                <c:pt idx="6828">
                  <c:v>1.7835631809983852</c:v>
                </c:pt>
                <c:pt idx="6829">
                  <c:v>1.7869291352935193</c:v>
                </c:pt>
                <c:pt idx="6830">
                  <c:v>1.7902950905160537</c:v>
                </c:pt>
                <c:pt idx="6831">
                  <c:v>1.7935614605236758</c:v>
                </c:pt>
                <c:pt idx="6832">
                  <c:v>1.7968895729008523</c:v>
                </c:pt>
                <c:pt idx="6833">
                  <c:v>1.8003551124108421</c:v>
                </c:pt>
                <c:pt idx="6834">
                  <c:v>1.8036015653755157</c:v>
                </c:pt>
                <c:pt idx="6835">
                  <c:v>1.8068480183401898</c:v>
                </c:pt>
                <c:pt idx="6836">
                  <c:v>1.8101143892752702</c:v>
                </c:pt>
                <c:pt idx="6837">
                  <c:v>1.8133608422399428</c:v>
                </c:pt>
                <c:pt idx="6838">
                  <c:v>1.8166072952046177</c:v>
                </c:pt>
                <c:pt idx="6839">
                  <c:v>1.8198557403372888</c:v>
                </c:pt>
                <c:pt idx="6840">
                  <c:v>1.8231021933019633</c:v>
                </c:pt>
                <c:pt idx="6841">
                  <c:v>1.8265677328119523</c:v>
                </c:pt>
                <c:pt idx="6842">
                  <c:v>1.8298141857766268</c:v>
                </c:pt>
                <c:pt idx="6843">
                  <c:v>1.8330606396687585</c:v>
                </c:pt>
                <c:pt idx="6844">
                  <c:v>1.8365062612082861</c:v>
                </c:pt>
                <c:pt idx="6845">
                  <c:v>1.8399339588003718</c:v>
                </c:pt>
                <c:pt idx="6846">
                  <c:v>1.8432003288079954</c:v>
                </c:pt>
                <c:pt idx="6847">
                  <c:v>1.846586200146078</c:v>
                </c:pt>
                <c:pt idx="6848">
                  <c:v>1.8499322383256638</c:v>
                </c:pt>
                <c:pt idx="6849">
                  <c:v>1.8531786912903379</c:v>
                </c:pt>
                <c:pt idx="6850">
                  <c:v>1.8564052281394652</c:v>
                </c:pt>
                <c:pt idx="6851">
                  <c:v>1.8598906837650018</c:v>
                </c:pt>
                <c:pt idx="6852">
                  <c:v>1.8631391288976715</c:v>
                </c:pt>
                <c:pt idx="6853">
                  <c:v>1.866385581862348</c:v>
                </c:pt>
                <c:pt idx="6854">
                  <c:v>1.8696519518699688</c:v>
                </c:pt>
                <c:pt idx="6855">
                  <c:v>1.8728784887190955</c:v>
                </c:pt>
                <c:pt idx="6856">
                  <c:v>1.8761050246408248</c:v>
                </c:pt>
                <c:pt idx="6857">
                  <c:v>1.8794112287343978</c:v>
                </c:pt>
                <c:pt idx="6858">
                  <c:v>1.8826995079530775</c:v>
                </c:pt>
                <c:pt idx="6859">
                  <c:v>1.8860654622481547</c:v>
                </c:pt>
                <c:pt idx="6860">
                  <c:v>1.8894115004277421</c:v>
                </c:pt>
                <c:pt idx="6861">
                  <c:v>1.8926380363494104</c:v>
                </c:pt>
                <c:pt idx="6862">
                  <c:v>1.8958844893140838</c:v>
                </c:pt>
                <c:pt idx="6863">
                  <c:v>1.8993500288240741</c:v>
                </c:pt>
                <c:pt idx="6864">
                  <c:v>1.9027159831191511</c:v>
                </c:pt>
                <c:pt idx="6865">
                  <c:v>1.9060640125393318</c:v>
                </c:pt>
                <c:pt idx="6866">
                  <c:v>1.9093104664314087</c:v>
                </c:pt>
                <c:pt idx="6867">
                  <c:v>1.9125370023531341</c:v>
                </c:pt>
                <c:pt idx="6868">
                  <c:v>1.9157635392022601</c:v>
                </c:pt>
                <c:pt idx="6869">
                  <c:v>1.9191693275832904</c:v>
                </c:pt>
                <c:pt idx="6870">
                  <c:v>1.922595033007326</c:v>
                </c:pt>
                <c:pt idx="6871">
                  <c:v>1.9258434772125952</c:v>
                </c:pt>
                <c:pt idx="6872">
                  <c:v>1.9290700140617243</c:v>
                </c:pt>
                <c:pt idx="6873">
                  <c:v>1.9324359683568024</c:v>
                </c:pt>
                <c:pt idx="6874">
                  <c:v>1.935801923579334</c:v>
                </c:pt>
                <c:pt idx="6875">
                  <c:v>1.9390483765440081</c:v>
                </c:pt>
                <c:pt idx="6876">
                  <c:v>1.9422948295086842</c:v>
                </c:pt>
                <c:pt idx="6877">
                  <c:v>1.9456408676882704</c:v>
                </c:pt>
                <c:pt idx="6878">
                  <c:v>1.9490088141513995</c:v>
                </c:pt>
                <c:pt idx="6879">
                  <c:v>1.952235350073068</c:v>
                </c:pt>
                <c:pt idx="6880">
                  <c:v>1.9554818039651991</c:v>
                </c:pt>
                <c:pt idx="6881">
                  <c:v>1.9588278412172728</c:v>
                </c:pt>
                <c:pt idx="6882">
                  <c:v>1.9623730479717685</c:v>
                </c:pt>
                <c:pt idx="6883">
                  <c:v>1.9657987533958019</c:v>
                </c:pt>
                <c:pt idx="6884">
                  <c:v>1.9691268657729779</c:v>
                </c:pt>
                <c:pt idx="6885">
                  <c:v>1.9725525711970169</c:v>
                </c:pt>
                <c:pt idx="6886">
                  <c:v>1.9758189412046363</c:v>
                </c:pt>
                <c:pt idx="6887">
                  <c:v>1.9791848964271708</c:v>
                </c:pt>
                <c:pt idx="6888">
                  <c:v>1.9825508507223064</c:v>
                </c:pt>
                <c:pt idx="6889">
                  <c:v>1.9857773866439743</c:v>
                </c:pt>
                <c:pt idx="6890">
                  <c:v>1.989025831776646</c:v>
                </c:pt>
                <c:pt idx="6891">
                  <c:v>1.9922922017843241</c:v>
                </c:pt>
                <c:pt idx="6892">
                  <c:v>1.9955386556764552</c:v>
                </c:pt>
                <c:pt idx="6893">
                  <c:v>1.9988846929285273</c:v>
                </c:pt>
                <c:pt idx="6894">
                  <c:v>1.002310398352563</c:v>
                </c:pt>
                <c:pt idx="6895">
                  <c:v>1.0056365194891423</c:v>
                </c:pt>
                <c:pt idx="6896">
                  <c:v>1.0090024737842782</c:v>
                </c:pt>
                <c:pt idx="6897">
                  <c:v>1.0123704202474073</c:v>
                </c:pt>
                <c:pt idx="6898">
                  <c:v>1.015616873212025</c:v>
                </c:pt>
                <c:pt idx="6899">
                  <c:v>1.0188633271041545</c:v>
                </c:pt>
                <c:pt idx="6900">
                  <c:v>1.022348782729692</c:v>
                </c:pt>
                <c:pt idx="6901">
                  <c:v>1.0255753195788202</c:v>
                </c:pt>
                <c:pt idx="6902">
                  <c:v>1.0288416895864998</c:v>
                </c:pt>
                <c:pt idx="6903">
                  <c:v>1.0322096360495718</c:v>
                </c:pt>
                <c:pt idx="6904">
                  <c:v>1.0355556733017026</c:v>
                </c:pt>
                <c:pt idx="6905">
                  <c:v>1.0388021271938341</c:v>
                </c:pt>
                <c:pt idx="6906">
                  <c:v>1.0420485801585091</c:v>
                </c:pt>
                <c:pt idx="6907">
                  <c:v>1.0453348672091329</c:v>
                </c:pt>
                <c:pt idx="6908">
                  <c:v>1.048621154259763</c:v>
                </c:pt>
                <c:pt idx="6909">
                  <c:v>1.0518676072244344</c:v>
                </c:pt>
                <c:pt idx="6910">
                  <c:v>1.0550961353141004</c:v>
                </c:pt>
                <c:pt idx="6911">
                  <c:v>1.0583625053217833</c:v>
                </c:pt>
                <c:pt idx="6912">
                  <c:v>1.0615890421709078</c:v>
                </c:pt>
                <c:pt idx="6913">
                  <c:v>1.0648354951355818</c:v>
                </c:pt>
                <c:pt idx="6914">
                  <c:v>1.0680819490276581</c:v>
                </c:pt>
                <c:pt idx="6915">
                  <c:v>1.0714279862797866</c:v>
                </c:pt>
                <c:pt idx="6916">
                  <c:v>1.0747740244593729</c:v>
                </c:pt>
                <c:pt idx="6917">
                  <c:v>1.078022469592044</c:v>
                </c:pt>
                <c:pt idx="6918">
                  <c:v>1.0812490055137121</c:v>
                </c:pt>
                <c:pt idx="6919">
                  <c:v>1.0845153755213921</c:v>
                </c:pt>
                <c:pt idx="6920">
                  <c:v>1.0878813307439259</c:v>
                </c:pt>
                <c:pt idx="6921">
                  <c:v>1.0911078666655971</c:v>
                </c:pt>
                <c:pt idx="6922">
                  <c:v>1.0943742366732749</c:v>
                </c:pt>
                <c:pt idx="6923">
                  <c:v>1.0977023490503939</c:v>
                </c:pt>
                <c:pt idx="6924">
                  <c:v>1.1010683042729852</c:v>
                </c:pt>
                <c:pt idx="6925">
                  <c:v>1.1043346742806079</c:v>
                </c:pt>
                <c:pt idx="6926">
                  <c:v>1.1075811272452825</c:v>
                </c:pt>
                <c:pt idx="6927">
                  <c:v>1.1110267497122659</c:v>
                </c:pt>
                <c:pt idx="6928">
                  <c:v>1.1142532865614501</c:v>
                </c:pt>
                <c:pt idx="6929">
                  <c:v>1.1176192408565271</c:v>
                </c:pt>
                <c:pt idx="6930">
                  <c:v>1.1210668545641056</c:v>
                </c:pt>
                <c:pt idx="6931">
                  <c:v>1.124412892743692</c:v>
                </c:pt>
                <c:pt idx="6932">
                  <c:v>1.1278385981677275</c:v>
                </c:pt>
                <c:pt idx="6933">
                  <c:v>1.131443555123667</c:v>
                </c:pt>
                <c:pt idx="6934">
                  <c:v>1.1348493435047544</c:v>
                </c:pt>
                <c:pt idx="6935">
                  <c:v>1.1381754646413391</c:v>
                </c:pt>
                <c:pt idx="6936">
                  <c:v>1.1415434111044638</c:v>
                </c:pt>
                <c:pt idx="6937">
                  <c:v>1.1449093653995419</c:v>
                </c:pt>
                <c:pt idx="6938">
                  <c:v>1.1481359013212149</c:v>
                </c:pt>
                <c:pt idx="6939">
                  <c:v>1.1513823552133431</c:v>
                </c:pt>
                <c:pt idx="6940">
                  <c:v>1.1546288081780181</c:v>
                </c:pt>
                <c:pt idx="6941">
                  <c:v>1.1578553450271438</c:v>
                </c:pt>
                <c:pt idx="6942">
                  <c:v>1.4093646033180649</c:v>
                </c:pt>
                <c:pt idx="6943">
                  <c:v>1.4106392838668838</c:v>
                </c:pt>
                <c:pt idx="6944">
                  <c:v>1.4118741312572638</c:v>
                </c:pt>
                <c:pt idx="6945">
                  <c:v>1.4131488127334235</c:v>
                </c:pt>
                <c:pt idx="6946">
                  <c:v>1.414383660123804</c:v>
                </c:pt>
                <c:pt idx="6947">
                  <c:v>1.4156384236296158</c:v>
                </c:pt>
                <c:pt idx="6948">
                  <c:v>1.4168732710198793</c:v>
                </c:pt>
                <c:pt idx="6949">
                  <c:v>1.4181081184101458</c:v>
                </c:pt>
                <c:pt idx="6950">
                  <c:v>1.4193429658004106</c:v>
                </c:pt>
                <c:pt idx="6951">
                  <c:v>1.4205778131906754</c:v>
                </c:pt>
                <c:pt idx="6952">
                  <c:v>1.4218325766964879</c:v>
                </c:pt>
                <c:pt idx="6953">
                  <c:v>1.4230674240868681</c:v>
                </c:pt>
                <c:pt idx="6954">
                  <c:v>1.4243221885201358</c:v>
                </c:pt>
                <c:pt idx="6955">
                  <c:v>1.4255570359104013</c:v>
                </c:pt>
                <c:pt idx="6956">
                  <c:v>1.4268118003436712</c:v>
                </c:pt>
                <c:pt idx="6957">
                  <c:v>1.4280466468064779</c:v>
                </c:pt>
                <c:pt idx="6958">
                  <c:v>1.4293014112397471</c:v>
                </c:pt>
                <c:pt idx="6959">
                  <c:v>1.4305561756730185</c:v>
                </c:pt>
                <c:pt idx="6960">
                  <c:v>1.4317910230632818</c:v>
                </c:pt>
                <c:pt idx="6961">
                  <c:v>1.4330457865690958</c:v>
                </c:pt>
                <c:pt idx="6962">
                  <c:v>1.4342806339594738</c:v>
                </c:pt>
                <c:pt idx="6963">
                  <c:v>1.4355353983927426</c:v>
                </c:pt>
                <c:pt idx="6964">
                  <c:v>1.4367702457830092</c:v>
                </c:pt>
                <c:pt idx="6965">
                  <c:v>1.438005093173274</c:v>
                </c:pt>
                <c:pt idx="6966">
                  <c:v>1.4392598566790851</c:v>
                </c:pt>
                <c:pt idx="6967">
                  <c:v>1.4405146211123558</c:v>
                </c:pt>
                <c:pt idx="6968">
                  <c:v>1.4417693855456233</c:v>
                </c:pt>
                <c:pt idx="6969">
                  <c:v>1.4430042329358892</c:v>
                </c:pt>
                <c:pt idx="6970">
                  <c:v>1.4442589964417063</c:v>
                </c:pt>
                <c:pt idx="6971">
                  <c:v>1.4455137608749722</c:v>
                </c:pt>
                <c:pt idx="6972">
                  <c:v>1.4485212111787844</c:v>
                </c:pt>
                <c:pt idx="6973">
                  <c:v>1.4497759756120558</c:v>
                </c:pt>
                <c:pt idx="6974">
                  <c:v>1.4510108230023206</c:v>
                </c:pt>
                <c:pt idx="6975">
                  <c:v>1.4522655874355899</c:v>
                </c:pt>
                <c:pt idx="6976">
                  <c:v>1.4535203509414012</c:v>
                </c:pt>
                <c:pt idx="6977">
                  <c:v>1.4547551983317821</c:v>
                </c:pt>
                <c:pt idx="6978">
                  <c:v>1.456009962765052</c:v>
                </c:pt>
                <c:pt idx="6979">
                  <c:v>1.4572647271983197</c:v>
                </c:pt>
                <c:pt idx="6980">
                  <c:v>1.458499573661129</c:v>
                </c:pt>
                <c:pt idx="6981">
                  <c:v>1.4597344210513938</c:v>
                </c:pt>
                <c:pt idx="6982">
                  <c:v>1.4609891854846622</c:v>
                </c:pt>
                <c:pt idx="6983">
                  <c:v>1.462243949917934</c:v>
                </c:pt>
                <c:pt idx="6984">
                  <c:v>1.4634787973081953</c:v>
                </c:pt>
                <c:pt idx="6985">
                  <c:v>1.4647136437711197</c:v>
                </c:pt>
                <c:pt idx="6986">
                  <c:v>1.4659484911613838</c:v>
                </c:pt>
                <c:pt idx="6987">
                  <c:v>1.467203255594651</c:v>
                </c:pt>
                <c:pt idx="6988">
                  <c:v>1.4684381029849192</c:v>
                </c:pt>
                <c:pt idx="6989">
                  <c:v>1.4696928674181875</c:v>
                </c:pt>
                <c:pt idx="6990">
                  <c:v>1.4709476309240017</c:v>
                </c:pt>
                <c:pt idx="6991">
                  <c:v>1.4721824783142665</c:v>
                </c:pt>
                <c:pt idx="6992">
                  <c:v>1.4734372427475348</c:v>
                </c:pt>
                <c:pt idx="6993">
                  <c:v>1.4746920062533491</c:v>
                </c:pt>
                <c:pt idx="6994">
                  <c:v>1.4759268536436121</c:v>
                </c:pt>
                <c:pt idx="6995">
                  <c:v>1.4771816180768838</c:v>
                </c:pt>
                <c:pt idx="6996">
                  <c:v>1.4784164654672622</c:v>
                </c:pt>
                <c:pt idx="6997">
                  <c:v>1.4796712299005319</c:v>
                </c:pt>
                <c:pt idx="6998">
                  <c:v>1.4809259934063448</c:v>
                </c:pt>
                <c:pt idx="6999">
                  <c:v>1.48216084079661</c:v>
                </c:pt>
                <c:pt idx="7000">
                  <c:v>1.4834156052298777</c:v>
                </c:pt>
                <c:pt idx="7001">
                  <c:v>1.48467036966315</c:v>
                </c:pt>
                <c:pt idx="7002">
                  <c:v>1.5267348435401118</c:v>
                </c:pt>
                <c:pt idx="7003">
                  <c:v>1.5279896079733799</c:v>
                </c:pt>
                <c:pt idx="7004">
                  <c:v>1.5292244553637586</c:v>
                </c:pt>
                <c:pt idx="7005">
                  <c:v>1.5304792188695713</c:v>
                </c:pt>
                <c:pt idx="7006">
                  <c:v>1.5317140662598376</c:v>
                </c:pt>
                <c:pt idx="7007">
                  <c:v>1.5329688306931075</c:v>
                </c:pt>
                <c:pt idx="7008">
                  <c:v>1.5342036780833719</c:v>
                </c:pt>
                <c:pt idx="7009">
                  <c:v>1.5354584425166422</c:v>
                </c:pt>
                <c:pt idx="7010">
                  <c:v>1.5367132060224538</c:v>
                </c:pt>
                <c:pt idx="7011">
                  <c:v>1.5379480534127197</c:v>
                </c:pt>
                <c:pt idx="7012">
                  <c:v>1.5392028178459896</c:v>
                </c:pt>
                <c:pt idx="7013">
                  <c:v>1.540437665236368</c:v>
                </c:pt>
                <c:pt idx="7014">
                  <c:v>1.5416924287421798</c:v>
                </c:pt>
                <c:pt idx="7015">
                  <c:v>1.5429471931754506</c:v>
                </c:pt>
                <c:pt idx="7016">
                  <c:v>1.5442019576087205</c:v>
                </c:pt>
                <c:pt idx="7017">
                  <c:v>1.5454567211145331</c:v>
                </c:pt>
                <c:pt idx="7018">
                  <c:v>1.546711485547803</c:v>
                </c:pt>
                <c:pt idx="7019">
                  <c:v>1.5479662499810718</c:v>
                </c:pt>
                <c:pt idx="7020">
                  <c:v>1.5492010973713362</c:v>
                </c:pt>
                <c:pt idx="7021">
                  <c:v>1.5504538696366157</c:v>
                </c:pt>
                <c:pt idx="7022">
                  <c:v>1.5516887170268774</c:v>
                </c:pt>
                <c:pt idx="7023">
                  <c:v>1.5529235644171422</c:v>
                </c:pt>
                <c:pt idx="7024">
                  <c:v>1.5541783279229548</c:v>
                </c:pt>
                <c:pt idx="7025">
                  <c:v>1.5554131753132201</c:v>
                </c:pt>
                <c:pt idx="7026">
                  <c:v>1.5566480227035981</c:v>
                </c:pt>
                <c:pt idx="7027">
                  <c:v>1.5579027871368678</c:v>
                </c:pt>
                <c:pt idx="7028">
                  <c:v>1.5591376345271328</c:v>
                </c:pt>
                <c:pt idx="7029">
                  <c:v>1.5603923980329439</c:v>
                </c:pt>
                <c:pt idx="7030">
                  <c:v>1.5616272454232099</c:v>
                </c:pt>
                <c:pt idx="7031">
                  <c:v>1.5628820098564817</c:v>
                </c:pt>
                <c:pt idx="7032">
                  <c:v>1.5658695431172858</c:v>
                </c:pt>
                <c:pt idx="7033">
                  <c:v>1.5671043905075503</c:v>
                </c:pt>
                <c:pt idx="7034">
                  <c:v>1.5683392378979291</c:v>
                </c:pt>
                <c:pt idx="7035">
                  <c:v>1.5695940023311989</c:v>
                </c:pt>
                <c:pt idx="7036">
                  <c:v>1.5708487667644704</c:v>
                </c:pt>
                <c:pt idx="7037">
                  <c:v>1.5721035302702846</c:v>
                </c:pt>
                <c:pt idx="7038">
                  <c:v>1.5733582947035529</c:v>
                </c:pt>
                <c:pt idx="7039">
                  <c:v>1.5758479055996304</c:v>
                </c:pt>
                <c:pt idx="7040">
                  <c:v>1.5771026700328998</c:v>
                </c:pt>
                <c:pt idx="7041">
                  <c:v>1.5783375174231651</c:v>
                </c:pt>
                <c:pt idx="7042">
                  <c:v>1.579592281856435</c:v>
                </c:pt>
                <c:pt idx="7043">
                  <c:v>1.5808271292467029</c:v>
                </c:pt>
                <c:pt idx="7044">
                  <c:v>1.5820818927525124</c:v>
                </c:pt>
                <c:pt idx="7045">
                  <c:v>1.5833167401427772</c:v>
                </c:pt>
                <c:pt idx="7046">
                  <c:v>1.5845515875331557</c:v>
                </c:pt>
                <c:pt idx="7047">
                  <c:v>1.5858063519664256</c:v>
                </c:pt>
                <c:pt idx="7048">
                  <c:v>1.5870611154722378</c:v>
                </c:pt>
                <c:pt idx="7049">
                  <c:v>1.5882959628625046</c:v>
                </c:pt>
                <c:pt idx="7050">
                  <c:v>1.5895507272957741</c:v>
                </c:pt>
                <c:pt idx="7051">
                  <c:v>1.5907855746860413</c:v>
                </c:pt>
                <c:pt idx="7052">
                  <c:v>1.5920403391193081</c:v>
                </c:pt>
                <c:pt idx="7053">
                  <c:v>1.5932751855821152</c:v>
                </c:pt>
                <c:pt idx="7054">
                  <c:v>1.5945498670583902</c:v>
                </c:pt>
                <c:pt idx="7055">
                  <c:v>1.5958046314916599</c:v>
                </c:pt>
                <c:pt idx="7056">
                  <c:v>1.5970394779544657</c:v>
                </c:pt>
                <c:pt idx="7057">
                  <c:v>1.598294242387736</c:v>
                </c:pt>
                <c:pt idx="7058">
                  <c:v>1.5995490068210081</c:v>
                </c:pt>
                <c:pt idx="7059">
                  <c:v>1.6008037712542773</c:v>
                </c:pt>
                <c:pt idx="7060">
                  <c:v>1.6020585347600931</c:v>
                </c:pt>
                <c:pt idx="7061">
                  <c:v>1.6062809163387359</c:v>
                </c:pt>
                <c:pt idx="7062">
                  <c:v>1.607515762801542</c:v>
                </c:pt>
                <c:pt idx="7063">
                  <c:v>1.6087705272348103</c:v>
                </c:pt>
                <c:pt idx="7064">
                  <c:v>1.6100053746250769</c:v>
                </c:pt>
                <c:pt idx="7065">
                  <c:v>1.6112601390583461</c:v>
                </c:pt>
                <c:pt idx="7066">
                  <c:v>1.6125149025641576</c:v>
                </c:pt>
                <c:pt idx="7067">
                  <c:v>1.613769666997426</c:v>
                </c:pt>
                <c:pt idx="7068">
                  <c:v>1.6150045143876919</c:v>
                </c:pt>
                <c:pt idx="7069">
                  <c:v>1.6162592788209622</c:v>
                </c:pt>
                <c:pt idx="7070">
                  <c:v>1.6174941262113407</c:v>
                </c:pt>
                <c:pt idx="7071">
                  <c:v>1.6187688067600461</c:v>
                </c:pt>
                <c:pt idx="7072">
                  <c:v>1.6200036541504232</c:v>
                </c:pt>
                <c:pt idx="7073">
                  <c:v>1.621238501540688</c:v>
                </c:pt>
                <c:pt idx="7074">
                  <c:v>1.6224932659739579</c:v>
                </c:pt>
                <c:pt idx="7075">
                  <c:v>1.6237480294797721</c:v>
                </c:pt>
                <c:pt idx="7076">
                  <c:v>1.6249828768700378</c:v>
                </c:pt>
                <c:pt idx="7077">
                  <c:v>1.6262376413033068</c:v>
                </c:pt>
                <c:pt idx="7078">
                  <c:v>1.6274924048091179</c:v>
                </c:pt>
                <c:pt idx="7079">
                  <c:v>1.6287272521993807</c:v>
                </c:pt>
                <c:pt idx="7080">
                  <c:v>1.6300019336756593</c:v>
                </c:pt>
                <c:pt idx="7081">
                  <c:v>1.6312367810659218</c:v>
                </c:pt>
                <c:pt idx="7082">
                  <c:v>1.6324716284563021</c:v>
                </c:pt>
                <c:pt idx="7083">
                  <c:v>1.6337263919621119</c:v>
                </c:pt>
                <c:pt idx="7084">
                  <c:v>1.634981156395384</c:v>
                </c:pt>
                <c:pt idx="7085">
                  <c:v>1.6362160037856499</c:v>
                </c:pt>
                <c:pt idx="7086">
                  <c:v>1.637450851175914</c:v>
                </c:pt>
                <c:pt idx="7087">
                  <c:v>1.638705614681728</c:v>
                </c:pt>
                <c:pt idx="7088">
                  <c:v>1.6399603791149941</c:v>
                </c:pt>
                <c:pt idx="7089">
                  <c:v>1.6411952265052605</c:v>
                </c:pt>
                <c:pt idx="7090">
                  <c:v>1.6441827597660701</c:v>
                </c:pt>
                <c:pt idx="7091">
                  <c:v>1.6454375241993393</c:v>
                </c:pt>
                <c:pt idx="7092">
                  <c:v>1.6466723715897178</c:v>
                </c:pt>
                <c:pt idx="7093">
                  <c:v>1.6479072189799793</c:v>
                </c:pt>
                <c:pt idx="7094">
                  <c:v>1.6491619834132507</c:v>
                </c:pt>
                <c:pt idx="7095">
                  <c:v>1.650416746919064</c:v>
                </c:pt>
                <c:pt idx="7096">
                  <c:v>1.6516515943093282</c:v>
                </c:pt>
                <c:pt idx="7097">
                  <c:v>1.6529063587425978</c:v>
                </c:pt>
                <c:pt idx="7098">
                  <c:v>1.6541412061328629</c:v>
                </c:pt>
                <c:pt idx="7099">
                  <c:v>1.6554158866816822</c:v>
                </c:pt>
                <c:pt idx="7100">
                  <c:v>1.6566507340719479</c:v>
                </c:pt>
                <c:pt idx="7101">
                  <c:v>1.6579054985052153</c:v>
                </c:pt>
                <c:pt idx="7102">
                  <c:v>1.6603951094014082</c:v>
                </c:pt>
                <c:pt idx="7103">
                  <c:v>1.6616299567916712</c:v>
                </c:pt>
                <c:pt idx="7104">
                  <c:v>1.6628847212249411</c:v>
                </c:pt>
                <c:pt idx="7105">
                  <c:v>1.6641394856582121</c:v>
                </c:pt>
                <c:pt idx="7106">
                  <c:v>1.6653942491640219</c:v>
                </c:pt>
                <c:pt idx="7107">
                  <c:v>1.6666290965542878</c:v>
                </c:pt>
                <c:pt idx="7108">
                  <c:v>1.6678838609875599</c:v>
                </c:pt>
                <c:pt idx="7109">
                  <c:v>1.6691187083778241</c:v>
                </c:pt>
                <c:pt idx="7110">
                  <c:v>1.6703734718836381</c:v>
                </c:pt>
                <c:pt idx="7111">
                  <c:v>1.6716083192739006</c:v>
                </c:pt>
                <c:pt idx="7112">
                  <c:v>1.672883000750176</c:v>
                </c:pt>
                <c:pt idx="7113">
                  <c:v>1.674117848140442</c:v>
                </c:pt>
                <c:pt idx="7114">
                  <c:v>1.6753726116463667</c:v>
                </c:pt>
                <c:pt idx="7115">
                  <c:v>1.6766074590366333</c:v>
                </c:pt>
                <c:pt idx="7116">
                  <c:v>1.6778622234699014</c:v>
                </c:pt>
                <c:pt idx="7117">
                  <c:v>1.6791169879031713</c:v>
                </c:pt>
                <c:pt idx="7118">
                  <c:v>1.680371751408984</c:v>
                </c:pt>
                <c:pt idx="7119">
                  <c:v>1.7227548961187722</c:v>
                </c:pt>
                <c:pt idx="7120">
                  <c:v>1.7240096605520419</c:v>
                </c:pt>
                <c:pt idx="7121">
                  <c:v>1.725264424985312</c:v>
                </c:pt>
                <c:pt idx="7122">
                  <c:v>1.7265191884911246</c:v>
                </c:pt>
                <c:pt idx="7123">
                  <c:v>1.7277739529243923</c:v>
                </c:pt>
                <c:pt idx="7124">
                  <c:v>1.7290287173576613</c:v>
                </c:pt>
                <c:pt idx="7125">
                  <c:v>1.7302834817909343</c:v>
                </c:pt>
                <c:pt idx="7126">
                  <c:v>1.7315382452967458</c:v>
                </c:pt>
                <c:pt idx="7127">
                  <c:v>1.7340278571202816</c:v>
                </c:pt>
                <c:pt idx="7128">
                  <c:v>1.7353025376690994</c:v>
                </c:pt>
                <c:pt idx="7129">
                  <c:v>1.7365373850593626</c:v>
                </c:pt>
                <c:pt idx="7130">
                  <c:v>1.7377722324497418</c:v>
                </c:pt>
                <c:pt idx="7131">
                  <c:v>1.7390269968830119</c:v>
                </c:pt>
                <c:pt idx="7132">
                  <c:v>1.7402618442732773</c:v>
                </c:pt>
                <c:pt idx="7133">
                  <c:v>1.7415166077790873</c:v>
                </c:pt>
                <c:pt idx="7134">
                  <c:v>1.742751455169353</c:v>
                </c:pt>
                <c:pt idx="7135">
                  <c:v>1.74402613664563</c:v>
                </c:pt>
                <c:pt idx="7136">
                  <c:v>1.7452589918679</c:v>
                </c:pt>
                <c:pt idx="7137">
                  <c:v>1.7465137563011695</c:v>
                </c:pt>
                <c:pt idx="7138">
                  <c:v>1.7477685198069819</c:v>
                </c:pt>
                <c:pt idx="7139">
                  <c:v>1.7490232842402518</c:v>
                </c:pt>
                <c:pt idx="7140">
                  <c:v>1.7502581316305197</c:v>
                </c:pt>
                <c:pt idx="7141">
                  <c:v>1.7515128960637867</c:v>
                </c:pt>
                <c:pt idx="7142">
                  <c:v>1.7527676595695978</c:v>
                </c:pt>
                <c:pt idx="7143">
                  <c:v>1.7540025069598641</c:v>
                </c:pt>
                <c:pt idx="7144">
                  <c:v>1.755237354350129</c:v>
                </c:pt>
                <c:pt idx="7145">
                  <c:v>1.7564921187833988</c:v>
                </c:pt>
                <c:pt idx="7146">
                  <c:v>1.7577468832166678</c:v>
                </c:pt>
                <c:pt idx="7147">
                  <c:v>1.75898172967959</c:v>
                </c:pt>
                <c:pt idx="7148">
                  <c:v>1.7619891809108594</c:v>
                </c:pt>
                <c:pt idx="7149">
                  <c:v>1.7632240283011238</c:v>
                </c:pt>
                <c:pt idx="7150">
                  <c:v>1.7644787918069369</c:v>
                </c:pt>
                <c:pt idx="7151">
                  <c:v>1.7657136391972017</c:v>
                </c:pt>
                <c:pt idx="7152">
                  <c:v>1.7669684036304716</c:v>
                </c:pt>
                <c:pt idx="7153">
                  <c:v>1.7682032510207364</c:v>
                </c:pt>
                <c:pt idx="7154">
                  <c:v>1.7694380984110012</c:v>
                </c:pt>
                <c:pt idx="7155">
                  <c:v>1.7706928619168163</c:v>
                </c:pt>
                <c:pt idx="7156">
                  <c:v>1.7719476263500837</c:v>
                </c:pt>
                <c:pt idx="7157">
                  <c:v>1.7731824737404622</c:v>
                </c:pt>
                <c:pt idx="7158">
                  <c:v>1.7744372381737321</c:v>
                </c:pt>
                <c:pt idx="7159">
                  <c:v>1.7756920016795448</c:v>
                </c:pt>
                <c:pt idx="7160">
                  <c:v>1.7769268490698096</c:v>
                </c:pt>
                <c:pt idx="7161">
                  <c:v>1.7781616964600728</c:v>
                </c:pt>
                <c:pt idx="7162">
                  <c:v>1.7794164608933443</c:v>
                </c:pt>
                <c:pt idx="7163">
                  <c:v>1.7806712243991558</c:v>
                </c:pt>
                <c:pt idx="7164">
                  <c:v>1.7819060717894202</c:v>
                </c:pt>
                <c:pt idx="7165">
                  <c:v>1.7831608362226916</c:v>
                </c:pt>
                <c:pt idx="7166">
                  <c:v>1.7844156006559615</c:v>
                </c:pt>
                <c:pt idx="7167">
                  <c:v>1.7856703641617757</c:v>
                </c:pt>
                <c:pt idx="7168">
                  <c:v>1.786925128595044</c:v>
                </c:pt>
                <c:pt idx="7169">
                  <c:v>1.7881599759854225</c:v>
                </c:pt>
                <c:pt idx="7170">
                  <c:v>1.7894147404186918</c:v>
                </c:pt>
                <c:pt idx="7171">
                  <c:v>1.7906495868815016</c:v>
                </c:pt>
                <c:pt idx="7172">
                  <c:v>1.791924268357773</c:v>
                </c:pt>
                <c:pt idx="7173">
                  <c:v>1.7931790327910448</c:v>
                </c:pt>
                <c:pt idx="7174">
                  <c:v>1.7944138801813101</c:v>
                </c:pt>
                <c:pt idx="7175">
                  <c:v>1.7956686436871205</c:v>
                </c:pt>
                <c:pt idx="7176">
                  <c:v>1.7969234081203918</c:v>
                </c:pt>
                <c:pt idx="7177">
                  <c:v>1.798158255510657</c:v>
                </c:pt>
                <c:pt idx="7178">
                  <c:v>1.8403023975596398</c:v>
                </c:pt>
                <c:pt idx="7179">
                  <c:v>1.8415372449499046</c:v>
                </c:pt>
                <c:pt idx="7180">
                  <c:v>1.8427920084557181</c:v>
                </c:pt>
                <c:pt idx="7181">
                  <c:v>1.8440467728889871</c:v>
                </c:pt>
                <c:pt idx="7182">
                  <c:v>1.845301537322257</c:v>
                </c:pt>
                <c:pt idx="7183">
                  <c:v>1.846536384712522</c:v>
                </c:pt>
                <c:pt idx="7184">
                  <c:v>1.8477911482183338</c:v>
                </c:pt>
                <c:pt idx="7185">
                  <c:v>1.8490459126516043</c:v>
                </c:pt>
                <c:pt idx="7186">
                  <c:v>1.8503006770848738</c:v>
                </c:pt>
                <c:pt idx="7187">
                  <c:v>1.8515355244752547</c:v>
                </c:pt>
                <c:pt idx="7188">
                  <c:v>1.8527902879810654</c:v>
                </c:pt>
                <c:pt idx="7189">
                  <c:v>1.8540251353713317</c:v>
                </c:pt>
                <c:pt idx="7190">
                  <c:v>1.8552798998045998</c:v>
                </c:pt>
                <c:pt idx="7191">
                  <c:v>1.8565147471948638</c:v>
                </c:pt>
                <c:pt idx="7192">
                  <c:v>1.857769510700676</c:v>
                </c:pt>
                <c:pt idx="7193">
                  <c:v>1.8590043580909406</c:v>
                </c:pt>
                <c:pt idx="7194">
                  <c:v>1.8602591225242138</c:v>
                </c:pt>
                <c:pt idx="7195">
                  <c:v>1.8615138869574819</c:v>
                </c:pt>
                <c:pt idx="7196">
                  <c:v>1.862748733420404</c:v>
                </c:pt>
                <c:pt idx="7197">
                  <c:v>1.8640034978536733</c:v>
                </c:pt>
                <c:pt idx="7198">
                  <c:v>1.8652582622869431</c:v>
                </c:pt>
                <c:pt idx="7199">
                  <c:v>1.8665130267202161</c:v>
                </c:pt>
                <c:pt idx="7200">
                  <c:v>1.8677677902260257</c:v>
                </c:pt>
                <c:pt idx="7201">
                  <c:v>1.8690026376162905</c:v>
                </c:pt>
                <c:pt idx="7202">
                  <c:v>1.8702574020495619</c:v>
                </c:pt>
                <c:pt idx="7203">
                  <c:v>1.8715121664828323</c:v>
                </c:pt>
                <c:pt idx="7204">
                  <c:v>1.8727470129456381</c:v>
                </c:pt>
                <c:pt idx="7205">
                  <c:v>1.8740017773789077</c:v>
                </c:pt>
                <c:pt idx="7206">
                  <c:v>1.875256541812178</c:v>
                </c:pt>
                <c:pt idx="7207">
                  <c:v>1.8765113053179898</c:v>
                </c:pt>
                <c:pt idx="7208">
                  <c:v>1.8795187565492597</c:v>
                </c:pt>
                <c:pt idx="7209">
                  <c:v>1.8807735209825314</c:v>
                </c:pt>
                <c:pt idx="7210">
                  <c:v>1.8820083674453381</c:v>
                </c:pt>
                <c:pt idx="7211">
                  <c:v>1.8832631318786086</c:v>
                </c:pt>
                <c:pt idx="7212">
                  <c:v>1.8845178963118789</c:v>
                </c:pt>
                <c:pt idx="7213">
                  <c:v>1.8857527437021417</c:v>
                </c:pt>
                <c:pt idx="7214">
                  <c:v>1.8869875901650641</c:v>
                </c:pt>
                <c:pt idx="7215">
                  <c:v>1.8882423545983347</c:v>
                </c:pt>
                <c:pt idx="7216">
                  <c:v>1.8894971190316041</c:v>
                </c:pt>
                <c:pt idx="7217">
                  <c:v>1.8907319664218694</c:v>
                </c:pt>
                <c:pt idx="7218">
                  <c:v>1.8919867299276802</c:v>
                </c:pt>
                <c:pt idx="7219">
                  <c:v>1.8932215773179435</c:v>
                </c:pt>
                <c:pt idx="7220">
                  <c:v>1.8944763417512169</c:v>
                </c:pt>
                <c:pt idx="7221">
                  <c:v>1.8957111891414797</c:v>
                </c:pt>
                <c:pt idx="7222">
                  <c:v>1.8969460365317468</c:v>
                </c:pt>
                <c:pt idx="7223">
                  <c:v>1.8994356474279341</c:v>
                </c:pt>
                <c:pt idx="7224">
                  <c:v>1.9031800236847423</c:v>
                </c:pt>
                <c:pt idx="7225">
                  <c:v>1.9044347871905518</c:v>
                </c:pt>
                <c:pt idx="7226">
                  <c:v>1.9056895516238241</c:v>
                </c:pt>
                <c:pt idx="7227">
                  <c:v>1.9081791634473591</c:v>
                </c:pt>
                <c:pt idx="7228">
                  <c:v>1.9094140099101651</c:v>
                </c:pt>
                <c:pt idx="7229">
                  <c:v>1.9106687743434361</c:v>
                </c:pt>
                <c:pt idx="7230">
                  <c:v>1.9119036217338141</c:v>
                </c:pt>
                <c:pt idx="7231">
                  <c:v>1.9131583861670833</c:v>
                </c:pt>
                <c:pt idx="7232">
                  <c:v>1.9144131496728976</c:v>
                </c:pt>
                <c:pt idx="7233">
                  <c:v>1.957810064914498</c:v>
                </c:pt>
                <c:pt idx="7234">
                  <c:v>1.9590449113773047</c:v>
                </c:pt>
                <c:pt idx="7235">
                  <c:v>1.9603195928535813</c:v>
                </c:pt>
                <c:pt idx="7236">
                  <c:v>1.9615544402438445</c:v>
                </c:pt>
                <c:pt idx="7237">
                  <c:v>1.9628092037496572</c:v>
                </c:pt>
                <c:pt idx="7238">
                  <c:v>1.9640440511400361</c:v>
                </c:pt>
                <c:pt idx="7239">
                  <c:v>1.9652988155733055</c:v>
                </c:pt>
                <c:pt idx="7240">
                  <c:v>1.9665336629635719</c:v>
                </c:pt>
                <c:pt idx="7241">
                  <c:v>1.967788427396842</c:v>
                </c:pt>
                <c:pt idx="7242">
                  <c:v>1.9690232738596478</c:v>
                </c:pt>
                <c:pt idx="7243">
                  <c:v>1.9702780382929181</c:v>
                </c:pt>
                <c:pt idx="7244">
                  <c:v>1.971532802726188</c:v>
                </c:pt>
                <c:pt idx="7245">
                  <c:v>1.9727676501164524</c:v>
                </c:pt>
                <c:pt idx="7246">
                  <c:v>1.9740224136222666</c:v>
                </c:pt>
                <c:pt idx="7247">
                  <c:v>1.9752771780555369</c:v>
                </c:pt>
                <c:pt idx="7248">
                  <c:v>1.9765120254459161</c:v>
                </c:pt>
                <c:pt idx="7249">
                  <c:v>1.9777667898791818</c:v>
                </c:pt>
                <c:pt idx="7250">
                  <c:v>1.9790215533849944</c:v>
                </c:pt>
                <c:pt idx="7251">
                  <c:v>1.9802763178182661</c:v>
                </c:pt>
                <c:pt idx="7252">
                  <c:v>1.9815310822515357</c:v>
                </c:pt>
                <c:pt idx="7253">
                  <c:v>1.98278584575735</c:v>
                </c:pt>
                <c:pt idx="7254">
                  <c:v>1.9840206931476132</c:v>
                </c:pt>
                <c:pt idx="7255">
                  <c:v>1.9852754575808831</c:v>
                </c:pt>
                <c:pt idx="7256">
                  <c:v>1.9865103049711506</c:v>
                </c:pt>
                <c:pt idx="7257">
                  <c:v>1.987765069404418</c:v>
                </c:pt>
                <c:pt idx="7258">
                  <c:v>1.988999915867226</c:v>
                </c:pt>
                <c:pt idx="7259">
                  <c:v>1.9902347632574902</c:v>
                </c:pt>
                <c:pt idx="7260">
                  <c:v>1.991489527690762</c:v>
                </c:pt>
                <c:pt idx="7261">
                  <c:v>1.9927442921240284</c:v>
                </c:pt>
                <c:pt idx="7262">
                  <c:v>1.9939791395144084</c:v>
                </c:pt>
                <c:pt idx="7263">
                  <c:v>1.0361232815632775</c:v>
                </c:pt>
                <c:pt idx="7264">
                  <c:v>1.0373780450690884</c:v>
                </c:pt>
                <c:pt idx="7265">
                  <c:v>1.03863280950236</c:v>
                </c:pt>
                <c:pt idx="7266">
                  <c:v>1.0398676568927379</c:v>
                </c:pt>
                <c:pt idx="7267">
                  <c:v>1.0411025042830051</c:v>
                </c:pt>
                <c:pt idx="7268">
                  <c:v>1.0423572677888175</c:v>
                </c:pt>
                <c:pt idx="7269">
                  <c:v>1.043592115179079</c:v>
                </c:pt>
                <c:pt idx="7270">
                  <c:v>1.0448269625693456</c:v>
                </c:pt>
                <c:pt idx="7271">
                  <c:v>1.0460817270026155</c:v>
                </c:pt>
                <c:pt idx="7272">
                  <c:v>1.0473564075514332</c:v>
                </c:pt>
                <c:pt idx="7273">
                  <c:v>1.0486111719847049</c:v>
                </c:pt>
                <c:pt idx="7274">
                  <c:v>1.0498460193749664</c:v>
                </c:pt>
                <c:pt idx="7275">
                  <c:v>1.051100783808238</c:v>
                </c:pt>
                <c:pt idx="7276">
                  <c:v>1.0523555473140505</c:v>
                </c:pt>
                <c:pt idx="7277">
                  <c:v>1.0535903947044265</c:v>
                </c:pt>
                <c:pt idx="7278">
                  <c:v>1.0548252420946906</c:v>
                </c:pt>
                <c:pt idx="7279">
                  <c:v>1.0560600894849586</c:v>
                </c:pt>
                <c:pt idx="7280">
                  <c:v>1.057294936875224</c:v>
                </c:pt>
                <c:pt idx="7281">
                  <c:v>1.058549700381036</c:v>
                </c:pt>
                <c:pt idx="7282">
                  <c:v>1.0598044648143059</c:v>
                </c:pt>
                <c:pt idx="7283">
                  <c:v>1.0610393122046813</c:v>
                </c:pt>
                <c:pt idx="7284">
                  <c:v>1.0622940766379538</c:v>
                </c:pt>
                <c:pt idx="7285">
                  <c:v>1.0635488401437669</c:v>
                </c:pt>
                <c:pt idx="7286">
                  <c:v>1.0647836875340302</c:v>
                </c:pt>
                <c:pt idx="7287">
                  <c:v>1.0660384519673021</c:v>
                </c:pt>
                <c:pt idx="7288">
                  <c:v>1.06729321640057</c:v>
                </c:pt>
                <c:pt idx="7289">
                  <c:v>1.0685479799063873</c:v>
                </c:pt>
                <c:pt idx="7290">
                  <c:v>1.0697828272966501</c:v>
                </c:pt>
                <c:pt idx="7291">
                  <c:v>1.0710176746869156</c:v>
                </c:pt>
                <c:pt idx="7292">
                  <c:v>1.0722724391201841</c:v>
                </c:pt>
                <c:pt idx="7293">
                  <c:v>1.075220139222552</c:v>
                </c:pt>
                <c:pt idx="7294">
                  <c:v>1.0764749027283642</c:v>
                </c:pt>
                <c:pt idx="7295">
                  <c:v>1.0777296671616321</c:v>
                </c:pt>
                <c:pt idx="7296">
                  <c:v>1.0789645145518989</c:v>
                </c:pt>
                <c:pt idx="7297">
                  <c:v>1.0801993619421637</c:v>
                </c:pt>
                <c:pt idx="7298">
                  <c:v>1.0814541254479764</c:v>
                </c:pt>
                <c:pt idx="7299">
                  <c:v>1.0826889728382432</c:v>
                </c:pt>
                <c:pt idx="7300">
                  <c:v>1.0839437372715111</c:v>
                </c:pt>
                <c:pt idx="7301">
                  <c:v>1.0851985017047809</c:v>
                </c:pt>
                <c:pt idx="7302">
                  <c:v>1.0864333490951594</c:v>
                </c:pt>
                <c:pt idx="7303">
                  <c:v>1.0876881126009719</c:v>
                </c:pt>
                <c:pt idx="7304">
                  <c:v>1.088942877034242</c:v>
                </c:pt>
                <c:pt idx="7305">
                  <c:v>1.0901777244245094</c:v>
                </c:pt>
                <c:pt idx="7306">
                  <c:v>1.0914324879303194</c:v>
                </c:pt>
                <c:pt idx="7307">
                  <c:v>1.0926872523635893</c:v>
                </c:pt>
                <c:pt idx="7308">
                  <c:v>1.0939220997538539</c:v>
                </c:pt>
                <c:pt idx="7309">
                  <c:v>1.095176864187124</c:v>
                </c:pt>
                <c:pt idx="7310">
                  <c:v>1.0964117115773888</c:v>
                </c:pt>
                <c:pt idx="7311">
                  <c:v>1.0976863921262066</c:v>
                </c:pt>
                <c:pt idx="7312">
                  <c:v>1.0989212395164714</c:v>
                </c:pt>
                <c:pt idx="7313">
                  <c:v>1.1001760039497421</c:v>
                </c:pt>
                <c:pt idx="7314">
                  <c:v>1.1014108513401197</c:v>
                </c:pt>
                <c:pt idx="7315">
                  <c:v>1.1026456978029258</c:v>
                </c:pt>
                <c:pt idx="7316">
                  <c:v>1.1038805451931919</c:v>
                </c:pt>
                <c:pt idx="7317">
                  <c:v>1.105135309626462</c:v>
                </c:pt>
                <c:pt idx="7318">
                  <c:v>1.1063701570167281</c:v>
                </c:pt>
                <c:pt idx="7319">
                  <c:v>1.1076050044069921</c:v>
                </c:pt>
                <c:pt idx="7320">
                  <c:v>1.1088597679128043</c:v>
                </c:pt>
                <c:pt idx="7321">
                  <c:v>1.1101145323460757</c:v>
                </c:pt>
                <c:pt idx="7322">
                  <c:v>1.1113493797364526</c:v>
                </c:pt>
                <c:pt idx="7323">
                  <c:v>1.036576428572858</c:v>
                </c:pt>
                <c:pt idx="7324">
                  <c:v>1.0389465390659325</c:v>
                </c:pt>
                <c:pt idx="7325">
                  <c:v>1.0413166486316638</c:v>
                </c:pt>
                <c:pt idx="7326">
                  <c:v>1.0436648508411945</c:v>
                </c:pt>
                <c:pt idx="7327">
                  <c:v>1.0460349604069281</c:v>
                </c:pt>
                <c:pt idx="7328">
                  <c:v>1.0483851538569995</c:v>
                </c:pt>
                <c:pt idx="7329">
                  <c:v>1.0507751804657361</c:v>
                </c:pt>
                <c:pt idx="7330">
                  <c:v>1.0531054568729132</c:v>
                </c:pt>
                <c:pt idx="7331">
                  <c:v>1.0554954834815362</c:v>
                </c:pt>
                <c:pt idx="7332">
                  <c:v>1.0578456769316062</c:v>
                </c:pt>
                <c:pt idx="7333">
                  <c:v>1.0602157874247951</c:v>
                </c:pt>
                <c:pt idx="7334">
                  <c:v>1.0649759245266099</c:v>
                </c:pt>
                <c:pt idx="7335">
                  <c:v>1.0673460340922247</c:v>
                </c:pt>
                <c:pt idx="7336">
                  <c:v>1.0696962275424056</c:v>
                </c:pt>
                <c:pt idx="7337">
                  <c:v>1.0720464209924785</c:v>
                </c:pt>
                <c:pt idx="7338">
                  <c:v>1.0744165305582123</c:v>
                </c:pt>
                <c:pt idx="7339">
                  <c:v>1.076766724008394</c:v>
                </c:pt>
                <c:pt idx="7340">
                  <c:v>1.0791368335740117</c:v>
                </c:pt>
                <c:pt idx="7341">
                  <c:v>1.0814870270241954</c:v>
                </c:pt>
                <c:pt idx="7342">
                  <c:v>1.0838770536328184</c:v>
                </c:pt>
                <c:pt idx="7343">
                  <c:v>1.0862272470830019</c:v>
                </c:pt>
                <c:pt idx="7344">
                  <c:v>1.0885774405330721</c:v>
                </c:pt>
                <c:pt idx="7345">
                  <c:v>1.0909475500988053</c:v>
                </c:pt>
                <c:pt idx="7346">
                  <c:v>1.093297743548874</c:v>
                </c:pt>
                <c:pt idx="7347">
                  <c:v>1.0956678540420626</c:v>
                </c:pt>
                <c:pt idx="7348">
                  <c:v>1.0980180465647906</c:v>
                </c:pt>
                <c:pt idx="7349">
                  <c:v>1.1004279911438759</c:v>
                </c:pt>
                <c:pt idx="7350">
                  <c:v>1.1027781836664881</c:v>
                </c:pt>
                <c:pt idx="7351">
                  <c:v>1.1051682112026795</c:v>
                </c:pt>
                <c:pt idx="7352">
                  <c:v>1.1075184037252941</c:v>
                </c:pt>
                <c:pt idx="7353">
                  <c:v>1.1098885142184827</c:v>
                </c:pt>
                <c:pt idx="7354">
                  <c:v>1.1122387076685527</c:v>
                </c:pt>
                <c:pt idx="7355">
                  <c:v>1.11462873427729</c:v>
                </c:pt>
                <c:pt idx="7356">
                  <c:v>1.1169789277273601</c:v>
                </c:pt>
                <c:pt idx="7357">
                  <c:v>1.119349037293091</c:v>
                </c:pt>
                <c:pt idx="7358">
                  <c:v>1.1216992307431592</c:v>
                </c:pt>
                <c:pt idx="7359">
                  <c:v>1.124049424193347</c:v>
                </c:pt>
                <c:pt idx="7360">
                  <c:v>1.1264195337590763</c:v>
                </c:pt>
                <c:pt idx="7361">
                  <c:v>1.1287697272091446</c:v>
                </c:pt>
                <c:pt idx="7362">
                  <c:v>1.131159753817883</c:v>
                </c:pt>
                <c:pt idx="7363">
                  <c:v>1.1335298643109579</c:v>
                </c:pt>
                <c:pt idx="7364">
                  <c:v>1.1358800577611419</c:v>
                </c:pt>
                <c:pt idx="7365">
                  <c:v>1.1382501673267633</c:v>
                </c:pt>
                <c:pt idx="7366">
                  <c:v>1.1417555399953041</c:v>
                </c:pt>
                <c:pt idx="7367">
                  <c:v>1.1441256504883768</c:v>
                </c:pt>
                <c:pt idx="7368">
                  <c:v>1.1464758439385625</c:v>
                </c:pt>
                <c:pt idx="7369">
                  <c:v>1.1488459535041784</c:v>
                </c:pt>
                <c:pt idx="7370">
                  <c:v>1.1511941547863671</c:v>
                </c:pt>
                <c:pt idx="7371">
                  <c:v>1.1535642652794396</c:v>
                </c:pt>
                <c:pt idx="7372">
                  <c:v>1.1559343748451738</c:v>
                </c:pt>
                <c:pt idx="7373">
                  <c:v>1.1582845682952463</c:v>
                </c:pt>
                <c:pt idx="7374">
                  <c:v>1.1606546787884326</c:v>
                </c:pt>
                <c:pt idx="7375">
                  <c:v>1.1630048713111591</c:v>
                </c:pt>
                <c:pt idx="7376">
                  <c:v>1.1653550647612332</c:v>
                </c:pt>
                <c:pt idx="7377">
                  <c:v>1.1677251752544178</c:v>
                </c:pt>
                <c:pt idx="7378">
                  <c:v>1.1700753677770321</c:v>
                </c:pt>
                <c:pt idx="7379">
                  <c:v>1.1724255612272168</c:v>
                </c:pt>
                <c:pt idx="7380">
                  <c:v>1.1748155878358391</c:v>
                </c:pt>
                <c:pt idx="7381">
                  <c:v>1.1771657812860221</c:v>
                </c:pt>
                <c:pt idx="7382">
                  <c:v>1.1795358917790959</c:v>
                </c:pt>
                <c:pt idx="7383">
                  <c:v>1.1818860843018244</c:v>
                </c:pt>
                <c:pt idx="7384">
                  <c:v>1.1842362777520066</c:v>
                </c:pt>
                <c:pt idx="7385">
                  <c:v>1.1865864712020782</c:v>
                </c:pt>
                <c:pt idx="7386">
                  <c:v>1.1889565807678097</c:v>
                </c:pt>
                <c:pt idx="7387">
                  <c:v>1.1913466083038884</c:v>
                </c:pt>
                <c:pt idx="7388">
                  <c:v>1.1936968008266149</c:v>
                </c:pt>
                <c:pt idx="7389">
                  <c:v>1.1960469942766869</c:v>
                </c:pt>
                <c:pt idx="7390">
                  <c:v>1.1984171047698768</c:v>
                </c:pt>
                <c:pt idx="7391">
                  <c:v>1.2007672972925976</c:v>
                </c:pt>
                <c:pt idx="7392">
                  <c:v>1.2031374077856754</c:v>
                </c:pt>
                <c:pt idx="7393">
                  <c:v>1.2054876012358591</c:v>
                </c:pt>
                <c:pt idx="7394">
                  <c:v>1.2078377937584703</c:v>
                </c:pt>
                <c:pt idx="7395">
                  <c:v>1.2102079042516627</c:v>
                </c:pt>
                <c:pt idx="7396">
                  <c:v>1.2125780138172786</c:v>
                </c:pt>
                <c:pt idx="7397">
                  <c:v>1.2149282072674588</c:v>
                </c:pt>
                <c:pt idx="7398">
                  <c:v>1.2172983177605354</c:v>
                </c:pt>
                <c:pt idx="7399">
                  <c:v>1.2196485102832639</c:v>
                </c:pt>
                <c:pt idx="7400">
                  <c:v>1.2220186207764527</c:v>
                </c:pt>
                <c:pt idx="7401">
                  <c:v>1.2243688132990656</c:v>
                </c:pt>
                <c:pt idx="7402">
                  <c:v>1.2267389237922559</c:v>
                </c:pt>
                <c:pt idx="7403">
                  <c:v>1.2290891172423228</c:v>
                </c:pt>
                <c:pt idx="7404">
                  <c:v>1.2314393097650498</c:v>
                </c:pt>
                <c:pt idx="7405">
                  <c:v>1.2338293373011282</c:v>
                </c:pt>
                <c:pt idx="7406">
                  <c:v>1.2361994468668627</c:v>
                </c:pt>
                <c:pt idx="7407">
                  <c:v>1.2385496403170448</c:v>
                </c:pt>
                <c:pt idx="7408">
                  <c:v>1.2408998337671158</c:v>
                </c:pt>
                <c:pt idx="7409">
                  <c:v>1.2432500262898429</c:v>
                </c:pt>
                <c:pt idx="7410">
                  <c:v>1.2467553998858421</c:v>
                </c:pt>
                <c:pt idx="7411">
                  <c:v>1.2491055924084538</c:v>
                </c:pt>
                <c:pt idx="7412">
                  <c:v>1.2514557858586386</c:v>
                </c:pt>
                <c:pt idx="7413">
                  <c:v>1.2538059793088223</c:v>
                </c:pt>
                <c:pt idx="7414">
                  <c:v>1.2561561727588939</c:v>
                </c:pt>
                <c:pt idx="7415">
                  <c:v>1.2585043740410811</c:v>
                </c:pt>
                <c:pt idx="7416">
                  <c:v>1.2608545665636941</c:v>
                </c:pt>
                <c:pt idx="7417">
                  <c:v>1.2632246770568802</c:v>
                </c:pt>
                <c:pt idx="7418">
                  <c:v>1.2655947875499538</c:v>
                </c:pt>
                <c:pt idx="7419">
                  <c:v>1.2679449800726823</c:v>
                </c:pt>
                <c:pt idx="7420">
                  <c:v>1.270295173522868</c:v>
                </c:pt>
                <c:pt idx="7421">
                  <c:v>1.272685200131491</c:v>
                </c:pt>
                <c:pt idx="7422">
                  <c:v>1.2750353935816738</c:v>
                </c:pt>
                <c:pt idx="7423">
                  <c:v>1.3383113577839358</c:v>
                </c:pt>
                <c:pt idx="7424">
                  <c:v>1.339546204246858</c:v>
                </c:pt>
                <c:pt idx="7425">
                  <c:v>1.3407810516371228</c:v>
                </c:pt>
                <c:pt idx="7426">
                  <c:v>1.3420358160703927</c:v>
                </c:pt>
                <c:pt idx="7427">
                  <c:v>1.3432905805036626</c:v>
                </c:pt>
                <c:pt idx="7428">
                  <c:v>1.3445453440094752</c:v>
                </c:pt>
                <c:pt idx="7429">
                  <c:v>1.34578019139974</c:v>
                </c:pt>
                <c:pt idx="7430">
                  <c:v>1.3482897202662818</c:v>
                </c:pt>
                <c:pt idx="7431">
                  <c:v>1.3495444837720918</c:v>
                </c:pt>
                <c:pt idx="7432">
                  <c:v>1.3507992482053606</c:v>
                </c:pt>
                <c:pt idx="7433">
                  <c:v>1.3520540126386322</c:v>
                </c:pt>
                <c:pt idx="7434">
                  <c:v>1.3533087761444438</c:v>
                </c:pt>
                <c:pt idx="7435">
                  <c:v>1.3545635405777161</c:v>
                </c:pt>
                <c:pt idx="7436">
                  <c:v>1.3558183050109838</c:v>
                </c:pt>
                <c:pt idx="7437">
                  <c:v>1.3570730685167991</c:v>
                </c:pt>
                <c:pt idx="7438">
                  <c:v>1.3583278329500681</c:v>
                </c:pt>
                <c:pt idx="7439">
                  <c:v>1.3595825973833371</c:v>
                </c:pt>
                <c:pt idx="7440">
                  <c:v>1.3608373618166094</c:v>
                </c:pt>
                <c:pt idx="7441">
                  <c:v>1.3620722082795282</c:v>
                </c:pt>
                <c:pt idx="7442">
                  <c:v>1.3633269727127979</c:v>
                </c:pt>
                <c:pt idx="7443">
                  <c:v>1.364581737146068</c:v>
                </c:pt>
                <c:pt idx="7444">
                  <c:v>1.3658345094112301</c:v>
                </c:pt>
                <c:pt idx="7445">
                  <c:v>1.3670892738444975</c:v>
                </c:pt>
                <c:pt idx="7446">
                  <c:v>1.3702162254787726</c:v>
                </c:pt>
                <c:pt idx="7447">
                  <c:v>1.3714709899120407</c:v>
                </c:pt>
                <c:pt idx="7448">
                  <c:v>1.372705837302306</c:v>
                </c:pt>
                <c:pt idx="7449">
                  <c:v>1.3739606008081178</c:v>
                </c:pt>
                <c:pt idx="7450">
                  <c:v>1.375195448198383</c:v>
                </c:pt>
                <c:pt idx="7451">
                  <c:v>1.3764502126316529</c:v>
                </c:pt>
                <c:pt idx="7452">
                  <c:v>1.377704977064921</c:v>
                </c:pt>
                <c:pt idx="7453">
                  <c:v>1.3789398235278441</c:v>
                </c:pt>
                <c:pt idx="7454">
                  <c:v>1.3801945879611139</c:v>
                </c:pt>
                <c:pt idx="7455">
                  <c:v>1.3814294353513779</c:v>
                </c:pt>
                <c:pt idx="7456">
                  <c:v>1.3826841997846486</c:v>
                </c:pt>
                <c:pt idx="7457">
                  <c:v>1.3839190471749114</c:v>
                </c:pt>
                <c:pt idx="7458">
                  <c:v>1.3851738106807261</c:v>
                </c:pt>
                <c:pt idx="7459">
                  <c:v>1.3864086580709898</c:v>
                </c:pt>
                <c:pt idx="7460">
                  <c:v>1.3876634225042608</c:v>
                </c:pt>
                <c:pt idx="7461">
                  <c:v>1.3888783528516342</c:v>
                </c:pt>
                <c:pt idx="7462">
                  <c:v>1.3901331172849039</c:v>
                </c:pt>
                <c:pt idx="7463">
                  <c:v>1.391387880790719</c:v>
                </c:pt>
                <c:pt idx="7464">
                  <c:v>1.3926426452239866</c:v>
                </c:pt>
                <c:pt idx="7465">
                  <c:v>1.3938774926142514</c:v>
                </c:pt>
                <c:pt idx="7466">
                  <c:v>1.3951123400045162</c:v>
                </c:pt>
                <c:pt idx="7467">
                  <c:v>1.3963471873947821</c:v>
                </c:pt>
                <c:pt idx="7468">
                  <c:v>1.3975820338577045</c:v>
                </c:pt>
                <c:pt idx="7469">
                  <c:v>1.3988367982909706</c:v>
                </c:pt>
                <c:pt idx="7470">
                  <c:v>1.400071645681237</c:v>
                </c:pt>
                <c:pt idx="7471">
                  <c:v>1.4032185143584002</c:v>
                </c:pt>
                <c:pt idx="7472">
                  <c:v>1.4044533617486661</c:v>
                </c:pt>
                <c:pt idx="7473">
                  <c:v>1.4057081261819349</c:v>
                </c:pt>
                <c:pt idx="7474">
                  <c:v>1.4069628896878612</c:v>
                </c:pt>
                <c:pt idx="7475">
                  <c:v>1.4081977370781258</c:v>
                </c:pt>
                <c:pt idx="7476">
                  <c:v>1.4094525015113961</c:v>
                </c:pt>
                <c:pt idx="7477">
                  <c:v>1.4106873489016607</c:v>
                </c:pt>
                <c:pt idx="7478">
                  <c:v>1.4119421124074711</c:v>
                </c:pt>
                <c:pt idx="7479">
                  <c:v>1.4131968768407432</c:v>
                </c:pt>
                <c:pt idx="7480">
                  <c:v>1.4144516412740118</c:v>
                </c:pt>
                <c:pt idx="7481">
                  <c:v>1.4157064057072812</c:v>
                </c:pt>
                <c:pt idx="7482">
                  <c:v>1.4169611692130957</c:v>
                </c:pt>
                <c:pt idx="7483">
                  <c:v>1.4181960166033598</c:v>
                </c:pt>
                <c:pt idx="7484">
                  <c:v>1.4194308639936253</c:v>
                </c:pt>
                <c:pt idx="7485">
                  <c:v>1.4206856284268961</c:v>
                </c:pt>
                <c:pt idx="7486">
                  <c:v>1.4219403919327078</c:v>
                </c:pt>
                <c:pt idx="7487">
                  <c:v>1.4231951563659762</c:v>
                </c:pt>
                <c:pt idx="7488">
                  <c:v>1.4244300037563562</c:v>
                </c:pt>
                <c:pt idx="7489">
                  <c:v>1.4256847681896241</c:v>
                </c:pt>
                <c:pt idx="7490">
                  <c:v>1.4269395316954379</c:v>
                </c:pt>
                <c:pt idx="7491">
                  <c:v>1.4281942961287071</c:v>
                </c:pt>
                <c:pt idx="7492">
                  <c:v>1.4294291435189714</c:v>
                </c:pt>
                <c:pt idx="7493">
                  <c:v>1.4306839079522433</c:v>
                </c:pt>
                <c:pt idx="7494">
                  <c:v>1.4319187544150498</c:v>
                </c:pt>
                <c:pt idx="7495">
                  <c:v>1.4331735188483208</c:v>
                </c:pt>
                <c:pt idx="7496">
                  <c:v>1.4362805543670447</c:v>
                </c:pt>
                <c:pt idx="7497">
                  <c:v>1.4375353178728552</c:v>
                </c:pt>
                <c:pt idx="7498">
                  <c:v>1.4387701652631222</c:v>
                </c:pt>
                <c:pt idx="7499">
                  <c:v>1.440005012653387</c:v>
                </c:pt>
                <c:pt idx="7500">
                  <c:v>1.4412597770866558</c:v>
                </c:pt>
                <c:pt idx="7501">
                  <c:v>1.4424946244770354</c:v>
                </c:pt>
                <c:pt idx="7502">
                  <c:v>1.4437493879828456</c:v>
                </c:pt>
                <c:pt idx="7503">
                  <c:v>1.4449842353731113</c:v>
                </c:pt>
                <c:pt idx="7504">
                  <c:v>1.4462389998063827</c:v>
                </c:pt>
                <c:pt idx="7505">
                  <c:v>1.4474937642396508</c:v>
                </c:pt>
                <c:pt idx="7506">
                  <c:v>1.4487286107024571</c:v>
                </c:pt>
                <c:pt idx="7507">
                  <c:v>1.4499833751357298</c:v>
                </c:pt>
                <c:pt idx="7508">
                  <c:v>1.4512182225259938</c:v>
                </c:pt>
                <c:pt idx="7509">
                  <c:v>1.4524729869592647</c:v>
                </c:pt>
                <c:pt idx="7510">
                  <c:v>1.4537078343496432</c:v>
                </c:pt>
                <c:pt idx="7511">
                  <c:v>1.4549625978554543</c:v>
                </c:pt>
                <c:pt idx="7512">
                  <c:v>1.4561974452457207</c:v>
                </c:pt>
                <c:pt idx="7513">
                  <c:v>1.4574522096789906</c:v>
                </c:pt>
                <c:pt idx="7514">
                  <c:v>1.4587069741122605</c:v>
                </c:pt>
                <c:pt idx="7515">
                  <c:v>1.4599418205750678</c:v>
                </c:pt>
                <c:pt idx="7516">
                  <c:v>1.4611766679653313</c:v>
                </c:pt>
                <c:pt idx="7517">
                  <c:v>1.4624314323986018</c:v>
                </c:pt>
                <c:pt idx="7518">
                  <c:v>1.4636662797889795</c:v>
                </c:pt>
                <c:pt idx="7519">
                  <c:v>1.4649011271792458</c:v>
                </c:pt>
                <c:pt idx="7520">
                  <c:v>1.4661359745695124</c:v>
                </c:pt>
                <c:pt idx="7521">
                  <c:v>1.469282843246674</c:v>
                </c:pt>
                <c:pt idx="7522">
                  <c:v>1.4705176906370518</c:v>
                </c:pt>
                <c:pt idx="7523">
                  <c:v>1.4717724541428652</c:v>
                </c:pt>
                <c:pt idx="7524">
                  <c:v>1.4730252264080264</c:v>
                </c:pt>
                <c:pt idx="7525">
                  <c:v>1.4742600737984048</c:v>
                </c:pt>
                <c:pt idx="7526">
                  <c:v>1.4754949211886697</c:v>
                </c:pt>
                <c:pt idx="7527">
                  <c:v>1.476749685621938</c:v>
                </c:pt>
                <c:pt idx="7528">
                  <c:v>1.4779845330122039</c:v>
                </c:pt>
                <c:pt idx="7529">
                  <c:v>1.4792392965180152</c:v>
                </c:pt>
                <c:pt idx="7530">
                  <c:v>1.480474143908282</c:v>
                </c:pt>
                <c:pt idx="7531">
                  <c:v>1.4817289083415517</c:v>
                </c:pt>
                <c:pt idx="7532">
                  <c:v>1.4829836727748216</c:v>
                </c:pt>
                <c:pt idx="7533">
                  <c:v>1.4842583533236393</c:v>
                </c:pt>
                <c:pt idx="7534">
                  <c:v>1.4854932007139023</c:v>
                </c:pt>
                <c:pt idx="7535">
                  <c:v>1.486747965147174</c:v>
                </c:pt>
                <c:pt idx="7536">
                  <c:v>1.487982812537437</c:v>
                </c:pt>
                <c:pt idx="7537">
                  <c:v>1.489237576043366</c:v>
                </c:pt>
                <c:pt idx="7538">
                  <c:v>1.490492340476635</c:v>
                </c:pt>
                <c:pt idx="7539">
                  <c:v>1.4917471049099049</c:v>
                </c:pt>
                <c:pt idx="7540">
                  <c:v>1.4929819523001682</c:v>
                </c:pt>
                <c:pt idx="7541">
                  <c:v>1.4942367158059808</c:v>
                </c:pt>
                <c:pt idx="7542">
                  <c:v>1.4954715631962481</c:v>
                </c:pt>
                <c:pt idx="7543">
                  <c:v>1.4967263276295155</c:v>
                </c:pt>
                <c:pt idx="7544">
                  <c:v>1.4979611750197801</c:v>
                </c:pt>
                <c:pt idx="7545">
                  <c:v>1.4992159385255945</c:v>
                </c:pt>
                <c:pt idx="7546">
                  <c:v>1.5022831399583105</c:v>
                </c:pt>
                <c:pt idx="7547">
                  <c:v>1.5035379043915797</c:v>
                </c:pt>
                <c:pt idx="7548">
                  <c:v>1.5047727517819567</c:v>
                </c:pt>
                <c:pt idx="7549">
                  <c:v>1.506007599172223</c:v>
                </c:pt>
                <c:pt idx="7550">
                  <c:v>1.5072424465624858</c:v>
                </c:pt>
                <c:pt idx="7551">
                  <c:v>1.508497210068299</c:v>
                </c:pt>
                <c:pt idx="7552">
                  <c:v>1.5097519745015704</c:v>
                </c:pt>
                <c:pt idx="7553">
                  <c:v>1.5109868218918361</c:v>
                </c:pt>
                <c:pt idx="7554">
                  <c:v>1.5122615024406514</c:v>
                </c:pt>
                <c:pt idx="7555">
                  <c:v>1.5135162668739213</c:v>
                </c:pt>
                <c:pt idx="7556">
                  <c:v>1.5147511142641858</c:v>
                </c:pt>
                <c:pt idx="7557">
                  <c:v>1.516005878697456</c:v>
                </c:pt>
                <c:pt idx="7558">
                  <c:v>1.5172407251603772</c:v>
                </c:pt>
                <c:pt idx="7559">
                  <c:v>1.5185154066365405</c:v>
                </c:pt>
                <c:pt idx="7560">
                  <c:v>1.519750254026917</c:v>
                </c:pt>
                <c:pt idx="7561">
                  <c:v>1.5210050184601858</c:v>
                </c:pt>
                <c:pt idx="7562">
                  <c:v>1.5222398649229945</c:v>
                </c:pt>
                <c:pt idx="7563">
                  <c:v>1.5234747123132577</c:v>
                </c:pt>
                <c:pt idx="7564">
                  <c:v>1.5247095597035241</c:v>
                </c:pt>
                <c:pt idx="7565">
                  <c:v>1.5259643241367939</c:v>
                </c:pt>
                <c:pt idx="7566">
                  <c:v>1.5271991715271718</c:v>
                </c:pt>
                <c:pt idx="7567">
                  <c:v>1.5284539350329851</c:v>
                </c:pt>
                <c:pt idx="7568">
                  <c:v>1.5296887824232499</c:v>
                </c:pt>
                <c:pt idx="7569">
                  <c:v>1.5309435468565216</c:v>
                </c:pt>
                <c:pt idx="7570">
                  <c:v>1.5321783942467861</c:v>
                </c:pt>
                <c:pt idx="7571">
                  <c:v>1.5353252629239478</c:v>
                </c:pt>
                <c:pt idx="7572">
                  <c:v>1.5365800273572181</c:v>
                </c:pt>
                <c:pt idx="7573">
                  <c:v>1.5378148747475959</c:v>
                </c:pt>
                <c:pt idx="7574">
                  <c:v>1.539069638253407</c:v>
                </c:pt>
                <c:pt idx="7575">
                  <c:v>1.5403044856436736</c:v>
                </c:pt>
                <c:pt idx="7576">
                  <c:v>1.5415592500769419</c:v>
                </c:pt>
                <c:pt idx="7577">
                  <c:v>1.542814014510214</c:v>
                </c:pt>
                <c:pt idx="7578">
                  <c:v>1.544068778016026</c:v>
                </c:pt>
                <c:pt idx="7579">
                  <c:v>1.5453036254062908</c:v>
                </c:pt>
                <c:pt idx="7580">
                  <c:v>1.5465583898395607</c:v>
                </c:pt>
                <c:pt idx="7581">
                  <c:v>1.5477932372298226</c:v>
                </c:pt>
                <c:pt idx="7582">
                  <c:v>1.5490679177786433</c:v>
                </c:pt>
                <c:pt idx="7583">
                  <c:v>1.5503027651689081</c:v>
                </c:pt>
                <c:pt idx="7584">
                  <c:v>1.5515575296021795</c:v>
                </c:pt>
                <c:pt idx="7585">
                  <c:v>1.5527923769925565</c:v>
                </c:pt>
                <c:pt idx="7586">
                  <c:v>1.5540471404983709</c:v>
                </c:pt>
                <c:pt idx="7587">
                  <c:v>1.5553019049316401</c:v>
                </c:pt>
                <c:pt idx="7588">
                  <c:v>1.5565566693649089</c:v>
                </c:pt>
                <c:pt idx="7589">
                  <c:v>1.5578114328707215</c:v>
                </c:pt>
                <c:pt idx="7590">
                  <c:v>1.5590462802609846</c:v>
                </c:pt>
                <c:pt idx="7591">
                  <c:v>1.5603010446942562</c:v>
                </c:pt>
                <c:pt idx="7592">
                  <c:v>1.5615358920845193</c:v>
                </c:pt>
                <c:pt idx="7593">
                  <c:v>1.5627906565177898</c:v>
                </c:pt>
                <c:pt idx="7594">
                  <c:v>1.5640255029805985</c:v>
                </c:pt>
                <c:pt idx="7595">
                  <c:v>1.5652802674138684</c:v>
                </c:pt>
                <c:pt idx="7596">
                  <c:v>1.5684072190481402</c:v>
                </c:pt>
                <c:pt idx="7597">
                  <c:v>1.5696420664384061</c:v>
                </c:pt>
                <c:pt idx="7598">
                  <c:v>1.5708968308716749</c:v>
                </c:pt>
                <c:pt idx="7599">
                  <c:v>1.5721316782619397</c:v>
                </c:pt>
                <c:pt idx="7600">
                  <c:v>1.5734063588107574</c:v>
                </c:pt>
                <c:pt idx="7601">
                  <c:v>1.5746412062010222</c:v>
                </c:pt>
                <c:pt idx="7602">
                  <c:v>1.5758959706342919</c:v>
                </c:pt>
                <c:pt idx="7603">
                  <c:v>1.5771308180246688</c:v>
                </c:pt>
                <c:pt idx="7604">
                  <c:v>1.5783656654149354</c:v>
                </c:pt>
                <c:pt idx="7605">
                  <c:v>1.5795985206372061</c:v>
                </c:pt>
                <c:pt idx="7606">
                  <c:v>1.5808532850704735</c:v>
                </c:pt>
                <c:pt idx="7607">
                  <c:v>1.5821080485762893</c:v>
                </c:pt>
                <c:pt idx="7608">
                  <c:v>1.5833628130095576</c:v>
                </c:pt>
                <c:pt idx="7609">
                  <c:v>1.5845976603998224</c:v>
                </c:pt>
                <c:pt idx="7610">
                  <c:v>1.5870872722233571</c:v>
                </c:pt>
                <c:pt idx="7611">
                  <c:v>1.58834203572917</c:v>
                </c:pt>
                <c:pt idx="7612">
                  <c:v>1.5895768831195478</c:v>
                </c:pt>
                <c:pt idx="7613">
                  <c:v>1.5908316475528164</c:v>
                </c:pt>
                <c:pt idx="7614">
                  <c:v>1.5920664949430829</c:v>
                </c:pt>
                <c:pt idx="7615">
                  <c:v>1.5945760228821655</c:v>
                </c:pt>
                <c:pt idx="7616">
                  <c:v>1.5958307873154332</c:v>
                </c:pt>
                <c:pt idx="7617">
                  <c:v>1.5970656347057017</c:v>
                </c:pt>
                <c:pt idx="7618">
                  <c:v>1.5983203982115128</c:v>
                </c:pt>
                <c:pt idx="7619">
                  <c:v>1.602662281120502</c:v>
                </c:pt>
                <c:pt idx="7620">
                  <c:v>1.6038971285107679</c:v>
                </c:pt>
                <c:pt idx="7621">
                  <c:v>1.605151892016579</c:v>
                </c:pt>
                <c:pt idx="7622">
                  <c:v>1.6063867394068463</c:v>
                </c:pt>
                <c:pt idx="7623">
                  <c:v>1.6076415038401137</c:v>
                </c:pt>
                <c:pt idx="7624">
                  <c:v>1.6088763512304918</c:v>
                </c:pt>
                <c:pt idx="7625">
                  <c:v>1.6101311147363067</c:v>
                </c:pt>
                <c:pt idx="7626">
                  <c:v>1.6114057962125798</c:v>
                </c:pt>
                <c:pt idx="7627">
                  <c:v>1.6126605606458513</c:v>
                </c:pt>
                <c:pt idx="7628">
                  <c:v>1.6138954071086558</c:v>
                </c:pt>
                <c:pt idx="7629">
                  <c:v>1.6151700885849318</c:v>
                </c:pt>
                <c:pt idx="7630">
                  <c:v>1.6164049359751971</c:v>
                </c:pt>
                <c:pt idx="7631">
                  <c:v>1.617659700408467</c:v>
                </c:pt>
                <c:pt idx="7632">
                  <c:v>1.6188945468712745</c:v>
                </c:pt>
                <c:pt idx="7633">
                  <c:v>1.6201493113045444</c:v>
                </c:pt>
                <c:pt idx="7634">
                  <c:v>1.6213841586948092</c:v>
                </c:pt>
                <c:pt idx="7635">
                  <c:v>1.6263832984574258</c:v>
                </c:pt>
                <c:pt idx="7636">
                  <c:v>1.6288729093536196</c:v>
                </c:pt>
                <c:pt idx="7637">
                  <c:v>1.6344695566958762</c:v>
                </c:pt>
                <c:pt idx="7638">
                  <c:v>1.6394487794154884</c:v>
                </c:pt>
                <c:pt idx="7639">
                  <c:v>1.6419583073545698</c:v>
                </c:pt>
                <c:pt idx="7640">
                  <c:v>1.6444479191781078</c:v>
                </c:pt>
                <c:pt idx="7641">
                  <c:v>1.6457026826840304</c:v>
                </c:pt>
                <c:pt idx="7642">
                  <c:v>1.6494470589408365</c:v>
                </c:pt>
                <c:pt idx="7643">
                  <c:v>1.6519565868799191</c:v>
                </c:pt>
                <c:pt idx="7644">
                  <c:v>1.654446198703454</c:v>
                </c:pt>
                <c:pt idx="7645">
                  <c:v>1.6581905740328029</c:v>
                </c:pt>
                <c:pt idx="7646">
                  <c:v>1.6594254214230661</c:v>
                </c:pt>
                <c:pt idx="7647">
                  <c:v>1.6606801849288817</c:v>
                </c:pt>
                <c:pt idx="7648">
                  <c:v>1.6631897137954184</c:v>
                </c:pt>
                <c:pt idx="7649">
                  <c:v>1.6644245611857984</c:v>
                </c:pt>
                <c:pt idx="7650">
                  <c:v>1.667551512819955</c:v>
                </c:pt>
                <c:pt idx="7651">
                  <c:v>1.6687863602103341</c:v>
                </c:pt>
                <c:pt idx="7652">
                  <c:v>1.6700411237161483</c:v>
                </c:pt>
                <c:pt idx="7653">
                  <c:v>1.6712958881494158</c:v>
                </c:pt>
                <c:pt idx="7654">
                  <c:v>1.6725506525826859</c:v>
                </c:pt>
                <c:pt idx="7655">
                  <c:v>1.6738054170159558</c:v>
                </c:pt>
                <c:pt idx="7656">
                  <c:v>1.6750402634787651</c:v>
                </c:pt>
                <c:pt idx="7657">
                  <c:v>1.6762950279120341</c:v>
                </c:pt>
                <c:pt idx="7658">
                  <c:v>1.6787846397355681</c:v>
                </c:pt>
                <c:pt idx="7659">
                  <c:v>1.6800394032413821</c:v>
                </c:pt>
                <c:pt idx="7660">
                  <c:v>1.6837837794981851</c:v>
                </c:pt>
                <c:pt idx="7661">
                  <c:v>1.6875261626595375</c:v>
                </c:pt>
                <c:pt idx="7662">
                  <c:v>1.6887610100498018</c:v>
                </c:pt>
                <c:pt idx="7663">
                  <c:v>1.6900157744830753</c:v>
                </c:pt>
                <c:pt idx="7664">
                  <c:v>1.691270538916344</c:v>
                </c:pt>
                <c:pt idx="7665">
                  <c:v>1.6925253024222684</c:v>
                </c:pt>
                <c:pt idx="7666">
                  <c:v>1.6937800668555403</c:v>
                </c:pt>
                <c:pt idx="7667">
                  <c:v>1.6950149142458046</c:v>
                </c:pt>
                <c:pt idx="7668">
                  <c:v>1.696269678679073</c:v>
                </c:pt>
                <c:pt idx="7669">
                  <c:v>1.7006314777036096</c:v>
                </c:pt>
                <c:pt idx="7670">
                  <c:v>1.7018862421368777</c:v>
                </c:pt>
                <c:pt idx="7671">
                  <c:v>1.7031609226855835</c:v>
                </c:pt>
                <c:pt idx="7672">
                  <c:v>1.7043957700759618</c:v>
                </c:pt>
                <c:pt idx="7673">
                  <c:v>1.7056505345092321</c:v>
                </c:pt>
                <c:pt idx="7674">
                  <c:v>1.7069052980150425</c:v>
                </c:pt>
                <c:pt idx="7675">
                  <c:v>1.7081401454053093</c:v>
                </c:pt>
                <c:pt idx="7676">
                  <c:v>1.7093949098385792</c:v>
                </c:pt>
                <c:pt idx="7677">
                  <c:v>1.7106496742718491</c:v>
                </c:pt>
                <c:pt idx="7678">
                  <c:v>1.7119044377776591</c:v>
                </c:pt>
                <c:pt idx="7679">
                  <c:v>1.7131592022109297</c:v>
                </c:pt>
                <c:pt idx="7680">
                  <c:v>1.7156687301500138</c:v>
                </c:pt>
                <c:pt idx="7681">
                  <c:v>1.7169234945832839</c:v>
                </c:pt>
                <c:pt idx="7682">
                  <c:v>1.7194131064068201</c:v>
                </c:pt>
                <c:pt idx="7683">
                  <c:v>1.7206479528696264</c:v>
                </c:pt>
                <c:pt idx="7684">
                  <c:v>1.7219027173028936</c:v>
                </c:pt>
                <c:pt idx="7685">
                  <c:v>1.7231375646932767</c:v>
                </c:pt>
                <c:pt idx="7686">
                  <c:v>1.7243923291265462</c:v>
                </c:pt>
                <c:pt idx="7687">
                  <c:v>1.7256470926323557</c:v>
                </c:pt>
                <c:pt idx="7688">
                  <c:v>1.7269018570656249</c:v>
                </c:pt>
                <c:pt idx="7689">
                  <c:v>1.7281566214988981</c:v>
                </c:pt>
                <c:pt idx="7690">
                  <c:v>1.7293914688891598</c:v>
                </c:pt>
                <c:pt idx="7691">
                  <c:v>1.7306462323949721</c:v>
                </c:pt>
                <c:pt idx="7692">
                  <c:v>1.7337532679136978</c:v>
                </c:pt>
                <c:pt idx="7693">
                  <c:v>1.7350080323469679</c:v>
                </c:pt>
                <c:pt idx="7694">
                  <c:v>1.7362428788097761</c:v>
                </c:pt>
                <c:pt idx="7695">
                  <c:v>1.7374976432430458</c:v>
                </c:pt>
                <c:pt idx="7696">
                  <c:v>1.7387324906333106</c:v>
                </c:pt>
                <c:pt idx="7697">
                  <c:v>1.7399872550665798</c:v>
                </c:pt>
                <c:pt idx="7698">
                  <c:v>1.7412221024568453</c:v>
                </c:pt>
                <c:pt idx="7699">
                  <c:v>1.7424768659626579</c:v>
                </c:pt>
                <c:pt idx="7700">
                  <c:v>1.7437316303959256</c:v>
                </c:pt>
                <c:pt idx="7701">
                  <c:v>1.7449664777863059</c:v>
                </c:pt>
                <c:pt idx="7702">
                  <c:v>1.7462013251765711</c:v>
                </c:pt>
                <c:pt idx="7703">
                  <c:v>1.7474560886823838</c:v>
                </c:pt>
                <c:pt idx="7704">
                  <c:v>1.7487108531156537</c:v>
                </c:pt>
                <c:pt idx="7705">
                  <c:v>1.7499656175489207</c:v>
                </c:pt>
                <c:pt idx="7706">
                  <c:v>1.7512004649391884</c:v>
                </c:pt>
                <c:pt idx="7707">
                  <c:v>1.7524552284450021</c:v>
                </c:pt>
                <c:pt idx="7708">
                  <c:v>1.7537099928782698</c:v>
                </c:pt>
                <c:pt idx="7709">
                  <c:v>1.754964757311539</c:v>
                </c:pt>
                <c:pt idx="7710">
                  <c:v>1.756199604701806</c:v>
                </c:pt>
                <c:pt idx="7711">
                  <c:v>1.7574543682076178</c:v>
                </c:pt>
                <c:pt idx="7712">
                  <c:v>1.7586892155979947</c:v>
                </c:pt>
                <c:pt idx="7713">
                  <c:v>1.7599439800312666</c:v>
                </c:pt>
                <c:pt idx="7714">
                  <c:v>1.7611987444645358</c:v>
                </c:pt>
                <c:pt idx="7715">
                  <c:v>1.7668153069947721</c:v>
                </c:pt>
                <c:pt idx="7716">
                  <c:v>1.7680501543851521</c:v>
                </c:pt>
                <c:pt idx="7717">
                  <c:v>1.7693049188184198</c:v>
                </c:pt>
                <c:pt idx="7718">
                  <c:v>1.7705397662086853</c:v>
                </c:pt>
                <c:pt idx="7719">
                  <c:v>1.7717746135989476</c:v>
                </c:pt>
                <c:pt idx="7720">
                  <c:v>1.7730293771047605</c:v>
                </c:pt>
                <c:pt idx="7721">
                  <c:v>1.7742642244950275</c:v>
                </c:pt>
                <c:pt idx="7722">
                  <c:v>1.7754990718854058</c:v>
                </c:pt>
                <c:pt idx="7723">
                  <c:v>1.7767538363186761</c:v>
                </c:pt>
                <c:pt idx="7724">
                  <c:v>1.778008600751946</c:v>
                </c:pt>
                <c:pt idx="7725">
                  <c:v>1.7792434472147534</c:v>
                </c:pt>
                <c:pt idx="7726">
                  <c:v>1.7804982116480232</c:v>
                </c:pt>
                <c:pt idx="7727">
                  <c:v>1.7817330590382878</c:v>
                </c:pt>
                <c:pt idx="7728">
                  <c:v>1.782987823471561</c:v>
                </c:pt>
                <c:pt idx="7729">
                  <c:v>1.7842226708618227</c:v>
                </c:pt>
                <c:pt idx="7730">
                  <c:v>1.7854774343676361</c:v>
                </c:pt>
                <c:pt idx="7731">
                  <c:v>1.7867321988009053</c:v>
                </c:pt>
                <c:pt idx="7732">
                  <c:v>1.7929841108287981</c:v>
                </c:pt>
                <c:pt idx="7733">
                  <c:v>1.7942189582190622</c:v>
                </c:pt>
                <c:pt idx="7734">
                  <c:v>1.7954538056094398</c:v>
                </c:pt>
                <c:pt idx="7735">
                  <c:v>1.7998753557628773</c:v>
                </c:pt>
                <c:pt idx="7736">
                  <c:v>1.8011102022256849</c:v>
                </c:pt>
                <c:pt idx="7737">
                  <c:v>1.8023649666589563</c:v>
                </c:pt>
                <c:pt idx="7738">
                  <c:v>1.8035998140492198</c:v>
                </c:pt>
                <c:pt idx="7739">
                  <c:v>1.8048346614395996</c:v>
                </c:pt>
                <c:pt idx="7740">
                  <c:v>1.8060894258728701</c:v>
                </c:pt>
                <c:pt idx="7741">
                  <c:v>1.8073242723356739</c:v>
                </c:pt>
                <c:pt idx="7742">
                  <c:v>1.8085790367689469</c:v>
                </c:pt>
                <c:pt idx="7743">
                  <c:v>1.8098338012022168</c:v>
                </c:pt>
                <c:pt idx="7744">
                  <c:v>1.8110686485924796</c:v>
                </c:pt>
                <c:pt idx="7745">
                  <c:v>1.8123234120982938</c:v>
                </c:pt>
                <c:pt idx="7746">
                  <c:v>1.8135781765315657</c:v>
                </c:pt>
                <c:pt idx="7747">
                  <c:v>1.8148329409648341</c:v>
                </c:pt>
                <c:pt idx="7748">
                  <c:v>1.8160877044706487</c:v>
                </c:pt>
                <c:pt idx="7749">
                  <c:v>1.8173225518609115</c:v>
                </c:pt>
                <c:pt idx="7750">
                  <c:v>1.8185573992512916</c:v>
                </c:pt>
                <c:pt idx="7751">
                  <c:v>1.8197922466415548</c:v>
                </c:pt>
                <c:pt idx="7752">
                  <c:v>1.8210270940318201</c:v>
                </c:pt>
                <c:pt idx="7753">
                  <c:v>1.8222818584650895</c:v>
                </c:pt>
                <c:pt idx="7754">
                  <c:v>1.8260461508374419</c:v>
                </c:pt>
                <c:pt idx="7755">
                  <c:v>1.8285158446905165</c:v>
                </c:pt>
                <c:pt idx="7756">
                  <c:v>1.829750692080891</c:v>
                </c:pt>
                <c:pt idx="7757">
                  <c:v>1.8328577275995046</c:v>
                </c:pt>
                <c:pt idx="7758">
                  <c:v>1.8341124911054301</c:v>
                </c:pt>
                <c:pt idx="7759">
                  <c:v>1.8353672555386977</c:v>
                </c:pt>
                <c:pt idx="7760">
                  <c:v>1.8366021029289641</c:v>
                </c:pt>
                <c:pt idx="7761">
                  <c:v>1.8378369503192278</c:v>
                </c:pt>
                <c:pt idx="7762">
                  <c:v>1.839091714752497</c:v>
                </c:pt>
                <c:pt idx="7763">
                  <c:v>1.8403464782583121</c:v>
                </c:pt>
                <c:pt idx="7764">
                  <c:v>1.8415813256485762</c:v>
                </c:pt>
                <c:pt idx="7765">
                  <c:v>1.8428560071248512</c:v>
                </c:pt>
                <c:pt idx="7766">
                  <c:v>1.844090854515116</c:v>
                </c:pt>
                <c:pt idx="7767">
                  <c:v>1.8453456180209278</c:v>
                </c:pt>
                <c:pt idx="7768">
                  <c:v>1.8465804654111941</c:v>
                </c:pt>
                <c:pt idx="7769">
                  <c:v>1.8478352298444634</c:v>
                </c:pt>
                <c:pt idx="7770">
                  <c:v>1.849089993350276</c:v>
                </c:pt>
                <c:pt idx="7771">
                  <c:v>1.8503447577835459</c:v>
                </c:pt>
                <c:pt idx="7772">
                  <c:v>1.851599522216816</c:v>
                </c:pt>
                <c:pt idx="7773">
                  <c:v>1.8528542866500857</c:v>
                </c:pt>
                <c:pt idx="7774">
                  <c:v>1.8541090501558979</c:v>
                </c:pt>
                <c:pt idx="7775">
                  <c:v>1.8565986619795467</c:v>
                </c:pt>
                <c:pt idx="7776">
                  <c:v>1.8578335093698115</c:v>
                </c:pt>
                <c:pt idx="7777">
                  <c:v>1.8591081899186301</c:v>
                </c:pt>
                <c:pt idx="7778">
                  <c:v>1.8603430373088941</c:v>
                </c:pt>
                <c:pt idx="7779">
                  <c:v>1.8615978017421639</c:v>
                </c:pt>
                <c:pt idx="7780">
                  <c:v>1.8628525652479782</c:v>
                </c:pt>
                <c:pt idx="7781">
                  <c:v>1.8672143651999698</c:v>
                </c:pt>
                <c:pt idx="7782">
                  <c:v>1.8684492125902352</c:v>
                </c:pt>
                <c:pt idx="7783">
                  <c:v>1.8696840590530428</c:v>
                </c:pt>
                <c:pt idx="7784">
                  <c:v>1.8709189064433096</c:v>
                </c:pt>
                <c:pt idx="7785">
                  <c:v>1.872173670876579</c:v>
                </c:pt>
                <c:pt idx="7786">
                  <c:v>1.8734284353098474</c:v>
                </c:pt>
                <c:pt idx="7787">
                  <c:v>1.8746831988157753</c:v>
                </c:pt>
                <c:pt idx="7788">
                  <c:v>1.8759180462060385</c:v>
                </c:pt>
                <c:pt idx="7789">
                  <c:v>1.8771728106393084</c:v>
                </c:pt>
                <c:pt idx="7790">
                  <c:v>1.8784275750725783</c:v>
                </c:pt>
                <c:pt idx="7791">
                  <c:v>1.8796624215353861</c:v>
                </c:pt>
                <c:pt idx="7792">
                  <c:v>1.8808972689256507</c:v>
                </c:pt>
                <c:pt idx="7793">
                  <c:v>1.8821321163159161</c:v>
                </c:pt>
                <c:pt idx="7794">
                  <c:v>1.8833868807491854</c:v>
                </c:pt>
                <c:pt idx="7795">
                  <c:v>1.8846615612980049</c:v>
                </c:pt>
                <c:pt idx="7796">
                  <c:v>1.8859163257312741</c:v>
                </c:pt>
                <c:pt idx="7797">
                  <c:v>1.8884059375548081</c:v>
                </c:pt>
                <c:pt idx="7798">
                  <c:v>1.8896607010606199</c:v>
                </c:pt>
                <c:pt idx="7799">
                  <c:v>1.8908955484509988</c:v>
                </c:pt>
                <c:pt idx="7800">
                  <c:v>1.8933652432315284</c:v>
                </c:pt>
                <c:pt idx="7801">
                  <c:v>1.8946180154968051</c:v>
                </c:pt>
                <c:pt idx="7802">
                  <c:v>1.8958528628870681</c:v>
                </c:pt>
                <c:pt idx="7803">
                  <c:v>1.8989399813627881</c:v>
                </c:pt>
                <c:pt idx="7804">
                  <c:v>1.9001748287530535</c:v>
                </c:pt>
                <c:pt idx="7805">
                  <c:v>1.9014295922588638</c:v>
                </c:pt>
                <c:pt idx="7806">
                  <c:v>1.9026644396492429</c:v>
                </c:pt>
                <c:pt idx="7807">
                  <c:v>1.9039192040825128</c:v>
                </c:pt>
                <c:pt idx="7808">
                  <c:v>1.9051739685157847</c:v>
                </c:pt>
                <c:pt idx="7809">
                  <c:v>1.9064088149785923</c:v>
                </c:pt>
                <c:pt idx="7810">
                  <c:v>1.9076635794118617</c:v>
                </c:pt>
                <c:pt idx="7811">
                  <c:v>1.9088984268021261</c:v>
                </c:pt>
                <c:pt idx="7812">
                  <c:v>1.9101531912353964</c:v>
                </c:pt>
                <c:pt idx="7813">
                  <c:v>1.9114079547412106</c:v>
                </c:pt>
                <c:pt idx="7814">
                  <c:v>1.9126627191744774</c:v>
                </c:pt>
                <c:pt idx="7815">
                  <c:v>1.9139174836077488</c:v>
                </c:pt>
                <c:pt idx="7816">
                  <c:v>1.9151523309980143</c:v>
                </c:pt>
                <c:pt idx="7817">
                  <c:v>1.9163871774609351</c:v>
                </c:pt>
                <c:pt idx="7818">
                  <c:v>1.9176220248511981</c:v>
                </c:pt>
                <c:pt idx="7819">
                  <c:v>1.9188967063274718</c:v>
                </c:pt>
                <c:pt idx="7820">
                  <c:v>1.9201315537177381</c:v>
                </c:pt>
                <c:pt idx="7821">
                  <c:v>1.9213664011080027</c:v>
                </c:pt>
                <c:pt idx="7822">
                  <c:v>1.9226012475708099</c:v>
                </c:pt>
                <c:pt idx="7823">
                  <c:v>1.9251107764373501</c:v>
                </c:pt>
                <c:pt idx="7824">
                  <c:v>1.9263456238276166</c:v>
                </c:pt>
                <c:pt idx="7825">
                  <c:v>1.927580471217994</c:v>
                </c:pt>
                <c:pt idx="7826">
                  <c:v>1.9319422702424158</c:v>
                </c:pt>
                <c:pt idx="7827">
                  <c:v>1.9331970337482309</c:v>
                </c:pt>
                <c:pt idx="7828">
                  <c:v>1.9344517981814988</c:v>
                </c:pt>
                <c:pt idx="7829">
                  <c:v>1.9356866455718773</c:v>
                </c:pt>
                <c:pt idx="7830">
                  <c:v>1.9369214929621403</c:v>
                </c:pt>
                <c:pt idx="7831">
                  <c:v>1.9394310209012264</c:v>
                </c:pt>
                <c:pt idx="7832">
                  <c:v>1.9406658682914901</c:v>
                </c:pt>
                <c:pt idx="7833">
                  <c:v>1.9419206327247578</c:v>
                </c:pt>
                <c:pt idx="7834">
                  <c:v>1.9431753971580292</c:v>
                </c:pt>
                <c:pt idx="7835">
                  <c:v>1.9444102436208381</c:v>
                </c:pt>
                <c:pt idx="7836">
                  <c:v>1.9456650080541058</c:v>
                </c:pt>
                <c:pt idx="7837">
                  <c:v>1.9469197724873766</c:v>
                </c:pt>
                <c:pt idx="7838">
                  <c:v>1.9481546198777566</c:v>
                </c:pt>
                <c:pt idx="7839">
                  <c:v>1.9493894663405644</c:v>
                </c:pt>
                <c:pt idx="7840">
                  <c:v>1.9506442307738325</c:v>
                </c:pt>
                <c:pt idx="7841">
                  <c:v>1.9518989952071018</c:v>
                </c:pt>
                <c:pt idx="7842">
                  <c:v>1.9544085231461874</c:v>
                </c:pt>
                <c:pt idx="7843">
                  <c:v>1.9556632875794517</c:v>
                </c:pt>
                <c:pt idx="7844">
                  <c:v>1.9568981349697221</c:v>
                </c:pt>
                <c:pt idx="7845">
                  <c:v>1.9581528994029913</c:v>
                </c:pt>
                <c:pt idx="7846">
                  <c:v>1.9594076629088037</c:v>
                </c:pt>
                <c:pt idx="7847">
                  <c:v>1.9606425102990681</c:v>
                </c:pt>
                <c:pt idx="7848">
                  <c:v>1.9619171917753435</c:v>
                </c:pt>
                <c:pt idx="7849">
                  <c:v>1.9650242263666087</c:v>
                </c:pt>
                <c:pt idx="7850">
                  <c:v>1.9662590737568764</c:v>
                </c:pt>
                <c:pt idx="7851">
                  <c:v>1.967513838190144</c:v>
                </c:pt>
                <c:pt idx="7852">
                  <c:v>1.9687486855804082</c:v>
                </c:pt>
                <c:pt idx="7853">
                  <c:v>1.9700233661292261</c:v>
                </c:pt>
                <c:pt idx="7854">
                  <c:v>1.9712582135194898</c:v>
                </c:pt>
                <c:pt idx="7855">
                  <c:v>1.9725129779527637</c:v>
                </c:pt>
                <c:pt idx="7856">
                  <c:v>1.9737478253431409</c:v>
                </c:pt>
                <c:pt idx="7857">
                  <c:v>1.9749826718059484</c:v>
                </c:pt>
                <c:pt idx="7858">
                  <c:v>1.9762374362392188</c:v>
                </c:pt>
                <c:pt idx="7859">
                  <c:v>1.9774922006724858</c:v>
                </c:pt>
                <c:pt idx="7860">
                  <c:v>1.9787270480627521</c:v>
                </c:pt>
                <c:pt idx="7861">
                  <c:v>1.9799818115685641</c:v>
                </c:pt>
                <c:pt idx="7862">
                  <c:v>1.9812166589588287</c:v>
                </c:pt>
                <c:pt idx="7863">
                  <c:v>1.9824515063492094</c:v>
                </c:pt>
                <c:pt idx="7864">
                  <c:v>1.9849610342882913</c:v>
                </c:pt>
                <c:pt idx="7865">
                  <c:v>1.9874506461118262</c:v>
                </c:pt>
                <c:pt idx="7866">
                  <c:v>1.9886854935020901</c:v>
                </c:pt>
                <c:pt idx="7867">
                  <c:v>1.9899402579353578</c:v>
                </c:pt>
                <c:pt idx="7868">
                  <c:v>1.9911751043981687</c:v>
                </c:pt>
                <c:pt idx="7869">
                  <c:v>1.99364479917881</c:v>
                </c:pt>
                <c:pt idx="7870">
                  <c:v>1.9948995636120801</c:v>
                </c:pt>
                <c:pt idx="7871">
                  <c:v>1.9980265152462395</c:v>
                </c:pt>
                <c:pt idx="7872">
                  <c:v>1.9992792875115128</c:v>
                </c:pt>
                <c:pt idx="7873">
                  <c:v>1.0005340519447818</c:v>
                </c:pt>
                <c:pt idx="7874">
                  <c:v>1.0017888163780526</c:v>
                </c:pt>
                <c:pt idx="7875">
                  <c:v>1.0030236637683174</c:v>
                </c:pt>
                <c:pt idx="7876">
                  <c:v>1.0042784272741299</c:v>
                </c:pt>
                <c:pt idx="7877">
                  <c:v>1.0055331917073984</c:v>
                </c:pt>
                <c:pt idx="7878">
                  <c:v>1.0067879561406701</c:v>
                </c:pt>
                <c:pt idx="7879">
                  <c:v>1.0080228035310483</c:v>
                </c:pt>
                <c:pt idx="7880">
                  <c:v>1.0092775670368621</c:v>
                </c:pt>
                <c:pt idx="7881">
                  <c:v>1.010512414427126</c:v>
                </c:pt>
                <c:pt idx="7882">
                  <c:v>1.0117671788603957</c:v>
                </c:pt>
                <c:pt idx="7883">
                  <c:v>1.0130219432936656</c:v>
                </c:pt>
                <c:pt idx="7884">
                  <c:v>1.014256789756474</c:v>
                </c:pt>
                <c:pt idx="7885">
                  <c:v>1.0154916371467364</c:v>
                </c:pt>
                <c:pt idx="7886">
                  <c:v>1.0167464015800081</c:v>
                </c:pt>
                <c:pt idx="7887">
                  <c:v>1.0180011660132793</c:v>
                </c:pt>
                <c:pt idx="7888">
                  <c:v>1.0204907769094678</c:v>
                </c:pt>
                <c:pt idx="7889">
                  <c:v>1.0217256242997337</c:v>
                </c:pt>
                <c:pt idx="7890">
                  <c:v>1.022980388733004</c:v>
                </c:pt>
                <c:pt idx="7891">
                  <c:v>1.0242351531662741</c:v>
                </c:pt>
                <c:pt idx="7892">
                  <c:v>1.0254899166720859</c:v>
                </c:pt>
                <c:pt idx="7893">
                  <c:v>1.0267247640623498</c:v>
                </c:pt>
                <c:pt idx="7894">
                  <c:v>1.0279795284956208</c:v>
                </c:pt>
                <c:pt idx="7895">
                  <c:v>1.0311263971727811</c:v>
                </c:pt>
                <c:pt idx="7896">
                  <c:v>1.0323612445631618</c:v>
                </c:pt>
                <c:pt idx="7897">
                  <c:v>1.0335960919534257</c:v>
                </c:pt>
                <c:pt idx="7898">
                  <c:v>1.0348508554592399</c:v>
                </c:pt>
                <c:pt idx="7899">
                  <c:v>1.03610561989251</c:v>
                </c:pt>
                <c:pt idx="7900">
                  <c:v>1.0385952317160445</c:v>
                </c:pt>
                <c:pt idx="7901">
                  <c:v>1.0398499952218572</c:v>
                </c:pt>
                <c:pt idx="7902">
                  <c:v>1.0411047596551255</c:v>
                </c:pt>
                <c:pt idx="7903">
                  <c:v>1.0423396070453899</c:v>
                </c:pt>
                <c:pt idx="7904">
                  <c:v>1.0435744544357699</c:v>
                </c:pt>
                <c:pt idx="7905">
                  <c:v>1.044809301826036</c:v>
                </c:pt>
                <c:pt idx="7906">
                  <c:v>1.0460839823748529</c:v>
                </c:pt>
                <c:pt idx="7907">
                  <c:v>1.0473387468081228</c:v>
                </c:pt>
                <c:pt idx="7908">
                  <c:v>1.048573594198388</c:v>
                </c:pt>
                <c:pt idx="7909">
                  <c:v>1.0498084415886524</c:v>
                </c:pt>
                <c:pt idx="7910">
                  <c:v>1.0510432880514584</c:v>
                </c:pt>
                <c:pt idx="7911">
                  <c:v>1.0522781354417272</c:v>
                </c:pt>
                <c:pt idx="7912">
                  <c:v>1.0535328998749938</c:v>
                </c:pt>
                <c:pt idx="7913">
                  <c:v>1.0560424278141909</c:v>
                </c:pt>
                <c:pt idx="7914">
                  <c:v>1.0597868040709955</c:v>
                </c:pt>
                <c:pt idx="7915">
                  <c:v>1.0610216505338015</c:v>
                </c:pt>
                <c:pt idx="7916">
                  <c:v>1.0678730613818743</c:v>
                </c:pt>
                <c:pt idx="7917">
                  <c:v>1.9437872961655103</c:v>
                </c:pt>
                <c:pt idx="7918">
                  <c:v>1.9450420605987833</c:v>
                </c:pt>
                <c:pt idx="7919">
                  <c:v>1.94629682503205</c:v>
                </c:pt>
                <c:pt idx="7920">
                  <c:v>1.9475515885378627</c:v>
                </c:pt>
                <c:pt idx="7921">
                  <c:v>1.9487864359281291</c:v>
                </c:pt>
                <c:pt idx="7922">
                  <c:v>1.9500412003613981</c:v>
                </c:pt>
                <c:pt idx="7923">
                  <c:v>1.9512760477516622</c:v>
                </c:pt>
                <c:pt idx="7924">
                  <c:v>1.9525108951420407</c:v>
                </c:pt>
                <c:pt idx="7925">
                  <c:v>1.9537656586478518</c:v>
                </c:pt>
                <c:pt idx="7926">
                  <c:v>1.9550204230811241</c:v>
                </c:pt>
                <c:pt idx="7927">
                  <c:v>1.9562552704713898</c:v>
                </c:pt>
                <c:pt idx="7928">
                  <c:v>1.9575100349046581</c:v>
                </c:pt>
                <c:pt idx="7929">
                  <c:v>1.9587448813674655</c:v>
                </c:pt>
                <c:pt idx="7930">
                  <c:v>1.9599797287577303</c:v>
                </c:pt>
                <c:pt idx="7931">
                  <c:v>1.9612344931910002</c:v>
                </c:pt>
                <c:pt idx="7932">
                  <c:v>1.9637241050146468</c:v>
                </c:pt>
                <c:pt idx="7933">
                  <c:v>1.9662137159107278</c:v>
                </c:pt>
                <c:pt idx="7934">
                  <c:v>1.9687033277342607</c:v>
                </c:pt>
                <c:pt idx="7935">
                  <c:v>1.969958091240074</c:v>
                </c:pt>
                <c:pt idx="7936">
                  <c:v>1.9711929386303397</c:v>
                </c:pt>
                <c:pt idx="7937">
                  <c:v>1.9724477030636101</c:v>
                </c:pt>
                <c:pt idx="7938">
                  <c:v>1.9737024674968795</c:v>
                </c:pt>
                <c:pt idx="7939">
                  <c:v>1.9768095020881447</c:v>
                </c:pt>
                <c:pt idx="7940">
                  <c:v>1.9780443494784101</c:v>
                </c:pt>
                <c:pt idx="7941">
                  <c:v>1.9792991139116793</c:v>
                </c:pt>
                <c:pt idx="7942">
                  <c:v>1.980553877417492</c:v>
                </c:pt>
                <c:pt idx="7943">
                  <c:v>1.9817887248078725</c:v>
                </c:pt>
                <c:pt idx="7944">
                  <c:v>1.9830235721981353</c:v>
                </c:pt>
                <c:pt idx="7945">
                  <c:v>1.9842783366314074</c:v>
                </c:pt>
                <c:pt idx="7946">
                  <c:v>1.9855131840216715</c:v>
                </c:pt>
                <c:pt idx="7947">
                  <c:v>1.9867679475274826</c:v>
                </c:pt>
                <c:pt idx="7948">
                  <c:v>1.9880227119607548</c:v>
                </c:pt>
                <c:pt idx="7949">
                  <c:v>1.9892555671830245</c:v>
                </c:pt>
                <c:pt idx="7950">
                  <c:v>1.9904904145732889</c:v>
                </c:pt>
                <c:pt idx="7951">
                  <c:v>1.9917451790065599</c:v>
                </c:pt>
                <c:pt idx="7952">
                  <c:v>1.9929999434398269</c:v>
                </c:pt>
                <c:pt idx="7953">
                  <c:v>1.9942347908300917</c:v>
                </c:pt>
                <c:pt idx="7954">
                  <c:v>1.9954895543359059</c:v>
                </c:pt>
                <c:pt idx="7955">
                  <c:v>1.9967244017262844</c:v>
                </c:pt>
                <c:pt idx="7956">
                  <c:v>1.9979791661595527</c:v>
                </c:pt>
                <c:pt idx="7957">
                  <c:v>1.9992339305928242</c:v>
                </c:pt>
                <c:pt idx="7958">
                  <c:v>1.0004886940986353</c:v>
                </c:pt>
                <c:pt idx="7959">
                  <c:v>1.0017434585319052</c:v>
                </c:pt>
                <c:pt idx="7960">
                  <c:v>1.0029783059221684</c:v>
                </c:pt>
                <c:pt idx="7961">
                  <c:v>1.0042330694279826</c:v>
                </c:pt>
                <c:pt idx="7962">
                  <c:v>1.0055077509042576</c:v>
                </c:pt>
                <c:pt idx="7963">
                  <c:v>1.0098695499287942</c:v>
                </c:pt>
                <c:pt idx="7964">
                  <c:v>1.0111043973190554</c:v>
                </c:pt>
                <c:pt idx="7965">
                  <c:v>1.0123591617523306</c:v>
                </c:pt>
                <c:pt idx="7966">
                  <c:v>1.0136139252581415</c:v>
                </c:pt>
                <c:pt idx="7967">
                  <c:v>1.0148487726484059</c:v>
                </c:pt>
                <c:pt idx="7968">
                  <c:v>1.0160836200386711</c:v>
                </c:pt>
                <c:pt idx="7969">
                  <c:v>1.017338384471941</c:v>
                </c:pt>
                <c:pt idx="7970">
                  <c:v>1.0198279953681306</c:v>
                </c:pt>
                <c:pt idx="7971">
                  <c:v>1.0210827598014021</c:v>
                </c:pt>
                <c:pt idx="7972">
                  <c:v>1.0235723716249359</c:v>
                </c:pt>
                <c:pt idx="7973">
                  <c:v>1.024807219015202</c:v>
                </c:pt>
                <c:pt idx="7974">
                  <c:v>1.0260619825210142</c:v>
                </c:pt>
                <c:pt idx="7975">
                  <c:v>1.0272968299112801</c:v>
                </c:pt>
                <c:pt idx="7976">
                  <c:v>1.0285316773015438</c:v>
                </c:pt>
                <c:pt idx="7977">
                  <c:v>1.0297864417348137</c:v>
                </c:pt>
                <c:pt idx="7978">
                  <c:v>1.0322760526310049</c:v>
                </c:pt>
                <c:pt idx="7979">
                  <c:v>1.0360005118448059</c:v>
                </c:pt>
                <c:pt idx="7980">
                  <c:v>1.037255275350617</c:v>
                </c:pt>
                <c:pt idx="7981">
                  <c:v>1.0385100397838887</c:v>
                </c:pt>
                <c:pt idx="7982">
                  <c:v>1.0397448871741486</c:v>
                </c:pt>
                <c:pt idx="7983">
                  <c:v>1.04285192176542</c:v>
                </c:pt>
                <c:pt idx="7984">
                  <c:v>1.0441066861986879</c:v>
                </c:pt>
                <c:pt idx="7985">
                  <c:v>1.0453614506319566</c:v>
                </c:pt>
                <c:pt idx="7986">
                  <c:v>1.046596298022221</c:v>
                </c:pt>
                <c:pt idx="7987">
                  <c:v>1.0154933100278616</c:v>
                </c:pt>
                <c:pt idx="7988">
                  <c:v>1.0178415113100518</c:v>
                </c:pt>
                <c:pt idx="7989">
                  <c:v>1.0202116218031281</c:v>
                </c:pt>
                <c:pt idx="7990">
                  <c:v>1.0225618143258544</c:v>
                </c:pt>
                <c:pt idx="7991">
                  <c:v>1.0249319248189301</c:v>
                </c:pt>
                <c:pt idx="7992">
                  <c:v>1.0272821182691132</c:v>
                </c:pt>
                <c:pt idx="7993">
                  <c:v>1.0296721448777377</c:v>
                </c:pt>
                <c:pt idx="7994">
                  <c:v>1.0320223383279199</c:v>
                </c:pt>
                <c:pt idx="7995">
                  <c:v>1.0343924478936515</c:v>
                </c:pt>
                <c:pt idx="7996">
                  <c:v>1.0367426413437231</c:v>
                </c:pt>
                <c:pt idx="7997">
                  <c:v>1.0390928347939061</c:v>
                </c:pt>
                <c:pt idx="7998">
                  <c:v>1.0414629443595231</c:v>
                </c:pt>
                <c:pt idx="7999">
                  <c:v>1.0438131378097069</c:v>
                </c:pt>
                <c:pt idx="8000">
                  <c:v>1.0461633312598906</c:v>
                </c:pt>
                <c:pt idx="8001">
                  <c:v>1.0485135237825058</c:v>
                </c:pt>
                <c:pt idx="8002">
                  <c:v>1.0509035513186973</c:v>
                </c:pt>
                <c:pt idx="8003">
                  <c:v>1.0532537438413101</c:v>
                </c:pt>
                <c:pt idx="8004">
                  <c:v>1.055623854334496</c:v>
                </c:pt>
                <c:pt idx="8005">
                  <c:v>1.0579740477845665</c:v>
                </c:pt>
                <c:pt idx="8006">
                  <c:v>1.0603441573502999</c:v>
                </c:pt>
                <c:pt idx="8007">
                  <c:v>1.0626943508004818</c:v>
                </c:pt>
                <c:pt idx="8008">
                  <c:v>1.0650644603661019</c:v>
                </c:pt>
                <c:pt idx="8009">
                  <c:v>1.0674544879021806</c:v>
                </c:pt>
                <c:pt idx="8010">
                  <c:v>1.0698046813523638</c:v>
                </c:pt>
                <c:pt idx="8011">
                  <c:v>1.0721548738750941</c:v>
                </c:pt>
                <c:pt idx="8012">
                  <c:v>1.0745249843681677</c:v>
                </c:pt>
                <c:pt idx="8013">
                  <c:v>1.0768751768908957</c:v>
                </c:pt>
                <c:pt idx="8014">
                  <c:v>1.0792253703409638</c:v>
                </c:pt>
                <c:pt idx="8015">
                  <c:v>1.0815954808341512</c:v>
                </c:pt>
                <c:pt idx="8016">
                  <c:v>1.0839456733568795</c:v>
                </c:pt>
                <c:pt idx="8017">
                  <c:v>1.0862958668069513</c:v>
                </c:pt>
                <c:pt idx="8018">
                  <c:v>1.0886858943430315</c:v>
                </c:pt>
                <c:pt idx="8019">
                  <c:v>1.0910360868657563</c:v>
                </c:pt>
                <c:pt idx="8020">
                  <c:v>1.0933862803159398</c:v>
                </c:pt>
                <c:pt idx="8021">
                  <c:v>1.09573647376601</c:v>
                </c:pt>
                <c:pt idx="8022">
                  <c:v>1.0981065833317436</c:v>
                </c:pt>
                <c:pt idx="8023">
                  <c:v>1.1004766938248158</c:v>
                </c:pt>
                <c:pt idx="8024">
                  <c:v>1.1028268863475432</c:v>
                </c:pt>
                <c:pt idx="8025">
                  <c:v>1.105196996840732</c:v>
                </c:pt>
                <c:pt idx="8026">
                  <c:v>1.1075471902908021</c:v>
                </c:pt>
                <c:pt idx="8027">
                  <c:v>1.1099153086158822</c:v>
                </c:pt>
                <c:pt idx="8028">
                  <c:v>1.1122655011386104</c:v>
                </c:pt>
                <c:pt idx="8029">
                  <c:v>1.1146356116317981</c:v>
                </c:pt>
                <c:pt idx="8030">
                  <c:v>1.1169858050818691</c:v>
                </c:pt>
                <c:pt idx="8031">
                  <c:v>1.1205110947934145</c:v>
                </c:pt>
                <c:pt idx="8032">
                  <c:v>1.1228612873160257</c:v>
                </c:pt>
                <c:pt idx="8033">
                  <c:v>1.1252114807662121</c:v>
                </c:pt>
                <c:pt idx="8034">
                  <c:v>1.1276015083022912</c:v>
                </c:pt>
                <c:pt idx="8035">
                  <c:v>1.1299517008250177</c:v>
                </c:pt>
                <c:pt idx="8036">
                  <c:v>1.1323417283610981</c:v>
                </c:pt>
                <c:pt idx="8037">
                  <c:v>1.1346919208838262</c:v>
                </c:pt>
                <c:pt idx="8038">
                  <c:v>1.1370620313769013</c:v>
                </c:pt>
                <c:pt idx="8039">
                  <c:v>1.1394122248270848</c:v>
                </c:pt>
                <c:pt idx="8040">
                  <c:v>1.1417624173498098</c:v>
                </c:pt>
                <c:pt idx="8041">
                  <c:v>1.1441325278428867</c:v>
                </c:pt>
                <c:pt idx="8042">
                  <c:v>1.1464827203656136</c:v>
                </c:pt>
                <c:pt idx="8043">
                  <c:v>1.1488329138157969</c:v>
                </c:pt>
                <c:pt idx="8044">
                  <c:v>1.1512229413518771</c:v>
                </c:pt>
                <c:pt idx="8045">
                  <c:v>1.1535731338744879</c:v>
                </c:pt>
                <c:pt idx="8046">
                  <c:v>1.1559233273246698</c:v>
                </c:pt>
                <c:pt idx="8047">
                  <c:v>1.1582735207748573</c:v>
                </c:pt>
                <c:pt idx="8048">
                  <c:v>1.1606436303404735</c:v>
                </c:pt>
                <c:pt idx="8049">
                  <c:v>1.1629938237906581</c:v>
                </c:pt>
                <c:pt idx="8050">
                  <c:v>1.1653639333562766</c:v>
                </c:pt>
                <c:pt idx="8051">
                  <c:v>1.1677141268064601</c:v>
                </c:pt>
                <c:pt idx="8052">
                  <c:v>1.1700643202566425</c:v>
                </c:pt>
                <c:pt idx="8053">
                  <c:v>1.1724543468652671</c:v>
                </c:pt>
                <c:pt idx="8054">
                  <c:v>1.1748045403154492</c:v>
                </c:pt>
                <c:pt idx="8055">
                  <c:v>1.1771746498810671</c:v>
                </c:pt>
                <c:pt idx="8056">
                  <c:v>1.1795248433312508</c:v>
                </c:pt>
                <c:pt idx="8057">
                  <c:v>1.1818949538243244</c:v>
                </c:pt>
                <c:pt idx="8058">
                  <c:v>1.1842451463470545</c:v>
                </c:pt>
                <c:pt idx="8059">
                  <c:v>1.1865953397972377</c:v>
                </c:pt>
                <c:pt idx="8060">
                  <c:v>1.188945533247308</c:v>
                </c:pt>
                <c:pt idx="8061">
                  <c:v>1.191315642813038</c:v>
                </c:pt>
                <c:pt idx="8062">
                  <c:v>1.1936857533061129</c:v>
                </c:pt>
                <c:pt idx="8063">
                  <c:v>1.1960558628718485</c:v>
                </c:pt>
                <c:pt idx="8064">
                  <c:v>1.1984060563219145</c:v>
                </c:pt>
                <c:pt idx="8065">
                  <c:v>1.2007542576041002</c:v>
                </c:pt>
                <c:pt idx="8066">
                  <c:v>1.2031243680971753</c:v>
                </c:pt>
                <c:pt idx="8067">
                  <c:v>1.2054745615473619</c:v>
                </c:pt>
                <c:pt idx="8068">
                  <c:v>1.2078446711129773</c:v>
                </c:pt>
                <c:pt idx="8069">
                  <c:v>1.2101948645631637</c:v>
                </c:pt>
                <c:pt idx="8070">
                  <c:v>1.2125450580133474</c:v>
                </c:pt>
                <c:pt idx="8071">
                  <c:v>1.2149350846219704</c:v>
                </c:pt>
                <c:pt idx="8072">
                  <c:v>1.2172852780721524</c:v>
                </c:pt>
                <c:pt idx="8073">
                  <c:v>1.07414043286542</c:v>
                </c:pt>
                <c:pt idx="8074">
                  <c:v>1.077605971447952</c:v>
                </c:pt>
                <c:pt idx="8075">
                  <c:v>1.08081259125413</c:v>
                </c:pt>
                <c:pt idx="8076">
                  <c:v>1.0840192101328512</c:v>
                </c:pt>
                <c:pt idx="8077">
                  <c:v>1.0872457469819221</c:v>
                </c:pt>
                <c:pt idx="8078">
                  <c:v>1.0904921999466539</c:v>
                </c:pt>
                <c:pt idx="8079">
                  <c:v>1.0936968275847219</c:v>
                </c:pt>
                <c:pt idx="8080">
                  <c:v>1.096923364433906</c:v>
                </c:pt>
                <c:pt idx="8081">
                  <c:v>1.1003291528148778</c:v>
                </c:pt>
                <c:pt idx="8082">
                  <c:v>1.1035357726210577</c:v>
                </c:pt>
                <c:pt idx="8083">
                  <c:v>1.106762308542784</c:v>
                </c:pt>
                <c:pt idx="8084">
                  <c:v>1.1099689283489624</c:v>
                </c:pt>
                <c:pt idx="8085">
                  <c:v>1.1131735559870322</c:v>
                </c:pt>
                <c:pt idx="8086">
                  <c:v>1.1163801757932137</c:v>
                </c:pt>
                <c:pt idx="8087">
                  <c:v>1.1196863798868451</c:v>
                </c:pt>
                <c:pt idx="8088">
                  <c:v>1.1230125000959121</c:v>
                </c:pt>
                <c:pt idx="8089">
                  <c:v>1.1262191199020901</c:v>
                </c:pt>
                <c:pt idx="8090">
                  <c:v>1.1294257397082681</c:v>
                </c:pt>
                <c:pt idx="8091">
                  <c:v>1.1326502843893422</c:v>
                </c:pt>
                <c:pt idx="8092">
                  <c:v>1.1358768203110685</c:v>
                </c:pt>
                <c:pt idx="8093">
                  <c:v>1.1392826086921559</c:v>
                </c:pt>
                <c:pt idx="8094">
                  <c:v>1.1425091455412273</c:v>
                </c:pt>
                <c:pt idx="8095">
                  <c:v>1.1457157644199469</c:v>
                </c:pt>
                <c:pt idx="8096">
                  <c:v>1.148922384226126</c:v>
                </c:pt>
                <c:pt idx="8097">
                  <c:v>1.1521469289072033</c:v>
                </c:pt>
                <c:pt idx="8098">
                  <c:v>1.1554730500438382</c:v>
                </c:pt>
                <c:pt idx="8099">
                  <c:v>1.1587792541373574</c:v>
                </c:pt>
                <c:pt idx="8100">
                  <c:v>1.1619858730160801</c:v>
                </c:pt>
                <c:pt idx="8101">
                  <c:v>1.165192492822257</c:v>
                </c:pt>
                <c:pt idx="8102">
                  <c:v>1.1686381152892409</c:v>
                </c:pt>
                <c:pt idx="8103">
                  <c:v>1.1719642354984197</c:v>
                </c:pt>
                <c:pt idx="8104">
                  <c:v>1.1752883653944082</c:v>
                </c:pt>
                <c:pt idx="8105">
                  <c:v>1.1785149013161362</c:v>
                </c:pt>
                <c:pt idx="8106">
                  <c:v>1.1817215211223129</c:v>
                </c:pt>
                <c:pt idx="8107">
                  <c:v>1.1849281400010341</c:v>
                </c:pt>
                <c:pt idx="8108">
                  <c:v>1.1886525992148353</c:v>
                </c:pt>
                <c:pt idx="8109">
                  <c:v>1.1923770575011761</c:v>
                </c:pt>
                <c:pt idx="8110">
                  <c:v>1.1956016021823626</c:v>
                </c:pt>
                <c:pt idx="8111">
                  <c:v>1.1990273076063431</c:v>
                </c:pt>
                <c:pt idx="8112">
                  <c:v>1.2023534287429811</c:v>
                </c:pt>
                <c:pt idx="8113">
                  <c:v>1.205639715793607</c:v>
                </c:pt>
                <c:pt idx="8114">
                  <c:v>1.2089857530456798</c:v>
                </c:pt>
                <c:pt idx="8115">
                  <c:v>1.213108550336756</c:v>
                </c:pt>
                <c:pt idx="8116">
                  <c:v>1.2163131779749392</c:v>
                </c:pt>
                <c:pt idx="8117">
                  <c:v>1.2197587995144641</c:v>
                </c:pt>
                <c:pt idx="8118">
                  <c:v>1.22298533636365</c:v>
                </c:pt>
                <c:pt idx="8119">
                  <c:v>1.2261919561698278</c:v>
                </c:pt>
                <c:pt idx="8120">
                  <c:v>1.2294981602634598</c:v>
                </c:pt>
                <c:pt idx="8121">
                  <c:v>1.2328242804725253</c:v>
                </c:pt>
                <c:pt idx="8122">
                  <c:v>1.2360488251536041</c:v>
                </c:pt>
                <c:pt idx="8123">
                  <c:v>1.2393749462902406</c:v>
                </c:pt>
                <c:pt idx="8124">
                  <c:v>1.2426612333408678</c:v>
                </c:pt>
                <c:pt idx="8125">
                  <c:v>1.2458877692625947</c:v>
                </c:pt>
                <c:pt idx="8126">
                  <c:v>1.2490943890686577</c:v>
                </c:pt>
                <c:pt idx="8127">
                  <c:v>1.2524205102052974</c:v>
                </c:pt>
                <c:pt idx="8128">
                  <c:v>1.2557247221308196</c:v>
                </c:pt>
                <c:pt idx="8129">
                  <c:v>1.2589313419369998</c:v>
                </c:pt>
                <c:pt idx="8130">
                  <c:v>1.2621379617431805</c:v>
                </c:pt>
                <c:pt idx="8131">
                  <c:v>1.2653445806218997</c:v>
                </c:pt>
                <c:pt idx="8132">
                  <c:v>1.268571117470968</c:v>
                </c:pt>
                <c:pt idx="8133">
                  <c:v>1.2717777363496898</c:v>
                </c:pt>
                <c:pt idx="8134">
                  <c:v>1.2749843561558678</c:v>
                </c:pt>
                <c:pt idx="8135">
                  <c:v>1.2782089008369455</c:v>
                </c:pt>
                <c:pt idx="8136">
                  <c:v>1.2814155206431239</c:v>
                </c:pt>
                <c:pt idx="8137">
                  <c:v>1.2846221395218453</c:v>
                </c:pt>
                <c:pt idx="8138">
                  <c:v>1.2878287593280218</c:v>
                </c:pt>
                <c:pt idx="8139">
                  <c:v>1.2910552961770918</c:v>
                </c:pt>
                <c:pt idx="8140">
                  <c:v>1.2942419980128079</c:v>
                </c:pt>
                <c:pt idx="8141">
                  <c:v>1.2974466265784486</c:v>
                </c:pt>
                <c:pt idx="8142">
                  <c:v>1.3006731625001748</c:v>
                </c:pt>
                <c:pt idx="8143">
                  <c:v>1.3038797823062396</c:v>
                </c:pt>
                <c:pt idx="8144">
                  <c:v>1.3072258195584254</c:v>
                </c:pt>
                <c:pt idx="8145">
                  <c:v>1.3105519406949497</c:v>
                </c:pt>
                <c:pt idx="8146">
                  <c:v>1.3137585605011297</c:v>
                </c:pt>
                <c:pt idx="8147">
                  <c:v>1.3170627724267661</c:v>
                </c:pt>
                <c:pt idx="8148">
                  <c:v>1.3203888935632919</c:v>
                </c:pt>
                <c:pt idx="8149">
                  <c:v>1.3235955124420116</c:v>
                </c:pt>
                <c:pt idx="8150">
                  <c:v>1.3268220492911951</c:v>
                </c:pt>
                <c:pt idx="8151">
                  <c:v>1.3301481704277216</c:v>
                </c:pt>
                <c:pt idx="8152">
                  <c:v>1.3334543745213523</c:v>
                </c:pt>
                <c:pt idx="8153">
                  <c:v>1.3366590021594218</c:v>
                </c:pt>
                <c:pt idx="8154">
                  <c:v>1.3398855380811483</c:v>
                </c:pt>
                <c:pt idx="8155">
                  <c:v>1.3426938198100515</c:v>
                </c:pt>
                <c:pt idx="8156">
                  <c:v>1.0610130218530023</c:v>
                </c:pt>
                <c:pt idx="8157">
                  <c:v>1.0643969019505461</c:v>
                </c:pt>
                <c:pt idx="8158">
                  <c:v>1.0678026903316318</c:v>
                </c:pt>
                <c:pt idx="8159">
                  <c:v>1.0710889773822601</c:v>
                </c:pt>
                <c:pt idx="8160">
                  <c:v>1.0745943500508004</c:v>
                </c:pt>
                <c:pt idx="8161">
                  <c:v>1.0778607209858819</c:v>
                </c:pt>
                <c:pt idx="8162">
                  <c:v>1.0811071739505012</c:v>
                </c:pt>
                <c:pt idx="8163">
                  <c:v>1.0844910540480439</c:v>
                </c:pt>
                <c:pt idx="8164">
                  <c:v>1.087857008343122</c:v>
                </c:pt>
                <c:pt idx="8165">
                  <c:v>1.0911632124367538</c:v>
                </c:pt>
                <c:pt idx="8166">
                  <c:v>1.094409665401372</c:v>
                </c:pt>
                <c:pt idx="8167">
                  <c:v>1.0977756206239064</c:v>
                </c:pt>
                <c:pt idx="8168">
                  <c:v>1.1012809932924479</c:v>
                </c:pt>
                <c:pt idx="8169">
                  <c:v>1.1046648724625356</c:v>
                </c:pt>
                <c:pt idx="8170">
                  <c:v>1.1079312433976136</c:v>
                </c:pt>
                <c:pt idx="8171">
                  <c:v>1.1112374474912485</c:v>
                </c:pt>
                <c:pt idx="8172">
                  <c:v>1.1145038174988713</c:v>
                </c:pt>
                <c:pt idx="8173">
                  <c:v>1.1177901045494978</c:v>
                </c:pt>
                <c:pt idx="8174">
                  <c:v>1.1210564745571221</c:v>
                </c:pt>
                <c:pt idx="8175">
                  <c:v>1.1243029275217429</c:v>
                </c:pt>
                <c:pt idx="8176">
                  <c:v>1.1275872233318314</c:v>
                </c:pt>
                <c:pt idx="8177">
                  <c:v>1.1308535933394519</c:v>
                </c:pt>
                <c:pt idx="8178">
                  <c:v>1.1342394646775364</c:v>
                </c:pt>
                <c:pt idx="8179">
                  <c:v>1.137625336015617</c:v>
                </c:pt>
                <c:pt idx="8180">
                  <c:v>1.1408717899076919</c:v>
                </c:pt>
                <c:pt idx="8181">
                  <c:v>1.1441580769583228</c:v>
                </c:pt>
                <c:pt idx="8182">
                  <c:v>1.1474224547979475</c:v>
                </c:pt>
                <c:pt idx="8183">
                  <c:v>1.1506888257331431</c:v>
                </c:pt>
                <c:pt idx="8184">
                  <c:v>1.1539751127837701</c:v>
                </c:pt>
                <c:pt idx="8185">
                  <c:v>1.1572215657483866</c:v>
                </c:pt>
                <c:pt idx="8186">
                  <c:v>1.1605078527990145</c:v>
                </c:pt>
                <c:pt idx="8187">
                  <c:v>1.1638738070940902</c:v>
                </c:pt>
                <c:pt idx="8188">
                  <c:v>1.1672377701486321</c:v>
                </c:pt>
                <c:pt idx="8189">
                  <c:v>1.1705240571992572</c:v>
                </c:pt>
                <c:pt idx="8190">
                  <c:v>1.1738900124217935</c:v>
                </c:pt>
                <c:pt idx="8191">
                  <c:v>1.177275883759876</c:v>
                </c:pt>
                <c:pt idx="8192">
                  <c:v>1.1805422537674986</c:v>
                </c:pt>
                <c:pt idx="8193">
                  <c:v>1.1838285408181264</c:v>
                </c:pt>
                <c:pt idx="8194">
                  <c:v>1.1870730025422063</c:v>
                </c:pt>
                <c:pt idx="8195">
                  <c:v>1.1903393725499418</c:v>
                </c:pt>
                <c:pt idx="8196">
                  <c:v>1.1936256596004553</c:v>
                </c:pt>
                <c:pt idx="8197">
                  <c:v>1.1968920296081949</c:v>
                </c:pt>
                <c:pt idx="8198">
                  <c:v>1.2001583996158161</c:v>
                </c:pt>
                <c:pt idx="8199">
                  <c:v>1.2035442718813556</c:v>
                </c:pt>
                <c:pt idx="8200">
                  <c:v>1.2069082349358951</c:v>
                </c:pt>
                <c:pt idx="8201">
                  <c:v>1.2101945219865247</c:v>
                </c:pt>
                <c:pt idx="8202">
                  <c:v>1.2134409749511421</c:v>
                </c:pt>
                <c:pt idx="8203">
                  <c:v>1.21668742791576</c:v>
                </c:pt>
                <c:pt idx="8204">
                  <c:v>1.2200932162968456</c:v>
                </c:pt>
                <c:pt idx="8205">
                  <c:v>1.2236185060083926</c:v>
                </c:pt>
                <c:pt idx="8206">
                  <c:v>1.2270223031488279</c:v>
                </c:pt>
                <c:pt idx="8207">
                  <c:v>1.2302687561135599</c:v>
                </c:pt>
                <c:pt idx="8208">
                  <c:v>1.2336546274516418</c:v>
                </c:pt>
                <c:pt idx="8209">
                  <c:v>1.2370404997170679</c:v>
                </c:pt>
                <c:pt idx="8210">
                  <c:v>1.2402869526818001</c:v>
                </c:pt>
                <c:pt idx="8211">
                  <c:v>1.243672824019882</c:v>
                </c:pt>
                <c:pt idx="8212">
                  <c:v>1.2470387792424158</c:v>
                </c:pt>
                <c:pt idx="8213">
                  <c:v>1.2503230741250491</c:v>
                </c:pt>
                <c:pt idx="8214">
                  <c:v>1.2535695270896647</c:v>
                </c:pt>
                <c:pt idx="8215">
                  <c:v>1.2568358980247458</c:v>
                </c:pt>
                <c:pt idx="8216">
                  <c:v>1.2601221850753739</c:v>
                </c:pt>
                <c:pt idx="8217">
                  <c:v>1.2633885550829957</c:v>
                </c:pt>
                <c:pt idx="8218">
                  <c:v>1.2666549250907353</c:v>
                </c:pt>
                <c:pt idx="8219">
                  <c:v>1.2699392209007099</c:v>
                </c:pt>
                <c:pt idx="8220">
                  <c:v>1.2733051751957873</c:v>
                </c:pt>
                <c:pt idx="8221">
                  <c:v>1.276710963576877</c:v>
                </c:pt>
                <c:pt idx="8222">
                  <c:v>1.2801964192024116</c:v>
                </c:pt>
                <c:pt idx="8223">
                  <c:v>1.2834627901374887</c:v>
                </c:pt>
                <c:pt idx="8224">
                  <c:v>1.2869482457630284</c:v>
                </c:pt>
                <c:pt idx="8225">
                  <c:v>1.2902325406456621</c:v>
                </c:pt>
                <c:pt idx="8226">
                  <c:v>1.293498911580742</c:v>
                </c:pt>
                <c:pt idx="8227">
                  <c:v>1.2968847829188235</c:v>
                </c:pt>
                <c:pt idx="8228">
                  <c:v>1.300270654256906</c:v>
                </c:pt>
                <c:pt idx="8229">
                  <c:v>1.3035370242645301</c:v>
                </c:pt>
                <c:pt idx="8230">
                  <c:v>1.3068233113151548</c:v>
                </c:pt>
                <c:pt idx="8231">
                  <c:v>1.3100677730392363</c:v>
                </c:pt>
                <c:pt idx="8232">
                  <c:v>1.313334143046859</c:v>
                </c:pt>
                <c:pt idx="8233">
                  <c:v>1.3165805969390481</c:v>
                </c:pt>
                <c:pt idx="8234">
                  <c:v>1.3198868001052233</c:v>
                </c:pt>
                <c:pt idx="8235">
                  <c:v>1.065510707658746</c:v>
                </c:pt>
                <c:pt idx="8236">
                  <c:v>1.0733181291502678</c:v>
                </c:pt>
                <c:pt idx="8237">
                  <c:v>1.0768633349773609</c:v>
                </c:pt>
                <c:pt idx="8238">
                  <c:v>1.0804284587748039</c:v>
                </c:pt>
                <c:pt idx="8239">
                  <c:v>1.0840334166582581</c:v>
                </c:pt>
                <c:pt idx="8240">
                  <c:v>1.0874172958282315</c:v>
                </c:pt>
                <c:pt idx="8241">
                  <c:v>1.0923168513033943</c:v>
                </c:pt>
                <c:pt idx="8242">
                  <c:v>1.1361499456128301</c:v>
                </c:pt>
                <c:pt idx="8243">
                  <c:v>1.1429216892164498</c:v>
                </c:pt>
                <c:pt idx="8244">
                  <c:v>1.1527984752432303</c:v>
                </c:pt>
                <c:pt idx="8245">
                  <c:v>1.1566424348601483</c:v>
                </c:pt>
                <c:pt idx="8246">
                  <c:v>1.1600482241685794</c:v>
                </c:pt>
                <c:pt idx="8247">
                  <c:v>1.1635535968371187</c:v>
                </c:pt>
                <c:pt idx="8248">
                  <c:v>1.1669972271361075</c:v>
                </c:pt>
                <c:pt idx="8249">
                  <c:v>1.1704030155171938</c:v>
                </c:pt>
                <c:pt idx="8250">
                  <c:v>1.1738088038982823</c:v>
                </c:pt>
                <c:pt idx="8251">
                  <c:v>1.1772942595238192</c:v>
                </c:pt>
                <c:pt idx="8252">
                  <c:v>1.1807398819908046</c:v>
                </c:pt>
                <c:pt idx="8253">
                  <c:v>1.184125753328886</c:v>
                </c:pt>
                <c:pt idx="8254">
                  <c:v>1.1877088020013389</c:v>
                </c:pt>
                <c:pt idx="8255">
                  <c:v>1.1912141755972243</c:v>
                </c:pt>
                <c:pt idx="8256">
                  <c:v>1.1945801298923051</c:v>
                </c:pt>
                <c:pt idx="8257">
                  <c:v>1.1979261680719446</c:v>
                </c:pt>
                <c:pt idx="8258">
                  <c:v>1.2016307093152818</c:v>
                </c:pt>
                <c:pt idx="8259">
                  <c:v>1.2050364976963674</c:v>
                </c:pt>
                <c:pt idx="8260">
                  <c:v>1.208380543707904</c:v>
                </c:pt>
                <c:pt idx="8261">
                  <c:v>1.2118859163764455</c:v>
                </c:pt>
                <c:pt idx="8262">
                  <c:v>1.2153912899724415</c:v>
                </c:pt>
                <c:pt idx="8263">
                  <c:v>1.2187771613105289</c:v>
                </c:pt>
                <c:pt idx="8264">
                  <c:v>1.2222227837775108</c:v>
                </c:pt>
                <c:pt idx="8265">
                  <c:v>1.2256484882740308</c:v>
                </c:pt>
                <c:pt idx="8266">
                  <c:v>1.2290921195004778</c:v>
                </c:pt>
                <c:pt idx="8267">
                  <c:v>1.2324580737956701</c:v>
                </c:pt>
                <c:pt idx="8268">
                  <c:v>1.2358837792196478</c:v>
                </c:pt>
                <c:pt idx="8269">
                  <c:v>1.239468819132638</c:v>
                </c:pt>
                <c:pt idx="8270">
                  <c:v>1.2432729455910021</c:v>
                </c:pt>
                <c:pt idx="8271">
                  <c:v>1.246698651014978</c:v>
                </c:pt>
                <c:pt idx="8272">
                  <c:v>1.250202032442985</c:v>
                </c:pt>
                <c:pt idx="8273">
                  <c:v>1.2538069893988677</c:v>
                </c:pt>
                <c:pt idx="8274">
                  <c:v>1.2573721131963111</c:v>
                </c:pt>
                <c:pt idx="8275">
                  <c:v>1.2609770701523075</c:v>
                </c:pt>
                <c:pt idx="8276">
                  <c:v>1.2645222769067461</c:v>
                </c:pt>
                <c:pt idx="8277">
                  <c:v>1.2681272347901995</c:v>
                </c:pt>
                <c:pt idx="8278">
                  <c:v>1.2716306152907448</c:v>
                </c:pt>
                <c:pt idx="8279">
                  <c:v>1.2751758220451848</c:v>
                </c:pt>
                <c:pt idx="8280">
                  <c:v>1.2822064853526172</c:v>
                </c:pt>
                <c:pt idx="8281">
                  <c:v>1.2855525226046893</c:v>
                </c:pt>
                <c:pt idx="8282">
                  <c:v>1.2888188926124258</c:v>
                </c:pt>
                <c:pt idx="8283">
                  <c:v>1.2921031884224019</c:v>
                </c:pt>
                <c:pt idx="8284">
                  <c:v>1.29538947547303</c:v>
                </c:pt>
                <c:pt idx="8285">
                  <c:v>1.2986558454806527</c:v>
                </c:pt>
                <c:pt idx="8286">
                  <c:v>1.3019222154883869</c:v>
                </c:pt>
                <c:pt idx="8287">
                  <c:v>0</c:v>
                </c:pt>
                <c:pt idx="8288">
                  <c:v>0</c:v>
                </c:pt>
                <c:pt idx="8289">
                  <c:v>0</c:v>
                </c:pt>
                <c:pt idx="8290">
                  <c:v>0</c:v>
                </c:pt>
                <c:pt idx="8291">
                  <c:v>0</c:v>
                </c:pt>
                <c:pt idx="8292">
                  <c:v>0</c:v>
                </c:pt>
                <c:pt idx="8293">
                  <c:v>0</c:v>
                </c:pt>
                <c:pt idx="8294">
                  <c:v>0</c:v>
                </c:pt>
                <c:pt idx="8295">
                  <c:v>0</c:v>
                </c:pt>
                <c:pt idx="8296">
                  <c:v>0</c:v>
                </c:pt>
                <c:pt idx="8297">
                  <c:v>0</c:v>
                </c:pt>
                <c:pt idx="8298">
                  <c:v>0</c:v>
                </c:pt>
                <c:pt idx="8299">
                  <c:v>0</c:v>
                </c:pt>
                <c:pt idx="8300">
                  <c:v>0</c:v>
                </c:pt>
                <c:pt idx="8301">
                  <c:v>0</c:v>
                </c:pt>
                <c:pt idx="8302">
                  <c:v>0</c:v>
                </c:pt>
                <c:pt idx="8303">
                  <c:v>0</c:v>
                </c:pt>
                <c:pt idx="8304">
                  <c:v>0</c:v>
                </c:pt>
                <c:pt idx="8305">
                  <c:v>0</c:v>
                </c:pt>
                <c:pt idx="8306">
                  <c:v>0</c:v>
                </c:pt>
                <c:pt idx="8307">
                  <c:v>0</c:v>
                </c:pt>
                <c:pt idx="8308">
                  <c:v>0</c:v>
                </c:pt>
                <c:pt idx="8309">
                  <c:v>0</c:v>
                </c:pt>
                <c:pt idx="8310">
                  <c:v>0</c:v>
                </c:pt>
                <c:pt idx="8311">
                  <c:v>0</c:v>
                </c:pt>
                <c:pt idx="8312">
                  <c:v>0</c:v>
                </c:pt>
                <c:pt idx="8313">
                  <c:v>0</c:v>
                </c:pt>
                <c:pt idx="8314">
                  <c:v>0</c:v>
                </c:pt>
                <c:pt idx="8315">
                  <c:v>0</c:v>
                </c:pt>
                <c:pt idx="8316">
                  <c:v>0</c:v>
                </c:pt>
                <c:pt idx="8317">
                  <c:v>0</c:v>
                </c:pt>
                <c:pt idx="8318">
                  <c:v>0</c:v>
                </c:pt>
                <c:pt idx="8319">
                  <c:v>0</c:v>
                </c:pt>
                <c:pt idx="8320">
                  <c:v>0</c:v>
                </c:pt>
                <c:pt idx="8321">
                  <c:v>0</c:v>
                </c:pt>
                <c:pt idx="8322">
                  <c:v>0</c:v>
                </c:pt>
                <c:pt idx="8323">
                  <c:v>0</c:v>
                </c:pt>
                <c:pt idx="8324">
                  <c:v>0</c:v>
                </c:pt>
                <c:pt idx="8325">
                  <c:v>0</c:v>
                </c:pt>
                <c:pt idx="8326">
                  <c:v>0</c:v>
                </c:pt>
                <c:pt idx="8327">
                  <c:v>0</c:v>
                </c:pt>
                <c:pt idx="8328">
                  <c:v>0</c:v>
                </c:pt>
                <c:pt idx="8329">
                  <c:v>0</c:v>
                </c:pt>
                <c:pt idx="8330">
                  <c:v>0</c:v>
                </c:pt>
                <c:pt idx="8331">
                  <c:v>0</c:v>
                </c:pt>
                <c:pt idx="8332">
                  <c:v>0</c:v>
                </c:pt>
                <c:pt idx="8333">
                  <c:v>0</c:v>
                </c:pt>
                <c:pt idx="8334">
                  <c:v>0</c:v>
                </c:pt>
                <c:pt idx="8335">
                  <c:v>0</c:v>
                </c:pt>
                <c:pt idx="8336">
                  <c:v>0</c:v>
                </c:pt>
                <c:pt idx="8337">
                  <c:v>0</c:v>
                </c:pt>
                <c:pt idx="8338">
                  <c:v>0</c:v>
                </c:pt>
                <c:pt idx="8339">
                  <c:v>0</c:v>
                </c:pt>
                <c:pt idx="8340">
                  <c:v>0</c:v>
                </c:pt>
                <c:pt idx="8341">
                  <c:v>0</c:v>
                </c:pt>
                <c:pt idx="8342">
                  <c:v>0</c:v>
                </c:pt>
                <c:pt idx="8343">
                  <c:v>0</c:v>
                </c:pt>
                <c:pt idx="8344">
                  <c:v>0</c:v>
                </c:pt>
                <c:pt idx="8345">
                  <c:v>0</c:v>
                </c:pt>
                <c:pt idx="8346">
                  <c:v>0</c:v>
                </c:pt>
                <c:pt idx="8347">
                  <c:v>0</c:v>
                </c:pt>
                <c:pt idx="8348">
                  <c:v>0</c:v>
                </c:pt>
                <c:pt idx="8349">
                  <c:v>0</c:v>
                </c:pt>
                <c:pt idx="8350">
                  <c:v>0</c:v>
                </c:pt>
                <c:pt idx="8351">
                  <c:v>0</c:v>
                </c:pt>
                <c:pt idx="8352">
                  <c:v>0</c:v>
                </c:pt>
                <c:pt idx="8353">
                  <c:v>0</c:v>
                </c:pt>
                <c:pt idx="8354">
                  <c:v>0</c:v>
                </c:pt>
                <c:pt idx="8355">
                  <c:v>0</c:v>
                </c:pt>
                <c:pt idx="8356">
                  <c:v>0</c:v>
                </c:pt>
                <c:pt idx="8357">
                  <c:v>0</c:v>
                </c:pt>
                <c:pt idx="8358">
                  <c:v>0</c:v>
                </c:pt>
                <c:pt idx="8359">
                  <c:v>0</c:v>
                </c:pt>
                <c:pt idx="8360">
                  <c:v>0</c:v>
                </c:pt>
                <c:pt idx="8361">
                  <c:v>0</c:v>
                </c:pt>
                <c:pt idx="8362">
                  <c:v>0</c:v>
                </c:pt>
                <c:pt idx="8363">
                  <c:v>0</c:v>
                </c:pt>
                <c:pt idx="8364">
                  <c:v>0</c:v>
                </c:pt>
                <c:pt idx="8365">
                  <c:v>0</c:v>
                </c:pt>
                <c:pt idx="8366">
                  <c:v>0</c:v>
                </c:pt>
                <c:pt idx="8367">
                  <c:v>0</c:v>
                </c:pt>
                <c:pt idx="8368">
                  <c:v>0</c:v>
                </c:pt>
                <c:pt idx="8369">
                  <c:v>0</c:v>
                </c:pt>
                <c:pt idx="8370">
                  <c:v>0</c:v>
                </c:pt>
                <c:pt idx="8371">
                  <c:v>0</c:v>
                </c:pt>
                <c:pt idx="8372">
                  <c:v>0</c:v>
                </c:pt>
                <c:pt idx="8373">
                  <c:v>0</c:v>
                </c:pt>
                <c:pt idx="8374">
                  <c:v>0</c:v>
                </c:pt>
                <c:pt idx="8375">
                  <c:v>0</c:v>
                </c:pt>
                <c:pt idx="8376">
                  <c:v>0</c:v>
                </c:pt>
                <c:pt idx="8377">
                  <c:v>0</c:v>
                </c:pt>
                <c:pt idx="8378">
                  <c:v>0</c:v>
                </c:pt>
                <c:pt idx="8379">
                  <c:v>0</c:v>
                </c:pt>
                <c:pt idx="8380">
                  <c:v>0</c:v>
                </c:pt>
                <c:pt idx="8381">
                  <c:v>0</c:v>
                </c:pt>
                <c:pt idx="8382">
                  <c:v>0</c:v>
                </c:pt>
                <c:pt idx="8383">
                  <c:v>0</c:v>
                </c:pt>
                <c:pt idx="8384">
                  <c:v>0</c:v>
                </c:pt>
                <c:pt idx="8385">
                  <c:v>0</c:v>
                </c:pt>
                <c:pt idx="8386">
                  <c:v>0</c:v>
                </c:pt>
                <c:pt idx="8387">
                  <c:v>0</c:v>
                </c:pt>
                <c:pt idx="8388">
                  <c:v>0</c:v>
                </c:pt>
                <c:pt idx="8389">
                  <c:v>0</c:v>
                </c:pt>
                <c:pt idx="8390">
                  <c:v>0</c:v>
                </c:pt>
                <c:pt idx="8391">
                  <c:v>0</c:v>
                </c:pt>
                <c:pt idx="8392">
                  <c:v>0</c:v>
                </c:pt>
                <c:pt idx="8393">
                  <c:v>0</c:v>
                </c:pt>
                <c:pt idx="8394">
                  <c:v>0</c:v>
                </c:pt>
                <c:pt idx="8395">
                  <c:v>0</c:v>
                </c:pt>
                <c:pt idx="8396">
                  <c:v>0</c:v>
                </c:pt>
                <c:pt idx="8397">
                  <c:v>0</c:v>
                </c:pt>
                <c:pt idx="8398">
                  <c:v>0</c:v>
                </c:pt>
                <c:pt idx="8399">
                  <c:v>0</c:v>
                </c:pt>
                <c:pt idx="8400">
                  <c:v>0</c:v>
                </c:pt>
                <c:pt idx="8401">
                  <c:v>0</c:v>
                </c:pt>
                <c:pt idx="8402">
                  <c:v>0</c:v>
                </c:pt>
                <c:pt idx="8403">
                  <c:v>0</c:v>
                </c:pt>
                <c:pt idx="8404">
                  <c:v>0</c:v>
                </c:pt>
                <c:pt idx="8405">
                  <c:v>0</c:v>
                </c:pt>
                <c:pt idx="8406">
                  <c:v>0</c:v>
                </c:pt>
                <c:pt idx="8407">
                  <c:v>0</c:v>
                </c:pt>
                <c:pt idx="8408">
                  <c:v>0</c:v>
                </c:pt>
                <c:pt idx="8409">
                  <c:v>0</c:v>
                </c:pt>
                <c:pt idx="8410">
                  <c:v>0</c:v>
                </c:pt>
                <c:pt idx="8411">
                  <c:v>0</c:v>
                </c:pt>
                <c:pt idx="8412">
                  <c:v>0</c:v>
                </c:pt>
                <c:pt idx="8413">
                  <c:v>0</c:v>
                </c:pt>
                <c:pt idx="8414">
                  <c:v>0</c:v>
                </c:pt>
                <c:pt idx="8415">
                  <c:v>0</c:v>
                </c:pt>
                <c:pt idx="8416">
                  <c:v>0</c:v>
                </c:pt>
                <c:pt idx="8417">
                  <c:v>0</c:v>
                </c:pt>
                <c:pt idx="8418">
                  <c:v>0</c:v>
                </c:pt>
                <c:pt idx="8419">
                  <c:v>0</c:v>
                </c:pt>
                <c:pt idx="8420">
                  <c:v>0</c:v>
                </c:pt>
                <c:pt idx="8421">
                  <c:v>0</c:v>
                </c:pt>
                <c:pt idx="8422">
                  <c:v>0</c:v>
                </c:pt>
                <c:pt idx="8423">
                  <c:v>0</c:v>
                </c:pt>
                <c:pt idx="8424">
                  <c:v>0</c:v>
                </c:pt>
                <c:pt idx="8425">
                  <c:v>0</c:v>
                </c:pt>
                <c:pt idx="8426">
                  <c:v>0</c:v>
                </c:pt>
                <c:pt idx="8427">
                  <c:v>0</c:v>
                </c:pt>
                <c:pt idx="8428">
                  <c:v>0</c:v>
                </c:pt>
                <c:pt idx="8429">
                  <c:v>0</c:v>
                </c:pt>
                <c:pt idx="8430">
                  <c:v>0</c:v>
                </c:pt>
                <c:pt idx="8431">
                  <c:v>0</c:v>
                </c:pt>
                <c:pt idx="8432">
                  <c:v>0</c:v>
                </c:pt>
                <c:pt idx="8433">
                  <c:v>0</c:v>
                </c:pt>
                <c:pt idx="8434">
                  <c:v>0</c:v>
                </c:pt>
                <c:pt idx="8435">
                  <c:v>0</c:v>
                </c:pt>
                <c:pt idx="8436">
                  <c:v>0</c:v>
                </c:pt>
                <c:pt idx="8437">
                  <c:v>0</c:v>
                </c:pt>
                <c:pt idx="8438">
                  <c:v>0</c:v>
                </c:pt>
                <c:pt idx="8439">
                  <c:v>0</c:v>
                </c:pt>
                <c:pt idx="8440">
                  <c:v>0</c:v>
                </c:pt>
                <c:pt idx="8441">
                  <c:v>0</c:v>
                </c:pt>
                <c:pt idx="8442">
                  <c:v>0</c:v>
                </c:pt>
                <c:pt idx="8443">
                  <c:v>0</c:v>
                </c:pt>
                <c:pt idx="8444">
                  <c:v>0</c:v>
                </c:pt>
                <c:pt idx="8445">
                  <c:v>0</c:v>
                </c:pt>
                <c:pt idx="8446">
                  <c:v>0</c:v>
                </c:pt>
                <c:pt idx="8447">
                  <c:v>0</c:v>
                </c:pt>
                <c:pt idx="8448">
                  <c:v>0</c:v>
                </c:pt>
                <c:pt idx="8449">
                  <c:v>0</c:v>
                </c:pt>
                <c:pt idx="8450">
                  <c:v>0</c:v>
                </c:pt>
                <c:pt idx="8451">
                  <c:v>0</c:v>
                </c:pt>
                <c:pt idx="8452">
                  <c:v>0</c:v>
                </c:pt>
                <c:pt idx="8453">
                  <c:v>0</c:v>
                </c:pt>
                <c:pt idx="8454">
                  <c:v>0</c:v>
                </c:pt>
                <c:pt idx="8455">
                  <c:v>0</c:v>
                </c:pt>
                <c:pt idx="8456">
                  <c:v>0</c:v>
                </c:pt>
                <c:pt idx="8457">
                  <c:v>0</c:v>
                </c:pt>
                <c:pt idx="8458">
                  <c:v>0</c:v>
                </c:pt>
                <c:pt idx="8459">
                  <c:v>0</c:v>
                </c:pt>
                <c:pt idx="8460">
                  <c:v>0</c:v>
                </c:pt>
                <c:pt idx="8461">
                  <c:v>0</c:v>
                </c:pt>
                <c:pt idx="8462">
                  <c:v>0</c:v>
                </c:pt>
                <c:pt idx="8463">
                  <c:v>0</c:v>
                </c:pt>
                <c:pt idx="8464">
                  <c:v>0</c:v>
                </c:pt>
                <c:pt idx="8465">
                  <c:v>0</c:v>
                </c:pt>
                <c:pt idx="8466">
                  <c:v>0</c:v>
                </c:pt>
                <c:pt idx="8467">
                  <c:v>0</c:v>
                </c:pt>
                <c:pt idx="8468">
                  <c:v>0</c:v>
                </c:pt>
                <c:pt idx="8469">
                  <c:v>0</c:v>
                </c:pt>
                <c:pt idx="8470">
                  <c:v>0</c:v>
                </c:pt>
                <c:pt idx="8471">
                  <c:v>0</c:v>
                </c:pt>
                <c:pt idx="8472">
                  <c:v>0</c:v>
                </c:pt>
                <c:pt idx="8473">
                  <c:v>0</c:v>
                </c:pt>
                <c:pt idx="8474">
                  <c:v>0</c:v>
                </c:pt>
                <c:pt idx="8475">
                  <c:v>0</c:v>
                </c:pt>
                <c:pt idx="8476">
                  <c:v>0</c:v>
                </c:pt>
                <c:pt idx="8477">
                  <c:v>0</c:v>
                </c:pt>
                <c:pt idx="8478">
                  <c:v>0</c:v>
                </c:pt>
                <c:pt idx="8479">
                  <c:v>0</c:v>
                </c:pt>
                <c:pt idx="8480">
                  <c:v>0</c:v>
                </c:pt>
                <c:pt idx="8481">
                  <c:v>0</c:v>
                </c:pt>
                <c:pt idx="8482">
                  <c:v>0</c:v>
                </c:pt>
                <c:pt idx="8483">
                  <c:v>0</c:v>
                </c:pt>
                <c:pt idx="8484">
                  <c:v>0</c:v>
                </c:pt>
                <c:pt idx="8485">
                  <c:v>0</c:v>
                </c:pt>
                <c:pt idx="8486">
                  <c:v>0</c:v>
                </c:pt>
                <c:pt idx="8487">
                  <c:v>0</c:v>
                </c:pt>
                <c:pt idx="8488">
                  <c:v>0</c:v>
                </c:pt>
                <c:pt idx="8489">
                  <c:v>0</c:v>
                </c:pt>
                <c:pt idx="8490">
                  <c:v>0</c:v>
                </c:pt>
                <c:pt idx="8491">
                  <c:v>0</c:v>
                </c:pt>
                <c:pt idx="8492">
                  <c:v>0</c:v>
                </c:pt>
                <c:pt idx="8493">
                  <c:v>0</c:v>
                </c:pt>
                <c:pt idx="8494">
                  <c:v>0</c:v>
                </c:pt>
                <c:pt idx="8495">
                  <c:v>0</c:v>
                </c:pt>
                <c:pt idx="8496">
                  <c:v>0</c:v>
                </c:pt>
                <c:pt idx="8497">
                  <c:v>0</c:v>
                </c:pt>
                <c:pt idx="8498">
                  <c:v>0</c:v>
                </c:pt>
                <c:pt idx="8499">
                  <c:v>0</c:v>
                </c:pt>
                <c:pt idx="8500">
                  <c:v>0</c:v>
                </c:pt>
                <c:pt idx="8501">
                  <c:v>0</c:v>
                </c:pt>
                <c:pt idx="8502">
                  <c:v>0</c:v>
                </c:pt>
                <c:pt idx="8503">
                  <c:v>0</c:v>
                </c:pt>
                <c:pt idx="8504">
                  <c:v>0</c:v>
                </c:pt>
                <c:pt idx="8505">
                  <c:v>0</c:v>
                </c:pt>
                <c:pt idx="8506">
                  <c:v>0</c:v>
                </c:pt>
                <c:pt idx="8507">
                  <c:v>0</c:v>
                </c:pt>
                <c:pt idx="8508">
                  <c:v>0</c:v>
                </c:pt>
                <c:pt idx="8509">
                  <c:v>0</c:v>
                </c:pt>
                <c:pt idx="8510">
                  <c:v>0</c:v>
                </c:pt>
                <c:pt idx="8511">
                  <c:v>0</c:v>
                </c:pt>
                <c:pt idx="8512">
                  <c:v>0</c:v>
                </c:pt>
                <c:pt idx="8513">
                  <c:v>0</c:v>
                </c:pt>
                <c:pt idx="8514">
                  <c:v>0</c:v>
                </c:pt>
                <c:pt idx="8515">
                  <c:v>0</c:v>
                </c:pt>
                <c:pt idx="8516">
                  <c:v>0</c:v>
                </c:pt>
                <c:pt idx="8517">
                  <c:v>0</c:v>
                </c:pt>
                <c:pt idx="8518">
                  <c:v>0</c:v>
                </c:pt>
                <c:pt idx="8519">
                  <c:v>0</c:v>
                </c:pt>
                <c:pt idx="8520">
                  <c:v>0</c:v>
                </c:pt>
                <c:pt idx="8521">
                  <c:v>0</c:v>
                </c:pt>
                <c:pt idx="8522">
                  <c:v>0</c:v>
                </c:pt>
                <c:pt idx="8523">
                  <c:v>0</c:v>
                </c:pt>
                <c:pt idx="8524">
                  <c:v>0</c:v>
                </c:pt>
                <c:pt idx="8525">
                  <c:v>0</c:v>
                </c:pt>
                <c:pt idx="8526">
                  <c:v>0</c:v>
                </c:pt>
                <c:pt idx="8527">
                  <c:v>0</c:v>
                </c:pt>
                <c:pt idx="8528">
                  <c:v>0</c:v>
                </c:pt>
                <c:pt idx="8529">
                  <c:v>0</c:v>
                </c:pt>
                <c:pt idx="8530">
                  <c:v>0</c:v>
                </c:pt>
                <c:pt idx="8531">
                  <c:v>0</c:v>
                </c:pt>
                <c:pt idx="8532">
                  <c:v>0</c:v>
                </c:pt>
                <c:pt idx="8533">
                  <c:v>0</c:v>
                </c:pt>
                <c:pt idx="8534">
                  <c:v>0</c:v>
                </c:pt>
                <c:pt idx="8535">
                  <c:v>0</c:v>
                </c:pt>
                <c:pt idx="8536">
                  <c:v>0</c:v>
                </c:pt>
                <c:pt idx="8537">
                  <c:v>0</c:v>
                </c:pt>
                <c:pt idx="8538">
                  <c:v>0</c:v>
                </c:pt>
                <c:pt idx="8539">
                  <c:v>0</c:v>
                </c:pt>
                <c:pt idx="8540">
                  <c:v>0</c:v>
                </c:pt>
                <c:pt idx="8541">
                  <c:v>0</c:v>
                </c:pt>
                <c:pt idx="8542">
                  <c:v>0</c:v>
                </c:pt>
                <c:pt idx="8543">
                  <c:v>0</c:v>
                </c:pt>
                <c:pt idx="8544">
                  <c:v>0</c:v>
                </c:pt>
                <c:pt idx="8545">
                  <c:v>0</c:v>
                </c:pt>
                <c:pt idx="8546">
                  <c:v>0</c:v>
                </c:pt>
                <c:pt idx="8547">
                  <c:v>0</c:v>
                </c:pt>
                <c:pt idx="8548">
                  <c:v>0</c:v>
                </c:pt>
                <c:pt idx="8549">
                  <c:v>0</c:v>
                </c:pt>
                <c:pt idx="8550">
                  <c:v>0</c:v>
                </c:pt>
                <c:pt idx="8551">
                  <c:v>0</c:v>
                </c:pt>
                <c:pt idx="8552">
                  <c:v>0</c:v>
                </c:pt>
                <c:pt idx="8553">
                  <c:v>0</c:v>
                </c:pt>
                <c:pt idx="8554">
                  <c:v>0</c:v>
                </c:pt>
                <c:pt idx="8555">
                  <c:v>0</c:v>
                </c:pt>
                <c:pt idx="8556">
                  <c:v>0</c:v>
                </c:pt>
                <c:pt idx="8557">
                  <c:v>0</c:v>
                </c:pt>
                <c:pt idx="8558">
                  <c:v>0</c:v>
                </c:pt>
                <c:pt idx="8559">
                  <c:v>0</c:v>
                </c:pt>
                <c:pt idx="8560">
                  <c:v>0</c:v>
                </c:pt>
                <c:pt idx="8561">
                  <c:v>0</c:v>
                </c:pt>
                <c:pt idx="8562">
                  <c:v>0</c:v>
                </c:pt>
                <c:pt idx="8563">
                  <c:v>0</c:v>
                </c:pt>
                <c:pt idx="8564">
                  <c:v>0</c:v>
                </c:pt>
                <c:pt idx="8565">
                  <c:v>0</c:v>
                </c:pt>
                <c:pt idx="8566">
                  <c:v>0</c:v>
                </c:pt>
                <c:pt idx="8567">
                  <c:v>0</c:v>
                </c:pt>
                <c:pt idx="8568">
                  <c:v>0</c:v>
                </c:pt>
                <c:pt idx="8569">
                  <c:v>0</c:v>
                </c:pt>
                <c:pt idx="8570">
                  <c:v>0</c:v>
                </c:pt>
                <c:pt idx="8571">
                  <c:v>0</c:v>
                </c:pt>
                <c:pt idx="8572">
                  <c:v>0</c:v>
                </c:pt>
                <c:pt idx="8573">
                  <c:v>0</c:v>
                </c:pt>
                <c:pt idx="8574">
                  <c:v>0</c:v>
                </c:pt>
                <c:pt idx="8575">
                  <c:v>0</c:v>
                </c:pt>
                <c:pt idx="8576">
                  <c:v>0</c:v>
                </c:pt>
                <c:pt idx="8577">
                  <c:v>0</c:v>
                </c:pt>
                <c:pt idx="8578">
                  <c:v>0</c:v>
                </c:pt>
                <c:pt idx="8579">
                  <c:v>0</c:v>
                </c:pt>
                <c:pt idx="8580">
                  <c:v>0</c:v>
                </c:pt>
                <c:pt idx="8581">
                  <c:v>0</c:v>
                </c:pt>
                <c:pt idx="8582">
                  <c:v>0</c:v>
                </c:pt>
                <c:pt idx="8583">
                  <c:v>0</c:v>
                </c:pt>
                <c:pt idx="8584">
                  <c:v>0</c:v>
                </c:pt>
                <c:pt idx="8585">
                  <c:v>0</c:v>
                </c:pt>
                <c:pt idx="8586">
                  <c:v>0</c:v>
                </c:pt>
                <c:pt idx="8587">
                  <c:v>0</c:v>
                </c:pt>
                <c:pt idx="8588">
                  <c:v>0</c:v>
                </c:pt>
                <c:pt idx="8589">
                  <c:v>0</c:v>
                </c:pt>
                <c:pt idx="8590">
                  <c:v>0</c:v>
                </c:pt>
                <c:pt idx="8591">
                  <c:v>0</c:v>
                </c:pt>
                <c:pt idx="8592">
                  <c:v>0</c:v>
                </c:pt>
                <c:pt idx="8593">
                  <c:v>0</c:v>
                </c:pt>
                <c:pt idx="8594">
                  <c:v>0</c:v>
                </c:pt>
                <c:pt idx="8595">
                  <c:v>0</c:v>
                </c:pt>
                <c:pt idx="8596">
                  <c:v>0</c:v>
                </c:pt>
                <c:pt idx="8597">
                  <c:v>0</c:v>
                </c:pt>
                <c:pt idx="8598">
                  <c:v>0</c:v>
                </c:pt>
                <c:pt idx="8599">
                  <c:v>0</c:v>
                </c:pt>
                <c:pt idx="8600">
                  <c:v>0</c:v>
                </c:pt>
                <c:pt idx="8601">
                  <c:v>0</c:v>
                </c:pt>
                <c:pt idx="8602">
                  <c:v>0</c:v>
                </c:pt>
                <c:pt idx="8603">
                  <c:v>0</c:v>
                </c:pt>
                <c:pt idx="8604">
                  <c:v>0</c:v>
                </c:pt>
                <c:pt idx="8605">
                  <c:v>0</c:v>
                </c:pt>
                <c:pt idx="8606">
                  <c:v>0</c:v>
                </c:pt>
                <c:pt idx="8607">
                  <c:v>0</c:v>
                </c:pt>
                <c:pt idx="8608">
                  <c:v>0</c:v>
                </c:pt>
                <c:pt idx="8609">
                  <c:v>0</c:v>
                </c:pt>
                <c:pt idx="8610">
                  <c:v>0</c:v>
                </c:pt>
                <c:pt idx="8611">
                  <c:v>0</c:v>
                </c:pt>
                <c:pt idx="8612">
                  <c:v>0</c:v>
                </c:pt>
                <c:pt idx="8613">
                  <c:v>0</c:v>
                </c:pt>
                <c:pt idx="8614">
                  <c:v>0</c:v>
                </c:pt>
                <c:pt idx="8615">
                  <c:v>0</c:v>
                </c:pt>
                <c:pt idx="8616">
                  <c:v>0</c:v>
                </c:pt>
                <c:pt idx="8617">
                  <c:v>0</c:v>
                </c:pt>
                <c:pt idx="8618">
                  <c:v>0</c:v>
                </c:pt>
                <c:pt idx="8619">
                  <c:v>0</c:v>
                </c:pt>
                <c:pt idx="8620">
                  <c:v>0</c:v>
                </c:pt>
                <c:pt idx="8621">
                  <c:v>0</c:v>
                </c:pt>
                <c:pt idx="8622">
                  <c:v>0</c:v>
                </c:pt>
                <c:pt idx="8623">
                  <c:v>0</c:v>
                </c:pt>
                <c:pt idx="8624">
                  <c:v>0</c:v>
                </c:pt>
                <c:pt idx="8625">
                  <c:v>0</c:v>
                </c:pt>
                <c:pt idx="8626">
                  <c:v>0</c:v>
                </c:pt>
                <c:pt idx="8627">
                  <c:v>0</c:v>
                </c:pt>
                <c:pt idx="8628">
                  <c:v>0</c:v>
                </c:pt>
                <c:pt idx="8629">
                  <c:v>0</c:v>
                </c:pt>
                <c:pt idx="8630">
                  <c:v>0</c:v>
                </c:pt>
                <c:pt idx="8631">
                  <c:v>0</c:v>
                </c:pt>
                <c:pt idx="8632">
                  <c:v>0</c:v>
                </c:pt>
                <c:pt idx="8633">
                  <c:v>0</c:v>
                </c:pt>
                <c:pt idx="8634">
                  <c:v>0</c:v>
                </c:pt>
                <c:pt idx="8635">
                  <c:v>0</c:v>
                </c:pt>
                <c:pt idx="8636">
                  <c:v>0</c:v>
                </c:pt>
                <c:pt idx="8637">
                  <c:v>0</c:v>
                </c:pt>
                <c:pt idx="8638">
                  <c:v>0</c:v>
                </c:pt>
                <c:pt idx="8639">
                  <c:v>0</c:v>
                </c:pt>
                <c:pt idx="8640">
                  <c:v>0</c:v>
                </c:pt>
                <c:pt idx="8641">
                  <c:v>0</c:v>
                </c:pt>
                <c:pt idx="8642">
                  <c:v>0</c:v>
                </c:pt>
                <c:pt idx="8643">
                  <c:v>0</c:v>
                </c:pt>
                <c:pt idx="8644">
                  <c:v>0</c:v>
                </c:pt>
                <c:pt idx="8645">
                  <c:v>0</c:v>
                </c:pt>
                <c:pt idx="8646">
                  <c:v>0</c:v>
                </c:pt>
                <c:pt idx="8647">
                  <c:v>0</c:v>
                </c:pt>
                <c:pt idx="8648">
                  <c:v>0</c:v>
                </c:pt>
                <c:pt idx="8649">
                  <c:v>0</c:v>
                </c:pt>
                <c:pt idx="8650">
                  <c:v>0</c:v>
                </c:pt>
                <c:pt idx="8651">
                  <c:v>0</c:v>
                </c:pt>
                <c:pt idx="8652">
                  <c:v>0</c:v>
                </c:pt>
                <c:pt idx="8653">
                  <c:v>0</c:v>
                </c:pt>
                <c:pt idx="8654">
                  <c:v>0</c:v>
                </c:pt>
                <c:pt idx="8655">
                  <c:v>0</c:v>
                </c:pt>
                <c:pt idx="8656">
                  <c:v>0</c:v>
                </c:pt>
                <c:pt idx="8657">
                  <c:v>0</c:v>
                </c:pt>
                <c:pt idx="8658">
                  <c:v>0</c:v>
                </c:pt>
                <c:pt idx="8659">
                  <c:v>0</c:v>
                </c:pt>
                <c:pt idx="8660">
                  <c:v>0</c:v>
                </c:pt>
                <c:pt idx="8661">
                  <c:v>0</c:v>
                </c:pt>
                <c:pt idx="8662">
                  <c:v>0</c:v>
                </c:pt>
                <c:pt idx="8663">
                  <c:v>0</c:v>
                </c:pt>
                <c:pt idx="8664">
                  <c:v>0</c:v>
                </c:pt>
                <c:pt idx="8665">
                  <c:v>0</c:v>
                </c:pt>
                <c:pt idx="8666">
                  <c:v>0</c:v>
                </c:pt>
                <c:pt idx="8667">
                  <c:v>0</c:v>
                </c:pt>
                <c:pt idx="8668">
                  <c:v>0</c:v>
                </c:pt>
                <c:pt idx="8669">
                  <c:v>0</c:v>
                </c:pt>
                <c:pt idx="8670">
                  <c:v>0</c:v>
                </c:pt>
                <c:pt idx="8671">
                  <c:v>0</c:v>
                </c:pt>
                <c:pt idx="8672">
                  <c:v>0</c:v>
                </c:pt>
                <c:pt idx="8673">
                  <c:v>0</c:v>
                </c:pt>
                <c:pt idx="8674">
                  <c:v>0</c:v>
                </c:pt>
                <c:pt idx="8675">
                  <c:v>0</c:v>
                </c:pt>
                <c:pt idx="8676">
                  <c:v>0</c:v>
                </c:pt>
                <c:pt idx="8677">
                  <c:v>0</c:v>
                </c:pt>
                <c:pt idx="8678">
                  <c:v>0</c:v>
                </c:pt>
                <c:pt idx="8679">
                  <c:v>0</c:v>
                </c:pt>
                <c:pt idx="8680">
                  <c:v>0</c:v>
                </c:pt>
                <c:pt idx="8681">
                  <c:v>0</c:v>
                </c:pt>
                <c:pt idx="8682">
                  <c:v>0</c:v>
                </c:pt>
                <c:pt idx="8683">
                  <c:v>0</c:v>
                </c:pt>
                <c:pt idx="8684">
                  <c:v>0</c:v>
                </c:pt>
                <c:pt idx="8685">
                  <c:v>0</c:v>
                </c:pt>
                <c:pt idx="8686">
                  <c:v>0</c:v>
                </c:pt>
                <c:pt idx="8687">
                  <c:v>0</c:v>
                </c:pt>
                <c:pt idx="8688">
                  <c:v>0</c:v>
                </c:pt>
                <c:pt idx="8689">
                  <c:v>0</c:v>
                </c:pt>
                <c:pt idx="8690">
                  <c:v>0</c:v>
                </c:pt>
                <c:pt idx="8691">
                  <c:v>0</c:v>
                </c:pt>
                <c:pt idx="8692">
                  <c:v>0</c:v>
                </c:pt>
                <c:pt idx="8693">
                  <c:v>0</c:v>
                </c:pt>
                <c:pt idx="8694">
                  <c:v>0</c:v>
                </c:pt>
                <c:pt idx="8695">
                  <c:v>0</c:v>
                </c:pt>
                <c:pt idx="8696">
                  <c:v>0</c:v>
                </c:pt>
                <c:pt idx="8697">
                  <c:v>0</c:v>
                </c:pt>
                <c:pt idx="8698">
                  <c:v>0</c:v>
                </c:pt>
                <c:pt idx="8699">
                  <c:v>0</c:v>
                </c:pt>
                <c:pt idx="8700">
                  <c:v>0</c:v>
                </c:pt>
                <c:pt idx="8701">
                  <c:v>0</c:v>
                </c:pt>
                <c:pt idx="8702">
                  <c:v>0</c:v>
                </c:pt>
                <c:pt idx="8703">
                  <c:v>0</c:v>
                </c:pt>
                <c:pt idx="8704">
                  <c:v>0</c:v>
                </c:pt>
                <c:pt idx="8705">
                  <c:v>0</c:v>
                </c:pt>
                <c:pt idx="8706">
                  <c:v>0</c:v>
                </c:pt>
                <c:pt idx="8707">
                  <c:v>0</c:v>
                </c:pt>
                <c:pt idx="8708">
                  <c:v>0</c:v>
                </c:pt>
                <c:pt idx="8709">
                  <c:v>0</c:v>
                </c:pt>
                <c:pt idx="8710">
                  <c:v>0</c:v>
                </c:pt>
                <c:pt idx="8711">
                  <c:v>0</c:v>
                </c:pt>
                <c:pt idx="8712">
                  <c:v>0</c:v>
                </c:pt>
                <c:pt idx="8713">
                  <c:v>0</c:v>
                </c:pt>
                <c:pt idx="8714">
                  <c:v>0</c:v>
                </c:pt>
                <c:pt idx="8715">
                  <c:v>0</c:v>
                </c:pt>
                <c:pt idx="8716">
                  <c:v>0</c:v>
                </c:pt>
                <c:pt idx="8717">
                  <c:v>0</c:v>
                </c:pt>
                <c:pt idx="8718">
                  <c:v>0</c:v>
                </c:pt>
                <c:pt idx="8719">
                  <c:v>0</c:v>
                </c:pt>
                <c:pt idx="8720">
                  <c:v>0</c:v>
                </c:pt>
                <c:pt idx="8721">
                  <c:v>0</c:v>
                </c:pt>
                <c:pt idx="8722">
                  <c:v>0</c:v>
                </c:pt>
                <c:pt idx="8723">
                  <c:v>0</c:v>
                </c:pt>
                <c:pt idx="8724">
                  <c:v>0</c:v>
                </c:pt>
                <c:pt idx="8725">
                  <c:v>0</c:v>
                </c:pt>
                <c:pt idx="8726">
                  <c:v>0</c:v>
                </c:pt>
                <c:pt idx="8727">
                  <c:v>0</c:v>
                </c:pt>
                <c:pt idx="8728">
                  <c:v>0</c:v>
                </c:pt>
                <c:pt idx="8729">
                  <c:v>0</c:v>
                </c:pt>
                <c:pt idx="8730">
                  <c:v>0</c:v>
                </c:pt>
                <c:pt idx="8731">
                  <c:v>0</c:v>
                </c:pt>
                <c:pt idx="8732">
                  <c:v>0</c:v>
                </c:pt>
                <c:pt idx="8733">
                  <c:v>0</c:v>
                </c:pt>
                <c:pt idx="8734">
                  <c:v>0</c:v>
                </c:pt>
                <c:pt idx="8735">
                  <c:v>0</c:v>
                </c:pt>
                <c:pt idx="8736">
                  <c:v>0</c:v>
                </c:pt>
                <c:pt idx="8737">
                  <c:v>0</c:v>
                </c:pt>
                <c:pt idx="8738">
                  <c:v>0</c:v>
                </c:pt>
                <c:pt idx="8739">
                  <c:v>0</c:v>
                </c:pt>
                <c:pt idx="8740">
                  <c:v>0</c:v>
                </c:pt>
                <c:pt idx="8741">
                  <c:v>0</c:v>
                </c:pt>
                <c:pt idx="8742">
                  <c:v>0</c:v>
                </c:pt>
                <c:pt idx="8743">
                  <c:v>0</c:v>
                </c:pt>
                <c:pt idx="8744">
                  <c:v>0</c:v>
                </c:pt>
                <c:pt idx="8745">
                  <c:v>0</c:v>
                </c:pt>
                <c:pt idx="8746">
                  <c:v>0</c:v>
                </c:pt>
                <c:pt idx="8747">
                  <c:v>0</c:v>
                </c:pt>
                <c:pt idx="8748">
                  <c:v>0</c:v>
                </c:pt>
                <c:pt idx="8749">
                  <c:v>0</c:v>
                </c:pt>
                <c:pt idx="8750">
                  <c:v>0</c:v>
                </c:pt>
                <c:pt idx="8751">
                  <c:v>0</c:v>
                </c:pt>
                <c:pt idx="8752">
                  <c:v>0</c:v>
                </c:pt>
                <c:pt idx="8753">
                  <c:v>0</c:v>
                </c:pt>
                <c:pt idx="8754">
                  <c:v>0</c:v>
                </c:pt>
                <c:pt idx="8755">
                  <c:v>0</c:v>
                </c:pt>
                <c:pt idx="8756">
                  <c:v>0</c:v>
                </c:pt>
                <c:pt idx="8757">
                  <c:v>0</c:v>
                </c:pt>
                <c:pt idx="8758">
                  <c:v>0</c:v>
                </c:pt>
                <c:pt idx="8759">
                  <c:v>0</c:v>
                </c:pt>
                <c:pt idx="8760">
                  <c:v>0</c:v>
                </c:pt>
                <c:pt idx="8761">
                  <c:v>0</c:v>
                </c:pt>
                <c:pt idx="8762">
                  <c:v>0</c:v>
                </c:pt>
                <c:pt idx="8763">
                  <c:v>0</c:v>
                </c:pt>
                <c:pt idx="8764">
                  <c:v>0</c:v>
                </c:pt>
                <c:pt idx="8765">
                  <c:v>0</c:v>
                </c:pt>
                <c:pt idx="8766">
                  <c:v>0</c:v>
                </c:pt>
                <c:pt idx="8767">
                  <c:v>0</c:v>
                </c:pt>
                <c:pt idx="8768">
                  <c:v>0</c:v>
                </c:pt>
                <c:pt idx="8769">
                  <c:v>0</c:v>
                </c:pt>
                <c:pt idx="8770">
                  <c:v>0</c:v>
                </c:pt>
                <c:pt idx="8771">
                  <c:v>0</c:v>
                </c:pt>
                <c:pt idx="8772">
                  <c:v>0</c:v>
                </c:pt>
                <c:pt idx="8773">
                  <c:v>0</c:v>
                </c:pt>
                <c:pt idx="8774">
                  <c:v>0</c:v>
                </c:pt>
                <c:pt idx="8775">
                  <c:v>0</c:v>
                </c:pt>
                <c:pt idx="8776">
                  <c:v>0</c:v>
                </c:pt>
                <c:pt idx="8777">
                  <c:v>0</c:v>
                </c:pt>
                <c:pt idx="8778">
                  <c:v>0</c:v>
                </c:pt>
                <c:pt idx="8779">
                  <c:v>0</c:v>
                </c:pt>
                <c:pt idx="8780">
                  <c:v>0</c:v>
                </c:pt>
                <c:pt idx="8781">
                  <c:v>0</c:v>
                </c:pt>
                <c:pt idx="8782">
                  <c:v>0</c:v>
                </c:pt>
                <c:pt idx="8783">
                  <c:v>0</c:v>
                </c:pt>
                <c:pt idx="8784">
                  <c:v>0</c:v>
                </c:pt>
                <c:pt idx="8785">
                  <c:v>0</c:v>
                </c:pt>
                <c:pt idx="8786">
                  <c:v>0</c:v>
                </c:pt>
                <c:pt idx="8787">
                  <c:v>0</c:v>
                </c:pt>
                <c:pt idx="8788">
                  <c:v>0</c:v>
                </c:pt>
                <c:pt idx="8789">
                  <c:v>0</c:v>
                </c:pt>
                <c:pt idx="8790">
                  <c:v>0</c:v>
                </c:pt>
                <c:pt idx="8791">
                  <c:v>0</c:v>
                </c:pt>
                <c:pt idx="8792">
                  <c:v>0</c:v>
                </c:pt>
                <c:pt idx="8793">
                  <c:v>0</c:v>
                </c:pt>
                <c:pt idx="8794">
                  <c:v>0</c:v>
                </c:pt>
                <c:pt idx="8795">
                  <c:v>0</c:v>
                </c:pt>
                <c:pt idx="8796">
                  <c:v>0</c:v>
                </c:pt>
                <c:pt idx="8797">
                  <c:v>0</c:v>
                </c:pt>
                <c:pt idx="8798">
                  <c:v>0</c:v>
                </c:pt>
                <c:pt idx="8799">
                  <c:v>0</c:v>
                </c:pt>
                <c:pt idx="8800">
                  <c:v>0</c:v>
                </c:pt>
                <c:pt idx="8801">
                  <c:v>0</c:v>
                </c:pt>
                <c:pt idx="8802">
                  <c:v>0</c:v>
                </c:pt>
                <c:pt idx="8803">
                  <c:v>0</c:v>
                </c:pt>
                <c:pt idx="8804">
                  <c:v>0</c:v>
                </c:pt>
                <c:pt idx="8805">
                  <c:v>0</c:v>
                </c:pt>
                <c:pt idx="8806">
                  <c:v>0</c:v>
                </c:pt>
                <c:pt idx="8807">
                  <c:v>0</c:v>
                </c:pt>
                <c:pt idx="8808">
                  <c:v>0</c:v>
                </c:pt>
                <c:pt idx="8809">
                  <c:v>0</c:v>
                </c:pt>
                <c:pt idx="8810">
                  <c:v>0</c:v>
                </c:pt>
                <c:pt idx="8811">
                  <c:v>0</c:v>
                </c:pt>
                <c:pt idx="8812">
                  <c:v>0</c:v>
                </c:pt>
                <c:pt idx="8813">
                  <c:v>0</c:v>
                </c:pt>
                <c:pt idx="8814">
                  <c:v>0</c:v>
                </c:pt>
                <c:pt idx="8815">
                  <c:v>0</c:v>
                </c:pt>
                <c:pt idx="8816">
                  <c:v>0</c:v>
                </c:pt>
                <c:pt idx="8817">
                  <c:v>0</c:v>
                </c:pt>
                <c:pt idx="8818">
                  <c:v>0</c:v>
                </c:pt>
                <c:pt idx="8819">
                  <c:v>0</c:v>
                </c:pt>
                <c:pt idx="8820">
                  <c:v>0</c:v>
                </c:pt>
                <c:pt idx="8821">
                  <c:v>0</c:v>
                </c:pt>
                <c:pt idx="8822">
                  <c:v>0</c:v>
                </c:pt>
                <c:pt idx="8823">
                  <c:v>0</c:v>
                </c:pt>
                <c:pt idx="8824">
                  <c:v>0</c:v>
                </c:pt>
                <c:pt idx="8825">
                  <c:v>0</c:v>
                </c:pt>
                <c:pt idx="8826">
                  <c:v>0</c:v>
                </c:pt>
                <c:pt idx="8827">
                  <c:v>0</c:v>
                </c:pt>
                <c:pt idx="8828">
                  <c:v>0</c:v>
                </c:pt>
                <c:pt idx="8829">
                  <c:v>0</c:v>
                </c:pt>
                <c:pt idx="8830">
                  <c:v>0</c:v>
                </c:pt>
                <c:pt idx="8831">
                  <c:v>0</c:v>
                </c:pt>
                <c:pt idx="8832">
                  <c:v>0</c:v>
                </c:pt>
                <c:pt idx="8833">
                  <c:v>0</c:v>
                </c:pt>
                <c:pt idx="8834">
                  <c:v>0</c:v>
                </c:pt>
                <c:pt idx="8835">
                  <c:v>0</c:v>
                </c:pt>
                <c:pt idx="8836">
                  <c:v>0</c:v>
                </c:pt>
                <c:pt idx="8837">
                  <c:v>0</c:v>
                </c:pt>
                <c:pt idx="8838">
                  <c:v>0</c:v>
                </c:pt>
                <c:pt idx="8839">
                  <c:v>0</c:v>
                </c:pt>
                <c:pt idx="8840">
                  <c:v>0</c:v>
                </c:pt>
                <c:pt idx="8841">
                  <c:v>0</c:v>
                </c:pt>
                <c:pt idx="8842">
                  <c:v>0</c:v>
                </c:pt>
                <c:pt idx="8843">
                  <c:v>0</c:v>
                </c:pt>
                <c:pt idx="8844">
                  <c:v>0</c:v>
                </c:pt>
                <c:pt idx="8845">
                  <c:v>0</c:v>
                </c:pt>
                <c:pt idx="8846">
                  <c:v>0</c:v>
                </c:pt>
                <c:pt idx="8847">
                  <c:v>0</c:v>
                </c:pt>
                <c:pt idx="8848">
                  <c:v>0</c:v>
                </c:pt>
                <c:pt idx="8849">
                  <c:v>0</c:v>
                </c:pt>
                <c:pt idx="8850">
                  <c:v>0</c:v>
                </c:pt>
                <c:pt idx="8851">
                  <c:v>0</c:v>
                </c:pt>
                <c:pt idx="8852">
                  <c:v>0</c:v>
                </c:pt>
                <c:pt idx="8853">
                  <c:v>0</c:v>
                </c:pt>
                <c:pt idx="8854">
                  <c:v>0</c:v>
                </c:pt>
                <c:pt idx="8855">
                  <c:v>0</c:v>
                </c:pt>
                <c:pt idx="8856">
                  <c:v>0</c:v>
                </c:pt>
                <c:pt idx="8857">
                  <c:v>0</c:v>
                </c:pt>
                <c:pt idx="8858">
                  <c:v>0</c:v>
                </c:pt>
                <c:pt idx="8859">
                  <c:v>0</c:v>
                </c:pt>
                <c:pt idx="8860">
                  <c:v>0</c:v>
                </c:pt>
                <c:pt idx="8861">
                  <c:v>0</c:v>
                </c:pt>
                <c:pt idx="8862">
                  <c:v>0</c:v>
                </c:pt>
                <c:pt idx="8863">
                  <c:v>0</c:v>
                </c:pt>
                <c:pt idx="8864">
                  <c:v>0</c:v>
                </c:pt>
                <c:pt idx="8865">
                  <c:v>0</c:v>
                </c:pt>
                <c:pt idx="8866">
                  <c:v>0</c:v>
                </c:pt>
                <c:pt idx="8867">
                  <c:v>0</c:v>
                </c:pt>
                <c:pt idx="8868">
                  <c:v>0</c:v>
                </c:pt>
                <c:pt idx="8869">
                  <c:v>0</c:v>
                </c:pt>
                <c:pt idx="8870">
                  <c:v>0</c:v>
                </c:pt>
                <c:pt idx="8871">
                  <c:v>0</c:v>
                </c:pt>
                <c:pt idx="8872">
                  <c:v>0</c:v>
                </c:pt>
                <c:pt idx="8873">
                  <c:v>0</c:v>
                </c:pt>
                <c:pt idx="8874">
                  <c:v>0</c:v>
                </c:pt>
                <c:pt idx="8875">
                  <c:v>0</c:v>
                </c:pt>
                <c:pt idx="8876">
                  <c:v>0</c:v>
                </c:pt>
                <c:pt idx="8877">
                  <c:v>0</c:v>
                </c:pt>
                <c:pt idx="8878">
                  <c:v>0</c:v>
                </c:pt>
                <c:pt idx="8879">
                  <c:v>0</c:v>
                </c:pt>
                <c:pt idx="8880">
                  <c:v>0</c:v>
                </c:pt>
                <c:pt idx="8881">
                  <c:v>0</c:v>
                </c:pt>
                <c:pt idx="8882">
                  <c:v>0</c:v>
                </c:pt>
                <c:pt idx="8883">
                  <c:v>0</c:v>
                </c:pt>
                <c:pt idx="8884">
                  <c:v>0</c:v>
                </c:pt>
                <c:pt idx="8885">
                  <c:v>0</c:v>
                </c:pt>
                <c:pt idx="8886">
                  <c:v>0</c:v>
                </c:pt>
                <c:pt idx="8887">
                  <c:v>0</c:v>
                </c:pt>
                <c:pt idx="8888">
                  <c:v>0</c:v>
                </c:pt>
                <c:pt idx="8889">
                  <c:v>0</c:v>
                </c:pt>
                <c:pt idx="8890">
                  <c:v>0</c:v>
                </c:pt>
                <c:pt idx="8891">
                  <c:v>0</c:v>
                </c:pt>
                <c:pt idx="8892">
                  <c:v>0</c:v>
                </c:pt>
                <c:pt idx="8893">
                  <c:v>0</c:v>
                </c:pt>
                <c:pt idx="8894">
                  <c:v>0</c:v>
                </c:pt>
                <c:pt idx="8895">
                  <c:v>0</c:v>
                </c:pt>
                <c:pt idx="8896">
                  <c:v>0</c:v>
                </c:pt>
                <c:pt idx="8897">
                  <c:v>0</c:v>
                </c:pt>
                <c:pt idx="8898">
                  <c:v>0</c:v>
                </c:pt>
                <c:pt idx="8899">
                  <c:v>0</c:v>
                </c:pt>
                <c:pt idx="8900">
                  <c:v>0</c:v>
                </c:pt>
                <c:pt idx="8901">
                  <c:v>0</c:v>
                </c:pt>
                <c:pt idx="8902">
                  <c:v>0</c:v>
                </c:pt>
                <c:pt idx="8903">
                  <c:v>0</c:v>
                </c:pt>
                <c:pt idx="8904">
                  <c:v>0</c:v>
                </c:pt>
                <c:pt idx="8905">
                  <c:v>0</c:v>
                </c:pt>
                <c:pt idx="8906">
                  <c:v>0</c:v>
                </c:pt>
                <c:pt idx="8907">
                  <c:v>0</c:v>
                </c:pt>
                <c:pt idx="8908">
                  <c:v>0</c:v>
                </c:pt>
                <c:pt idx="8909">
                  <c:v>0</c:v>
                </c:pt>
                <c:pt idx="8910">
                  <c:v>0</c:v>
                </c:pt>
                <c:pt idx="8911">
                  <c:v>0</c:v>
                </c:pt>
                <c:pt idx="8912">
                  <c:v>0</c:v>
                </c:pt>
                <c:pt idx="8913">
                  <c:v>0</c:v>
                </c:pt>
                <c:pt idx="8914">
                  <c:v>0</c:v>
                </c:pt>
                <c:pt idx="8915">
                  <c:v>0</c:v>
                </c:pt>
                <c:pt idx="8916">
                  <c:v>0</c:v>
                </c:pt>
                <c:pt idx="8917">
                  <c:v>0</c:v>
                </c:pt>
                <c:pt idx="8918">
                  <c:v>0</c:v>
                </c:pt>
                <c:pt idx="8919">
                  <c:v>0</c:v>
                </c:pt>
                <c:pt idx="8920">
                  <c:v>0</c:v>
                </c:pt>
                <c:pt idx="8921">
                  <c:v>0</c:v>
                </c:pt>
                <c:pt idx="8922">
                  <c:v>0</c:v>
                </c:pt>
                <c:pt idx="8923">
                  <c:v>0</c:v>
                </c:pt>
                <c:pt idx="8924">
                  <c:v>0</c:v>
                </c:pt>
                <c:pt idx="8925">
                  <c:v>0</c:v>
                </c:pt>
                <c:pt idx="8926">
                  <c:v>0</c:v>
                </c:pt>
                <c:pt idx="8927">
                  <c:v>0</c:v>
                </c:pt>
                <c:pt idx="8928">
                  <c:v>0</c:v>
                </c:pt>
                <c:pt idx="8929">
                  <c:v>0</c:v>
                </c:pt>
                <c:pt idx="8930">
                  <c:v>0</c:v>
                </c:pt>
                <c:pt idx="8931">
                  <c:v>0</c:v>
                </c:pt>
                <c:pt idx="8932">
                  <c:v>0</c:v>
                </c:pt>
                <c:pt idx="8933">
                  <c:v>0</c:v>
                </c:pt>
                <c:pt idx="8934">
                  <c:v>0</c:v>
                </c:pt>
                <c:pt idx="8935">
                  <c:v>0</c:v>
                </c:pt>
                <c:pt idx="8936">
                  <c:v>0</c:v>
                </c:pt>
                <c:pt idx="8937">
                  <c:v>0</c:v>
                </c:pt>
                <c:pt idx="8938">
                  <c:v>0</c:v>
                </c:pt>
                <c:pt idx="8939">
                  <c:v>0</c:v>
                </c:pt>
                <c:pt idx="8940">
                  <c:v>0</c:v>
                </c:pt>
                <c:pt idx="8941">
                  <c:v>0</c:v>
                </c:pt>
                <c:pt idx="8942">
                  <c:v>0</c:v>
                </c:pt>
                <c:pt idx="8943">
                  <c:v>0</c:v>
                </c:pt>
                <c:pt idx="8944">
                  <c:v>0</c:v>
                </c:pt>
                <c:pt idx="8945">
                  <c:v>0</c:v>
                </c:pt>
                <c:pt idx="8946">
                  <c:v>0</c:v>
                </c:pt>
                <c:pt idx="8947">
                  <c:v>0</c:v>
                </c:pt>
                <c:pt idx="8948">
                  <c:v>0</c:v>
                </c:pt>
                <c:pt idx="8949">
                  <c:v>0</c:v>
                </c:pt>
                <c:pt idx="8950">
                  <c:v>0</c:v>
                </c:pt>
                <c:pt idx="8951">
                  <c:v>0</c:v>
                </c:pt>
                <c:pt idx="8952">
                  <c:v>0</c:v>
                </c:pt>
                <c:pt idx="8953">
                  <c:v>0</c:v>
                </c:pt>
                <c:pt idx="8954">
                  <c:v>0</c:v>
                </c:pt>
                <c:pt idx="8955">
                  <c:v>0</c:v>
                </c:pt>
                <c:pt idx="8956">
                  <c:v>0</c:v>
                </c:pt>
                <c:pt idx="8957">
                  <c:v>0</c:v>
                </c:pt>
                <c:pt idx="8958">
                  <c:v>0</c:v>
                </c:pt>
                <c:pt idx="8959">
                  <c:v>0</c:v>
                </c:pt>
                <c:pt idx="8960">
                  <c:v>0</c:v>
                </c:pt>
                <c:pt idx="8961">
                  <c:v>0</c:v>
                </c:pt>
                <c:pt idx="8962">
                  <c:v>0</c:v>
                </c:pt>
                <c:pt idx="8963">
                  <c:v>0</c:v>
                </c:pt>
                <c:pt idx="8964">
                  <c:v>0</c:v>
                </c:pt>
                <c:pt idx="8965">
                  <c:v>0</c:v>
                </c:pt>
                <c:pt idx="8966">
                  <c:v>0</c:v>
                </c:pt>
                <c:pt idx="8967">
                  <c:v>0</c:v>
                </c:pt>
                <c:pt idx="8968">
                  <c:v>0</c:v>
                </c:pt>
                <c:pt idx="8969">
                  <c:v>0</c:v>
                </c:pt>
                <c:pt idx="8970">
                  <c:v>0</c:v>
                </c:pt>
                <c:pt idx="8971">
                  <c:v>0</c:v>
                </c:pt>
                <c:pt idx="8972">
                  <c:v>0</c:v>
                </c:pt>
                <c:pt idx="8973">
                  <c:v>0</c:v>
                </c:pt>
                <c:pt idx="8974">
                  <c:v>0</c:v>
                </c:pt>
                <c:pt idx="8975">
                  <c:v>0</c:v>
                </c:pt>
                <c:pt idx="8976">
                  <c:v>0</c:v>
                </c:pt>
                <c:pt idx="8977">
                  <c:v>0</c:v>
                </c:pt>
                <c:pt idx="8978">
                  <c:v>0</c:v>
                </c:pt>
                <c:pt idx="8979">
                  <c:v>0</c:v>
                </c:pt>
                <c:pt idx="8980">
                  <c:v>0</c:v>
                </c:pt>
                <c:pt idx="8981">
                  <c:v>0</c:v>
                </c:pt>
                <c:pt idx="8982">
                  <c:v>0</c:v>
                </c:pt>
                <c:pt idx="8983">
                  <c:v>0</c:v>
                </c:pt>
                <c:pt idx="8984">
                  <c:v>0</c:v>
                </c:pt>
                <c:pt idx="8985">
                  <c:v>0</c:v>
                </c:pt>
                <c:pt idx="8986">
                  <c:v>0</c:v>
                </c:pt>
                <c:pt idx="8987">
                  <c:v>0</c:v>
                </c:pt>
                <c:pt idx="8988">
                  <c:v>0</c:v>
                </c:pt>
                <c:pt idx="8989">
                  <c:v>0</c:v>
                </c:pt>
                <c:pt idx="8990">
                  <c:v>0</c:v>
                </c:pt>
                <c:pt idx="8991">
                  <c:v>0</c:v>
                </c:pt>
                <c:pt idx="8992">
                  <c:v>0</c:v>
                </c:pt>
                <c:pt idx="8993">
                  <c:v>0</c:v>
                </c:pt>
                <c:pt idx="8994">
                  <c:v>0</c:v>
                </c:pt>
                <c:pt idx="8995">
                  <c:v>0</c:v>
                </c:pt>
                <c:pt idx="8996">
                  <c:v>0</c:v>
                </c:pt>
                <c:pt idx="8997">
                  <c:v>0</c:v>
                </c:pt>
                <c:pt idx="8998">
                  <c:v>0</c:v>
                </c:pt>
                <c:pt idx="8999">
                  <c:v>0</c:v>
                </c:pt>
                <c:pt idx="9000">
                  <c:v>0</c:v>
                </c:pt>
                <c:pt idx="9001">
                  <c:v>0</c:v>
                </c:pt>
                <c:pt idx="9002">
                  <c:v>0</c:v>
                </c:pt>
                <c:pt idx="9003">
                  <c:v>0</c:v>
                </c:pt>
                <c:pt idx="9004">
                  <c:v>0</c:v>
                </c:pt>
                <c:pt idx="9005">
                  <c:v>0</c:v>
                </c:pt>
                <c:pt idx="9006">
                  <c:v>0</c:v>
                </c:pt>
                <c:pt idx="9007">
                  <c:v>0</c:v>
                </c:pt>
                <c:pt idx="9008">
                  <c:v>0</c:v>
                </c:pt>
                <c:pt idx="9009">
                  <c:v>0</c:v>
                </c:pt>
                <c:pt idx="9010">
                  <c:v>0</c:v>
                </c:pt>
                <c:pt idx="9011">
                  <c:v>0</c:v>
                </c:pt>
                <c:pt idx="9012">
                  <c:v>0</c:v>
                </c:pt>
                <c:pt idx="9013">
                  <c:v>0</c:v>
                </c:pt>
                <c:pt idx="9014">
                  <c:v>0</c:v>
                </c:pt>
                <c:pt idx="9015">
                  <c:v>0</c:v>
                </c:pt>
                <c:pt idx="9016">
                  <c:v>0</c:v>
                </c:pt>
                <c:pt idx="9017">
                  <c:v>0</c:v>
                </c:pt>
                <c:pt idx="9018">
                  <c:v>0</c:v>
                </c:pt>
                <c:pt idx="9019">
                  <c:v>0</c:v>
                </c:pt>
                <c:pt idx="9020">
                  <c:v>0</c:v>
                </c:pt>
                <c:pt idx="9021">
                  <c:v>0</c:v>
                </c:pt>
                <c:pt idx="9022">
                  <c:v>0</c:v>
                </c:pt>
                <c:pt idx="9023">
                  <c:v>0</c:v>
                </c:pt>
                <c:pt idx="9024">
                  <c:v>0</c:v>
                </c:pt>
                <c:pt idx="9025">
                  <c:v>0</c:v>
                </c:pt>
                <c:pt idx="9026">
                  <c:v>0</c:v>
                </c:pt>
                <c:pt idx="9027">
                  <c:v>0</c:v>
                </c:pt>
                <c:pt idx="9028">
                  <c:v>0</c:v>
                </c:pt>
                <c:pt idx="9029">
                  <c:v>0</c:v>
                </c:pt>
                <c:pt idx="9030">
                  <c:v>0</c:v>
                </c:pt>
                <c:pt idx="9031">
                  <c:v>0</c:v>
                </c:pt>
                <c:pt idx="9032">
                  <c:v>0</c:v>
                </c:pt>
                <c:pt idx="9033">
                  <c:v>0</c:v>
                </c:pt>
                <c:pt idx="9034">
                  <c:v>0</c:v>
                </c:pt>
                <c:pt idx="9035">
                  <c:v>0</c:v>
                </c:pt>
                <c:pt idx="9036">
                  <c:v>0</c:v>
                </c:pt>
                <c:pt idx="9037">
                  <c:v>0</c:v>
                </c:pt>
                <c:pt idx="9038">
                  <c:v>0</c:v>
                </c:pt>
                <c:pt idx="9039">
                  <c:v>0</c:v>
                </c:pt>
                <c:pt idx="9040">
                  <c:v>0</c:v>
                </c:pt>
                <c:pt idx="9041">
                  <c:v>0</c:v>
                </c:pt>
                <c:pt idx="9042">
                  <c:v>0</c:v>
                </c:pt>
                <c:pt idx="9043">
                  <c:v>0</c:v>
                </c:pt>
                <c:pt idx="9044">
                  <c:v>0</c:v>
                </c:pt>
                <c:pt idx="9045">
                  <c:v>0</c:v>
                </c:pt>
                <c:pt idx="9046">
                  <c:v>0</c:v>
                </c:pt>
                <c:pt idx="9047">
                  <c:v>0</c:v>
                </c:pt>
                <c:pt idx="9048">
                  <c:v>0</c:v>
                </c:pt>
                <c:pt idx="9049">
                  <c:v>0</c:v>
                </c:pt>
                <c:pt idx="9050">
                  <c:v>0</c:v>
                </c:pt>
                <c:pt idx="9051">
                  <c:v>0</c:v>
                </c:pt>
                <c:pt idx="9052">
                  <c:v>0</c:v>
                </c:pt>
                <c:pt idx="9053">
                  <c:v>0</c:v>
                </c:pt>
                <c:pt idx="9054">
                  <c:v>0</c:v>
                </c:pt>
                <c:pt idx="9055">
                  <c:v>0</c:v>
                </c:pt>
                <c:pt idx="9056">
                  <c:v>0</c:v>
                </c:pt>
                <c:pt idx="9057">
                  <c:v>0</c:v>
                </c:pt>
                <c:pt idx="9058">
                  <c:v>0</c:v>
                </c:pt>
                <c:pt idx="9059">
                  <c:v>0</c:v>
                </c:pt>
                <c:pt idx="9060">
                  <c:v>0</c:v>
                </c:pt>
                <c:pt idx="9061">
                  <c:v>0</c:v>
                </c:pt>
                <c:pt idx="9062">
                  <c:v>0</c:v>
                </c:pt>
                <c:pt idx="9063">
                  <c:v>0</c:v>
                </c:pt>
                <c:pt idx="9064">
                  <c:v>0</c:v>
                </c:pt>
                <c:pt idx="9065">
                  <c:v>0</c:v>
                </c:pt>
                <c:pt idx="9066">
                  <c:v>0</c:v>
                </c:pt>
                <c:pt idx="9067">
                  <c:v>0</c:v>
                </c:pt>
                <c:pt idx="9068">
                  <c:v>0</c:v>
                </c:pt>
                <c:pt idx="9069">
                  <c:v>0</c:v>
                </c:pt>
                <c:pt idx="9070">
                  <c:v>0</c:v>
                </c:pt>
                <c:pt idx="9071">
                  <c:v>0</c:v>
                </c:pt>
                <c:pt idx="9072">
                  <c:v>0</c:v>
                </c:pt>
                <c:pt idx="9073">
                  <c:v>0</c:v>
                </c:pt>
                <c:pt idx="9074">
                  <c:v>0</c:v>
                </c:pt>
                <c:pt idx="9075">
                  <c:v>0</c:v>
                </c:pt>
                <c:pt idx="9076">
                  <c:v>0</c:v>
                </c:pt>
                <c:pt idx="9077">
                  <c:v>0</c:v>
                </c:pt>
                <c:pt idx="9078">
                  <c:v>0</c:v>
                </c:pt>
                <c:pt idx="9079">
                  <c:v>0</c:v>
                </c:pt>
                <c:pt idx="9080">
                  <c:v>0</c:v>
                </c:pt>
                <c:pt idx="9081">
                  <c:v>0</c:v>
                </c:pt>
                <c:pt idx="9082">
                  <c:v>0</c:v>
                </c:pt>
                <c:pt idx="9083">
                  <c:v>0</c:v>
                </c:pt>
                <c:pt idx="9084">
                  <c:v>0</c:v>
                </c:pt>
                <c:pt idx="9085">
                  <c:v>0</c:v>
                </c:pt>
                <c:pt idx="9086">
                  <c:v>0</c:v>
                </c:pt>
                <c:pt idx="9087">
                  <c:v>0</c:v>
                </c:pt>
                <c:pt idx="9088">
                  <c:v>0</c:v>
                </c:pt>
                <c:pt idx="9089">
                  <c:v>0</c:v>
                </c:pt>
                <c:pt idx="9090">
                  <c:v>0</c:v>
                </c:pt>
                <c:pt idx="9091">
                  <c:v>0</c:v>
                </c:pt>
                <c:pt idx="9092">
                  <c:v>0</c:v>
                </c:pt>
                <c:pt idx="9093">
                  <c:v>0</c:v>
                </c:pt>
                <c:pt idx="9094">
                  <c:v>0</c:v>
                </c:pt>
                <c:pt idx="9095">
                  <c:v>0</c:v>
                </c:pt>
                <c:pt idx="9096">
                  <c:v>0</c:v>
                </c:pt>
                <c:pt idx="9097">
                  <c:v>0</c:v>
                </c:pt>
                <c:pt idx="9098">
                  <c:v>0</c:v>
                </c:pt>
                <c:pt idx="9099">
                  <c:v>0</c:v>
                </c:pt>
                <c:pt idx="9100">
                  <c:v>0</c:v>
                </c:pt>
                <c:pt idx="9101">
                  <c:v>0</c:v>
                </c:pt>
                <c:pt idx="9102">
                  <c:v>0</c:v>
                </c:pt>
                <c:pt idx="9103">
                  <c:v>0</c:v>
                </c:pt>
                <c:pt idx="9104">
                  <c:v>0</c:v>
                </c:pt>
                <c:pt idx="9105">
                  <c:v>0</c:v>
                </c:pt>
                <c:pt idx="9106">
                  <c:v>0</c:v>
                </c:pt>
                <c:pt idx="9107">
                  <c:v>0</c:v>
                </c:pt>
                <c:pt idx="9108">
                  <c:v>0</c:v>
                </c:pt>
                <c:pt idx="9109">
                  <c:v>0</c:v>
                </c:pt>
                <c:pt idx="9110">
                  <c:v>0</c:v>
                </c:pt>
                <c:pt idx="9111">
                  <c:v>0</c:v>
                </c:pt>
                <c:pt idx="9112">
                  <c:v>0</c:v>
                </c:pt>
                <c:pt idx="9113">
                  <c:v>0</c:v>
                </c:pt>
                <c:pt idx="9114">
                  <c:v>0</c:v>
                </c:pt>
                <c:pt idx="9115">
                  <c:v>0</c:v>
                </c:pt>
                <c:pt idx="9116">
                  <c:v>0</c:v>
                </c:pt>
                <c:pt idx="9117">
                  <c:v>0</c:v>
                </c:pt>
                <c:pt idx="9118">
                  <c:v>0</c:v>
                </c:pt>
                <c:pt idx="9119">
                  <c:v>0</c:v>
                </c:pt>
                <c:pt idx="9120">
                  <c:v>0</c:v>
                </c:pt>
                <c:pt idx="9121">
                  <c:v>0</c:v>
                </c:pt>
                <c:pt idx="9122">
                  <c:v>0</c:v>
                </c:pt>
                <c:pt idx="9123">
                  <c:v>0</c:v>
                </c:pt>
                <c:pt idx="9124">
                  <c:v>0</c:v>
                </c:pt>
                <c:pt idx="9125">
                  <c:v>0</c:v>
                </c:pt>
                <c:pt idx="9126">
                  <c:v>0</c:v>
                </c:pt>
                <c:pt idx="9127">
                  <c:v>0</c:v>
                </c:pt>
                <c:pt idx="9128">
                  <c:v>0</c:v>
                </c:pt>
                <c:pt idx="9129">
                  <c:v>0</c:v>
                </c:pt>
                <c:pt idx="9130">
                  <c:v>0</c:v>
                </c:pt>
                <c:pt idx="9131">
                  <c:v>0</c:v>
                </c:pt>
                <c:pt idx="9132">
                  <c:v>0</c:v>
                </c:pt>
                <c:pt idx="9133">
                  <c:v>0</c:v>
                </c:pt>
                <c:pt idx="9134">
                  <c:v>0</c:v>
                </c:pt>
                <c:pt idx="9135">
                  <c:v>0</c:v>
                </c:pt>
                <c:pt idx="9136">
                  <c:v>0</c:v>
                </c:pt>
                <c:pt idx="9137">
                  <c:v>0</c:v>
                </c:pt>
                <c:pt idx="9138">
                  <c:v>0</c:v>
                </c:pt>
                <c:pt idx="9139">
                  <c:v>0</c:v>
                </c:pt>
                <c:pt idx="9140">
                  <c:v>0</c:v>
                </c:pt>
                <c:pt idx="9141">
                  <c:v>0</c:v>
                </c:pt>
                <c:pt idx="9142">
                  <c:v>0</c:v>
                </c:pt>
                <c:pt idx="9143">
                  <c:v>0</c:v>
                </c:pt>
                <c:pt idx="9144">
                  <c:v>0</c:v>
                </c:pt>
                <c:pt idx="9145">
                  <c:v>0</c:v>
                </c:pt>
                <c:pt idx="9146">
                  <c:v>0</c:v>
                </c:pt>
                <c:pt idx="9147">
                  <c:v>0</c:v>
                </c:pt>
                <c:pt idx="9148">
                  <c:v>0</c:v>
                </c:pt>
                <c:pt idx="9149">
                  <c:v>0</c:v>
                </c:pt>
                <c:pt idx="9150">
                  <c:v>0</c:v>
                </c:pt>
                <c:pt idx="9151">
                  <c:v>0</c:v>
                </c:pt>
                <c:pt idx="9152">
                  <c:v>0</c:v>
                </c:pt>
                <c:pt idx="9153">
                  <c:v>0</c:v>
                </c:pt>
                <c:pt idx="9154">
                  <c:v>0</c:v>
                </c:pt>
                <c:pt idx="9155">
                  <c:v>0</c:v>
                </c:pt>
                <c:pt idx="9156">
                  <c:v>0</c:v>
                </c:pt>
                <c:pt idx="9157">
                  <c:v>0</c:v>
                </c:pt>
                <c:pt idx="9158">
                  <c:v>0</c:v>
                </c:pt>
                <c:pt idx="9159">
                  <c:v>0</c:v>
                </c:pt>
                <c:pt idx="9160">
                  <c:v>0</c:v>
                </c:pt>
                <c:pt idx="9161">
                  <c:v>0</c:v>
                </c:pt>
                <c:pt idx="9162">
                  <c:v>0</c:v>
                </c:pt>
                <c:pt idx="9163">
                  <c:v>0</c:v>
                </c:pt>
                <c:pt idx="9164">
                  <c:v>0</c:v>
                </c:pt>
                <c:pt idx="9165">
                  <c:v>0</c:v>
                </c:pt>
                <c:pt idx="9166">
                  <c:v>0</c:v>
                </c:pt>
                <c:pt idx="9167">
                  <c:v>0</c:v>
                </c:pt>
                <c:pt idx="9168">
                  <c:v>0</c:v>
                </c:pt>
                <c:pt idx="9169">
                  <c:v>0</c:v>
                </c:pt>
                <c:pt idx="9170">
                  <c:v>0</c:v>
                </c:pt>
                <c:pt idx="9171">
                  <c:v>0</c:v>
                </c:pt>
                <c:pt idx="9172">
                  <c:v>0</c:v>
                </c:pt>
                <c:pt idx="9173">
                  <c:v>0</c:v>
                </c:pt>
                <c:pt idx="9174">
                  <c:v>0</c:v>
                </c:pt>
                <c:pt idx="9175">
                  <c:v>0</c:v>
                </c:pt>
                <c:pt idx="9176">
                  <c:v>0</c:v>
                </c:pt>
                <c:pt idx="9177">
                  <c:v>0</c:v>
                </c:pt>
                <c:pt idx="9178">
                  <c:v>0</c:v>
                </c:pt>
                <c:pt idx="9179">
                  <c:v>0</c:v>
                </c:pt>
                <c:pt idx="9180">
                  <c:v>0</c:v>
                </c:pt>
                <c:pt idx="9181">
                  <c:v>0</c:v>
                </c:pt>
                <c:pt idx="9182">
                  <c:v>0</c:v>
                </c:pt>
                <c:pt idx="9183">
                  <c:v>0</c:v>
                </c:pt>
                <c:pt idx="9184">
                  <c:v>0</c:v>
                </c:pt>
                <c:pt idx="9185">
                  <c:v>0</c:v>
                </c:pt>
                <c:pt idx="9186">
                  <c:v>0</c:v>
                </c:pt>
                <c:pt idx="9187">
                  <c:v>0</c:v>
                </c:pt>
                <c:pt idx="9188">
                  <c:v>0</c:v>
                </c:pt>
                <c:pt idx="9189">
                  <c:v>0</c:v>
                </c:pt>
                <c:pt idx="9190">
                  <c:v>0</c:v>
                </c:pt>
                <c:pt idx="9191">
                  <c:v>0</c:v>
                </c:pt>
                <c:pt idx="9192">
                  <c:v>0</c:v>
                </c:pt>
                <c:pt idx="9193">
                  <c:v>0</c:v>
                </c:pt>
                <c:pt idx="9194">
                  <c:v>0</c:v>
                </c:pt>
                <c:pt idx="9195">
                  <c:v>0</c:v>
                </c:pt>
                <c:pt idx="9196">
                  <c:v>0</c:v>
                </c:pt>
                <c:pt idx="9197">
                  <c:v>0</c:v>
                </c:pt>
                <c:pt idx="9198">
                  <c:v>0</c:v>
                </c:pt>
                <c:pt idx="9199">
                  <c:v>0</c:v>
                </c:pt>
                <c:pt idx="9200">
                  <c:v>0</c:v>
                </c:pt>
                <c:pt idx="9201">
                  <c:v>0</c:v>
                </c:pt>
                <c:pt idx="9202">
                  <c:v>0</c:v>
                </c:pt>
                <c:pt idx="9203">
                  <c:v>0</c:v>
                </c:pt>
                <c:pt idx="9204">
                  <c:v>0</c:v>
                </c:pt>
                <c:pt idx="9205">
                  <c:v>0</c:v>
                </c:pt>
                <c:pt idx="9206">
                  <c:v>0</c:v>
                </c:pt>
                <c:pt idx="9207">
                  <c:v>0</c:v>
                </c:pt>
                <c:pt idx="9208">
                  <c:v>0</c:v>
                </c:pt>
                <c:pt idx="9209">
                  <c:v>0</c:v>
                </c:pt>
                <c:pt idx="9210">
                  <c:v>0</c:v>
                </c:pt>
                <c:pt idx="9211">
                  <c:v>0</c:v>
                </c:pt>
                <c:pt idx="9212">
                  <c:v>0</c:v>
                </c:pt>
                <c:pt idx="9213">
                  <c:v>0</c:v>
                </c:pt>
                <c:pt idx="9214">
                  <c:v>0</c:v>
                </c:pt>
                <c:pt idx="9215">
                  <c:v>0</c:v>
                </c:pt>
                <c:pt idx="9216">
                  <c:v>0</c:v>
                </c:pt>
                <c:pt idx="9217">
                  <c:v>0</c:v>
                </c:pt>
                <c:pt idx="9218">
                  <c:v>0</c:v>
                </c:pt>
                <c:pt idx="9219">
                  <c:v>0</c:v>
                </c:pt>
                <c:pt idx="9220">
                  <c:v>0</c:v>
                </c:pt>
                <c:pt idx="9221">
                  <c:v>0</c:v>
                </c:pt>
                <c:pt idx="9222">
                  <c:v>0</c:v>
                </c:pt>
                <c:pt idx="9223">
                  <c:v>0</c:v>
                </c:pt>
                <c:pt idx="9224">
                  <c:v>0</c:v>
                </c:pt>
                <c:pt idx="9225">
                  <c:v>0</c:v>
                </c:pt>
                <c:pt idx="9226">
                  <c:v>0</c:v>
                </c:pt>
                <c:pt idx="9227">
                  <c:v>0</c:v>
                </c:pt>
                <c:pt idx="9228">
                  <c:v>0</c:v>
                </c:pt>
                <c:pt idx="9229">
                  <c:v>0</c:v>
                </c:pt>
                <c:pt idx="9230">
                  <c:v>0</c:v>
                </c:pt>
                <c:pt idx="9231">
                  <c:v>0</c:v>
                </c:pt>
                <c:pt idx="9232">
                  <c:v>0</c:v>
                </c:pt>
                <c:pt idx="9233">
                  <c:v>0</c:v>
                </c:pt>
                <c:pt idx="9234">
                  <c:v>0</c:v>
                </c:pt>
                <c:pt idx="9235">
                  <c:v>0</c:v>
                </c:pt>
                <c:pt idx="9236">
                  <c:v>0</c:v>
                </c:pt>
                <c:pt idx="9237">
                  <c:v>0</c:v>
                </c:pt>
                <c:pt idx="9238">
                  <c:v>0</c:v>
                </c:pt>
                <c:pt idx="9239">
                  <c:v>0</c:v>
                </c:pt>
                <c:pt idx="9240">
                  <c:v>0</c:v>
                </c:pt>
                <c:pt idx="9241">
                  <c:v>0</c:v>
                </c:pt>
                <c:pt idx="9242">
                  <c:v>0</c:v>
                </c:pt>
                <c:pt idx="9243">
                  <c:v>0</c:v>
                </c:pt>
                <c:pt idx="9244">
                  <c:v>0</c:v>
                </c:pt>
                <c:pt idx="9245">
                  <c:v>0</c:v>
                </c:pt>
                <c:pt idx="9246">
                  <c:v>0</c:v>
                </c:pt>
                <c:pt idx="9247">
                  <c:v>0</c:v>
                </c:pt>
                <c:pt idx="9248">
                  <c:v>0</c:v>
                </c:pt>
                <c:pt idx="9249">
                  <c:v>0</c:v>
                </c:pt>
                <c:pt idx="9250">
                  <c:v>0</c:v>
                </c:pt>
                <c:pt idx="9251">
                  <c:v>0</c:v>
                </c:pt>
                <c:pt idx="9252">
                  <c:v>0</c:v>
                </c:pt>
                <c:pt idx="9253">
                  <c:v>0</c:v>
                </c:pt>
                <c:pt idx="9254">
                  <c:v>0</c:v>
                </c:pt>
                <c:pt idx="9255">
                  <c:v>0</c:v>
                </c:pt>
                <c:pt idx="9256">
                  <c:v>0</c:v>
                </c:pt>
                <c:pt idx="9257">
                  <c:v>0</c:v>
                </c:pt>
                <c:pt idx="9258">
                  <c:v>0</c:v>
                </c:pt>
                <c:pt idx="9259">
                  <c:v>0</c:v>
                </c:pt>
                <c:pt idx="9260">
                  <c:v>0</c:v>
                </c:pt>
                <c:pt idx="9261">
                  <c:v>0</c:v>
                </c:pt>
                <c:pt idx="9262">
                  <c:v>0</c:v>
                </c:pt>
                <c:pt idx="9263">
                  <c:v>0</c:v>
                </c:pt>
                <c:pt idx="9264">
                  <c:v>0</c:v>
                </c:pt>
                <c:pt idx="9265">
                  <c:v>0</c:v>
                </c:pt>
                <c:pt idx="9266">
                  <c:v>0</c:v>
                </c:pt>
                <c:pt idx="9267">
                  <c:v>0</c:v>
                </c:pt>
                <c:pt idx="9268">
                  <c:v>0</c:v>
                </c:pt>
                <c:pt idx="9269">
                  <c:v>0</c:v>
                </c:pt>
                <c:pt idx="9270">
                  <c:v>0</c:v>
                </c:pt>
                <c:pt idx="9271">
                  <c:v>0</c:v>
                </c:pt>
                <c:pt idx="9272">
                  <c:v>0</c:v>
                </c:pt>
                <c:pt idx="9273">
                  <c:v>0</c:v>
                </c:pt>
                <c:pt idx="9274">
                  <c:v>0</c:v>
                </c:pt>
                <c:pt idx="9275">
                  <c:v>0</c:v>
                </c:pt>
                <c:pt idx="9276">
                  <c:v>0</c:v>
                </c:pt>
                <c:pt idx="9277">
                  <c:v>0</c:v>
                </c:pt>
                <c:pt idx="9278">
                  <c:v>0</c:v>
                </c:pt>
                <c:pt idx="9279">
                  <c:v>0</c:v>
                </c:pt>
                <c:pt idx="9280">
                  <c:v>0</c:v>
                </c:pt>
                <c:pt idx="9281">
                  <c:v>0</c:v>
                </c:pt>
                <c:pt idx="9282">
                  <c:v>0</c:v>
                </c:pt>
                <c:pt idx="9283">
                  <c:v>0</c:v>
                </c:pt>
                <c:pt idx="9284">
                  <c:v>0</c:v>
                </c:pt>
                <c:pt idx="9285">
                  <c:v>0</c:v>
                </c:pt>
                <c:pt idx="9286">
                  <c:v>0</c:v>
                </c:pt>
                <c:pt idx="9287">
                  <c:v>0</c:v>
                </c:pt>
                <c:pt idx="9288">
                  <c:v>0</c:v>
                </c:pt>
                <c:pt idx="9289">
                  <c:v>0</c:v>
                </c:pt>
                <c:pt idx="9290">
                  <c:v>0</c:v>
                </c:pt>
                <c:pt idx="9291">
                  <c:v>0</c:v>
                </c:pt>
                <c:pt idx="9292">
                  <c:v>0</c:v>
                </c:pt>
                <c:pt idx="9293">
                  <c:v>0</c:v>
                </c:pt>
                <c:pt idx="9294">
                  <c:v>0</c:v>
                </c:pt>
                <c:pt idx="9295">
                  <c:v>0</c:v>
                </c:pt>
                <c:pt idx="9296">
                  <c:v>0</c:v>
                </c:pt>
                <c:pt idx="9297">
                  <c:v>0</c:v>
                </c:pt>
                <c:pt idx="9298">
                  <c:v>0</c:v>
                </c:pt>
                <c:pt idx="9299">
                  <c:v>0</c:v>
                </c:pt>
                <c:pt idx="9300">
                  <c:v>0</c:v>
                </c:pt>
                <c:pt idx="9301">
                  <c:v>0</c:v>
                </c:pt>
                <c:pt idx="9302">
                  <c:v>0</c:v>
                </c:pt>
                <c:pt idx="9303">
                  <c:v>0</c:v>
                </c:pt>
                <c:pt idx="9304">
                  <c:v>0</c:v>
                </c:pt>
                <c:pt idx="9305">
                  <c:v>0</c:v>
                </c:pt>
                <c:pt idx="9306">
                  <c:v>0</c:v>
                </c:pt>
                <c:pt idx="9307">
                  <c:v>0</c:v>
                </c:pt>
                <c:pt idx="9308">
                  <c:v>0</c:v>
                </c:pt>
                <c:pt idx="9309">
                  <c:v>0</c:v>
                </c:pt>
                <c:pt idx="9310">
                  <c:v>0</c:v>
                </c:pt>
                <c:pt idx="9311">
                  <c:v>0</c:v>
                </c:pt>
                <c:pt idx="9312">
                  <c:v>0</c:v>
                </c:pt>
                <c:pt idx="9313">
                  <c:v>0</c:v>
                </c:pt>
                <c:pt idx="9314">
                  <c:v>0</c:v>
                </c:pt>
                <c:pt idx="9315">
                  <c:v>0</c:v>
                </c:pt>
                <c:pt idx="9316">
                  <c:v>0</c:v>
                </c:pt>
                <c:pt idx="9317">
                  <c:v>0</c:v>
                </c:pt>
                <c:pt idx="9318">
                  <c:v>0</c:v>
                </c:pt>
                <c:pt idx="9319">
                  <c:v>0</c:v>
                </c:pt>
                <c:pt idx="9320">
                  <c:v>0</c:v>
                </c:pt>
                <c:pt idx="9321">
                  <c:v>0</c:v>
                </c:pt>
                <c:pt idx="9322">
                  <c:v>0</c:v>
                </c:pt>
                <c:pt idx="9323">
                  <c:v>0</c:v>
                </c:pt>
                <c:pt idx="9324">
                  <c:v>0</c:v>
                </c:pt>
                <c:pt idx="9325">
                  <c:v>0</c:v>
                </c:pt>
                <c:pt idx="9326">
                  <c:v>0</c:v>
                </c:pt>
                <c:pt idx="9327">
                  <c:v>0</c:v>
                </c:pt>
                <c:pt idx="9328">
                  <c:v>0</c:v>
                </c:pt>
                <c:pt idx="9329">
                  <c:v>0</c:v>
                </c:pt>
                <c:pt idx="9330">
                  <c:v>0</c:v>
                </c:pt>
                <c:pt idx="9331">
                  <c:v>0</c:v>
                </c:pt>
                <c:pt idx="9332">
                  <c:v>0</c:v>
                </c:pt>
                <c:pt idx="9333">
                  <c:v>0</c:v>
                </c:pt>
                <c:pt idx="9334">
                  <c:v>0</c:v>
                </c:pt>
                <c:pt idx="9335">
                  <c:v>0</c:v>
                </c:pt>
                <c:pt idx="9336">
                  <c:v>0</c:v>
                </c:pt>
                <c:pt idx="9337">
                  <c:v>0</c:v>
                </c:pt>
                <c:pt idx="9338">
                  <c:v>0</c:v>
                </c:pt>
                <c:pt idx="9339">
                  <c:v>0</c:v>
                </c:pt>
                <c:pt idx="9340">
                  <c:v>0</c:v>
                </c:pt>
                <c:pt idx="9341">
                  <c:v>0</c:v>
                </c:pt>
                <c:pt idx="9342">
                  <c:v>0</c:v>
                </c:pt>
                <c:pt idx="9343">
                  <c:v>0</c:v>
                </c:pt>
                <c:pt idx="9344">
                  <c:v>0</c:v>
                </c:pt>
                <c:pt idx="9345">
                  <c:v>0</c:v>
                </c:pt>
                <c:pt idx="9346">
                  <c:v>0</c:v>
                </c:pt>
                <c:pt idx="9347">
                  <c:v>0</c:v>
                </c:pt>
                <c:pt idx="9348">
                  <c:v>0</c:v>
                </c:pt>
                <c:pt idx="9349">
                  <c:v>0</c:v>
                </c:pt>
                <c:pt idx="9350">
                  <c:v>0</c:v>
                </c:pt>
                <c:pt idx="9351">
                  <c:v>0</c:v>
                </c:pt>
                <c:pt idx="9352">
                  <c:v>0</c:v>
                </c:pt>
                <c:pt idx="9353">
                  <c:v>0</c:v>
                </c:pt>
                <c:pt idx="9354">
                  <c:v>0</c:v>
                </c:pt>
                <c:pt idx="9355">
                  <c:v>0</c:v>
                </c:pt>
                <c:pt idx="9356">
                  <c:v>0</c:v>
                </c:pt>
                <c:pt idx="9357">
                  <c:v>0</c:v>
                </c:pt>
                <c:pt idx="9358">
                  <c:v>0</c:v>
                </c:pt>
                <c:pt idx="9359">
                  <c:v>0</c:v>
                </c:pt>
                <c:pt idx="9360">
                  <c:v>0</c:v>
                </c:pt>
                <c:pt idx="9361">
                  <c:v>0</c:v>
                </c:pt>
                <c:pt idx="9362">
                  <c:v>0</c:v>
                </c:pt>
                <c:pt idx="9363">
                  <c:v>0</c:v>
                </c:pt>
                <c:pt idx="9364">
                  <c:v>0</c:v>
                </c:pt>
                <c:pt idx="9365">
                  <c:v>0</c:v>
                </c:pt>
                <c:pt idx="9366">
                  <c:v>0</c:v>
                </c:pt>
                <c:pt idx="9367">
                  <c:v>0</c:v>
                </c:pt>
                <c:pt idx="9368">
                  <c:v>0</c:v>
                </c:pt>
                <c:pt idx="9369">
                  <c:v>0</c:v>
                </c:pt>
                <c:pt idx="9370">
                  <c:v>0</c:v>
                </c:pt>
                <c:pt idx="9371">
                  <c:v>0</c:v>
                </c:pt>
                <c:pt idx="9372">
                  <c:v>0</c:v>
                </c:pt>
                <c:pt idx="9373">
                  <c:v>0</c:v>
                </c:pt>
                <c:pt idx="9374">
                  <c:v>0</c:v>
                </c:pt>
                <c:pt idx="9375">
                  <c:v>0</c:v>
                </c:pt>
                <c:pt idx="9376">
                  <c:v>0</c:v>
                </c:pt>
                <c:pt idx="9377">
                  <c:v>0</c:v>
                </c:pt>
                <c:pt idx="9378">
                  <c:v>0</c:v>
                </c:pt>
                <c:pt idx="9379">
                  <c:v>0</c:v>
                </c:pt>
                <c:pt idx="9380">
                  <c:v>0</c:v>
                </c:pt>
                <c:pt idx="9381">
                  <c:v>0</c:v>
                </c:pt>
                <c:pt idx="9382">
                  <c:v>0</c:v>
                </c:pt>
                <c:pt idx="9383">
                  <c:v>0</c:v>
                </c:pt>
                <c:pt idx="9384">
                  <c:v>0</c:v>
                </c:pt>
                <c:pt idx="9385">
                  <c:v>0</c:v>
                </c:pt>
                <c:pt idx="9386">
                  <c:v>0</c:v>
                </c:pt>
                <c:pt idx="9387">
                  <c:v>0</c:v>
                </c:pt>
                <c:pt idx="9388">
                  <c:v>0</c:v>
                </c:pt>
                <c:pt idx="9389">
                  <c:v>0</c:v>
                </c:pt>
                <c:pt idx="9390">
                  <c:v>0</c:v>
                </c:pt>
                <c:pt idx="9391">
                  <c:v>0</c:v>
                </c:pt>
                <c:pt idx="9392">
                  <c:v>0</c:v>
                </c:pt>
                <c:pt idx="9393">
                  <c:v>0</c:v>
                </c:pt>
                <c:pt idx="9394">
                  <c:v>0</c:v>
                </c:pt>
                <c:pt idx="9395">
                  <c:v>0</c:v>
                </c:pt>
                <c:pt idx="9396">
                  <c:v>0</c:v>
                </c:pt>
                <c:pt idx="9397">
                  <c:v>0</c:v>
                </c:pt>
                <c:pt idx="9398">
                  <c:v>0</c:v>
                </c:pt>
                <c:pt idx="9399">
                  <c:v>0</c:v>
                </c:pt>
                <c:pt idx="9400">
                  <c:v>0</c:v>
                </c:pt>
                <c:pt idx="9401">
                  <c:v>0</c:v>
                </c:pt>
                <c:pt idx="9402">
                  <c:v>0</c:v>
                </c:pt>
                <c:pt idx="9403">
                  <c:v>0</c:v>
                </c:pt>
                <c:pt idx="9404">
                  <c:v>0</c:v>
                </c:pt>
                <c:pt idx="9405">
                  <c:v>0</c:v>
                </c:pt>
                <c:pt idx="9406">
                  <c:v>0</c:v>
                </c:pt>
                <c:pt idx="9407">
                  <c:v>0</c:v>
                </c:pt>
                <c:pt idx="9408">
                  <c:v>0</c:v>
                </c:pt>
                <c:pt idx="9409">
                  <c:v>0</c:v>
                </c:pt>
                <c:pt idx="9410">
                  <c:v>0</c:v>
                </c:pt>
                <c:pt idx="9411">
                  <c:v>0</c:v>
                </c:pt>
                <c:pt idx="9412">
                  <c:v>0</c:v>
                </c:pt>
                <c:pt idx="9413">
                  <c:v>0</c:v>
                </c:pt>
                <c:pt idx="9414">
                  <c:v>0</c:v>
                </c:pt>
                <c:pt idx="9415">
                  <c:v>0</c:v>
                </c:pt>
                <c:pt idx="9416">
                  <c:v>0</c:v>
                </c:pt>
                <c:pt idx="9417">
                  <c:v>0</c:v>
                </c:pt>
                <c:pt idx="9418">
                  <c:v>0</c:v>
                </c:pt>
                <c:pt idx="9419">
                  <c:v>0</c:v>
                </c:pt>
                <c:pt idx="9420">
                  <c:v>0</c:v>
                </c:pt>
                <c:pt idx="9421">
                  <c:v>0</c:v>
                </c:pt>
                <c:pt idx="9422">
                  <c:v>0</c:v>
                </c:pt>
                <c:pt idx="9423">
                  <c:v>0</c:v>
                </c:pt>
                <c:pt idx="9424">
                  <c:v>0</c:v>
                </c:pt>
                <c:pt idx="9425">
                  <c:v>0</c:v>
                </c:pt>
                <c:pt idx="9426">
                  <c:v>0</c:v>
                </c:pt>
                <c:pt idx="9427">
                  <c:v>0</c:v>
                </c:pt>
                <c:pt idx="9428">
                  <c:v>0</c:v>
                </c:pt>
                <c:pt idx="9429">
                  <c:v>0</c:v>
                </c:pt>
                <c:pt idx="9430">
                  <c:v>0</c:v>
                </c:pt>
                <c:pt idx="9431">
                  <c:v>0</c:v>
                </c:pt>
                <c:pt idx="9432">
                  <c:v>0</c:v>
                </c:pt>
                <c:pt idx="9433">
                  <c:v>0</c:v>
                </c:pt>
                <c:pt idx="9434">
                  <c:v>0</c:v>
                </c:pt>
                <c:pt idx="9435">
                  <c:v>0</c:v>
                </c:pt>
                <c:pt idx="9436">
                  <c:v>0</c:v>
                </c:pt>
                <c:pt idx="9437">
                  <c:v>0</c:v>
                </c:pt>
                <c:pt idx="9438">
                  <c:v>0</c:v>
                </c:pt>
                <c:pt idx="9439">
                  <c:v>0</c:v>
                </c:pt>
                <c:pt idx="9440">
                  <c:v>0</c:v>
                </c:pt>
                <c:pt idx="9441">
                  <c:v>0</c:v>
                </c:pt>
                <c:pt idx="9442">
                  <c:v>0</c:v>
                </c:pt>
                <c:pt idx="9443">
                  <c:v>0</c:v>
                </c:pt>
                <c:pt idx="9444">
                  <c:v>0</c:v>
                </c:pt>
                <c:pt idx="9445">
                  <c:v>0</c:v>
                </c:pt>
                <c:pt idx="9446">
                  <c:v>0</c:v>
                </c:pt>
                <c:pt idx="9447">
                  <c:v>0</c:v>
                </c:pt>
                <c:pt idx="9448">
                  <c:v>0</c:v>
                </c:pt>
                <c:pt idx="9449">
                  <c:v>0</c:v>
                </c:pt>
                <c:pt idx="9450">
                  <c:v>0</c:v>
                </c:pt>
                <c:pt idx="9451">
                  <c:v>0</c:v>
                </c:pt>
                <c:pt idx="9452">
                  <c:v>0</c:v>
                </c:pt>
                <c:pt idx="9453">
                  <c:v>0</c:v>
                </c:pt>
                <c:pt idx="9454">
                  <c:v>0</c:v>
                </c:pt>
                <c:pt idx="9455">
                  <c:v>0</c:v>
                </c:pt>
                <c:pt idx="9456">
                  <c:v>0</c:v>
                </c:pt>
                <c:pt idx="9457">
                  <c:v>0</c:v>
                </c:pt>
                <c:pt idx="9458">
                  <c:v>0</c:v>
                </c:pt>
                <c:pt idx="9459">
                  <c:v>0</c:v>
                </c:pt>
                <c:pt idx="9460">
                  <c:v>0</c:v>
                </c:pt>
                <c:pt idx="9461">
                  <c:v>0</c:v>
                </c:pt>
                <c:pt idx="9462">
                  <c:v>0</c:v>
                </c:pt>
                <c:pt idx="9463">
                  <c:v>0</c:v>
                </c:pt>
                <c:pt idx="9464">
                  <c:v>0</c:v>
                </c:pt>
                <c:pt idx="9465">
                  <c:v>0</c:v>
                </c:pt>
                <c:pt idx="9466">
                  <c:v>0</c:v>
                </c:pt>
                <c:pt idx="9467">
                  <c:v>0</c:v>
                </c:pt>
                <c:pt idx="9468">
                  <c:v>0</c:v>
                </c:pt>
                <c:pt idx="9469">
                  <c:v>0</c:v>
                </c:pt>
                <c:pt idx="9470">
                  <c:v>0</c:v>
                </c:pt>
                <c:pt idx="9471">
                  <c:v>0</c:v>
                </c:pt>
                <c:pt idx="9472">
                  <c:v>0</c:v>
                </c:pt>
                <c:pt idx="9473">
                  <c:v>0</c:v>
                </c:pt>
                <c:pt idx="9474">
                  <c:v>0</c:v>
                </c:pt>
                <c:pt idx="9475">
                  <c:v>0</c:v>
                </c:pt>
                <c:pt idx="9476">
                  <c:v>0</c:v>
                </c:pt>
                <c:pt idx="9477">
                  <c:v>0</c:v>
                </c:pt>
                <c:pt idx="9478">
                  <c:v>0</c:v>
                </c:pt>
                <c:pt idx="9479">
                  <c:v>0</c:v>
                </c:pt>
                <c:pt idx="9480">
                  <c:v>0</c:v>
                </c:pt>
                <c:pt idx="9481">
                  <c:v>0</c:v>
                </c:pt>
                <c:pt idx="9482">
                  <c:v>0</c:v>
                </c:pt>
                <c:pt idx="9483">
                  <c:v>0</c:v>
                </c:pt>
                <c:pt idx="9484">
                  <c:v>0</c:v>
                </c:pt>
                <c:pt idx="9485">
                  <c:v>0</c:v>
                </c:pt>
                <c:pt idx="9486">
                  <c:v>0</c:v>
                </c:pt>
                <c:pt idx="9487">
                  <c:v>0</c:v>
                </c:pt>
                <c:pt idx="9488">
                  <c:v>0</c:v>
                </c:pt>
                <c:pt idx="9489">
                  <c:v>0</c:v>
                </c:pt>
                <c:pt idx="9490">
                  <c:v>0</c:v>
                </c:pt>
                <c:pt idx="9491">
                  <c:v>0</c:v>
                </c:pt>
                <c:pt idx="9492">
                  <c:v>0</c:v>
                </c:pt>
                <c:pt idx="9493">
                  <c:v>0</c:v>
                </c:pt>
                <c:pt idx="9494">
                  <c:v>0</c:v>
                </c:pt>
                <c:pt idx="9495">
                  <c:v>0</c:v>
                </c:pt>
                <c:pt idx="9496">
                  <c:v>0</c:v>
                </c:pt>
                <c:pt idx="9497">
                  <c:v>0</c:v>
                </c:pt>
                <c:pt idx="9498">
                  <c:v>0</c:v>
                </c:pt>
                <c:pt idx="9499">
                  <c:v>0</c:v>
                </c:pt>
                <c:pt idx="9500">
                  <c:v>0</c:v>
                </c:pt>
                <c:pt idx="9501">
                  <c:v>0</c:v>
                </c:pt>
                <c:pt idx="9502">
                  <c:v>0</c:v>
                </c:pt>
                <c:pt idx="9503">
                  <c:v>0</c:v>
                </c:pt>
                <c:pt idx="9504">
                  <c:v>0</c:v>
                </c:pt>
                <c:pt idx="9505">
                  <c:v>0</c:v>
                </c:pt>
                <c:pt idx="9506">
                  <c:v>0</c:v>
                </c:pt>
                <c:pt idx="9507">
                  <c:v>0</c:v>
                </c:pt>
                <c:pt idx="9508">
                  <c:v>0</c:v>
                </c:pt>
                <c:pt idx="9509">
                  <c:v>0</c:v>
                </c:pt>
                <c:pt idx="9510">
                  <c:v>0</c:v>
                </c:pt>
                <c:pt idx="9511">
                  <c:v>0</c:v>
                </c:pt>
                <c:pt idx="9512">
                  <c:v>0</c:v>
                </c:pt>
                <c:pt idx="9513">
                  <c:v>0</c:v>
                </c:pt>
                <c:pt idx="9514">
                  <c:v>0</c:v>
                </c:pt>
                <c:pt idx="9515">
                  <c:v>0</c:v>
                </c:pt>
                <c:pt idx="9516">
                  <c:v>0</c:v>
                </c:pt>
                <c:pt idx="9517">
                  <c:v>0</c:v>
                </c:pt>
                <c:pt idx="9518">
                  <c:v>0</c:v>
                </c:pt>
                <c:pt idx="9519">
                  <c:v>0</c:v>
                </c:pt>
                <c:pt idx="9520">
                  <c:v>0</c:v>
                </c:pt>
                <c:pt idx="9521">
                  <c:v>0</c:v>
                </c:pt>
                <c:pt idx="9522">
                  <c:v>0</c:v>
                </c:pt>
                <c:pt idx="9523">
                  <c:v>0</c:v>
                </c:pt>
                <c:pt idx="9524">
                  <c:v>0</c:v>
                </c:pt>
                <c:pt idx="9525">
                  <c:v>0</c:v>
                </c:pt>
                <c:pt idx="9526">
                  <c:v>0</c:v>
                </c:pt>
                <c:pt idx="9527">
                  <c:v>0</c:v>
                </c:pt>
                <c:pt idx="9528">
                  <c:v>0</c:v>
                </c:pt>
                <c:pt idx="9529">
                  <c:v>0</c:v>
                </c:pt>
                <c:pt idx="9530">
                  <c:v>0</c:v>
                </c:pt>
                <c:pt idx="9531">
                  <c:v>0</c:v>
                </c:pt>
                <c:pt idx="9532">
                  <c:v>0</c:v>
                </c:pt>
                <c:pt idx="9533">
                  <c:v>0</c:v>
                </c:pt>
                <c:pt idx="9534">
                  <c:v>0</c:v>
                </c:pt>
                <c:pt idx="9535">
                  <c:v>0</c:v>
                </c:pt>
                <c:pt idx="9536">
                  <c:v>0</c:v>
                </c:pt>
                <c:pt idx="9537">
                  <c:v>0</c:v>
                </c:pt>
                <c:pt idx="9538">
                  <c:v>0</c:v>
                </c:pt>
                <c:pt idx="9539">
                  <c:v>0</c:v>
                </c:pt>
                <c:pt idx="9540">
                  <c:v>0</c:v>
                </c:pt>
                <c:pt idx="9541">
                  <c:v>0</c:v>
                </c:pt>
                <c:pt idx="9542">
                  <c:v>0</c:v>
                </c:pt>
                <c:pt idx="9543">
                  <c:v>0</c:v>
                </c:pt>
                <c:pt idx="9544">
                  <c:v>0</c:v>
                </c:pt>
                <c:pt idx="9545">
                  <c:v>0</c:v>
                </c:pt>
                <c:pt idx="9546">
                  <c:v>0</c:v>
                </c:pt>
                <c:pt idx="9547">
                  <c:v>0</c:v>
                </c:pt>
                <c:pt idx="9548">
                  <c:v>0</c:v>
                </c:pt>
                <c:pt idx="9549">
                  <c:v>0</c:v>
                </c:pt>
                <c:pt idx="9550">
                  <c:v>0</c:v>
                </c:pt>
                <c:pt idx="9551">
                  <c:v>0</c:v>
                </c:pt>
                <c:pt idx="9552">
                  <c:v>0</c:v>
                </c:pt>
                <c:pt idx="9553">
                  <c:v>0</c:v>
                </c:pt>
                <c:pt idx="9554">
                  <c:v>0</c:v>
                </c:pt>
                <c:pt idx="9555">
                  <c:v>0</c:v>
                </c:pt>
                <c:pt idx="9556">
                  <c:v>0</c:v>
                </c:pt>
                <c:pt idx="9557">
                  <c:v>0</c:v>
                </c:pt>
                <c:pt idx="9558">
                  <c:v>0</c:v>
                </c:pt>
                <c:pt idx="9559">
                  <c:v>0</c:v>
                </c:pt>
                <c:pt idx="9560">
                  <c:v>0</c:v>
                </c:pt>
                <c:pt idx="9561">
                  <c:v>0</c:v>
                </c:pt>
                <c:pt idx="9562">
                  <c:v>0</c:v>
                </c:pt>
                <c:pt idx="9563">
                  <c:v>0</c:v>
                </c:pt>
                <c:pt idx="9564">
                  <c:v>0</c:v>
                </c:pt>
                <c:pt idx="9565">
                  <c:v>0</c:v>
                </c:pt>
                <c:pt idx="9566">
                  <c:v>0</c:v>
                </c:pt>
                <c:pt idx="9567">
                  <c:v>0</c:v>
                </c:pt>
                <c:pt idx="9568">
                  <c:v>0</c:v>
                </c:pt>
                <c:pt idx="9569">
                  <c:v>0</c:v>
                </c:pt>
                <c:pt idx="9570">
                  <c:v>0</c:v>
                </c:pt>
                <c:pt idx="9571">
                  <c:v>0</c:v>
                </c:pt>
                <c:pt idx="9572">
                  <c:v>0</c:v>
                </c:pt>
                <c:pt idx="9573">
                  <c:v>0</c:v>
                </c:pt>
                <c:pt idx="9574">
                  <c:v>0</c:v>
                </c:pt>
                <c:pt idx="9575">
                  <c:v>0</c:v>
                </c:pt>
                <c:pt idx="9576">
                  <c:v>0</c:v>
                </c:pt>
                <c:pt idx="9577">
                  <c:v>0</c:v>
                </c:pt>
                <c:pt idx="9578">
                  <c:v>0</c:v>
                </c:pt>
                <c:pt idx="9579">
                  <c:v>0</c:v>
                </c:pt>
                <c:pt idx="9580">
                  <c:v>0</c:v>
                </c:pt>
                <c:pt idx="9581">
                  <c:v>0</c:v>
                </c:pt>
                <c:pt idx="9582">
                  <c:v>0</c:v>
                </c:pt>
                <c:pt idx="9583">
                  <c:v>0</c:v>
                </c:pt>
                <c:pt idx="9584">
                  <c:v>0</c:v>
                </c:pt>
                <c:pt idx="9585">
                  <c:v>0</c:v>
                </c:pt>
                <c:pt idx="9586">
                  <c:v>0</c:v>
                </c:pt>
                <c:pt idx="9587">
                  <c:v>0</c:v>
                </c:pt>
                <c:pt idx="9588">
                  <c:v>0</c:v>
                </c:pt>
                <c:pt idx="9589">
                  <c:v>0</c:v>
                </c:pt>
                <c:pt idx="9590">
                  <c:v>0</c:v>
                </c:pt>
                <c:pt idx="9591">
                  <c:v>0</c:v>
                </c:pt>
                <c:pt idx="9592">
                  <c:v>0</c:v>
                </c:pt>
                <c:pt idx="9593">
                  <c:v>0</c:v>
                </c:pt>
                <c:pt idx="9594">
                  <c:v>0</c:v>
                </c:pt>
                <c:pt idx="9595">
                  <c:v>0</c:v>
                </c:pt>
                <c:pt idx="9596">
                  <c:v>0</c:v>
                </c:pt>
                <c:pt idx="9597">
                  <c:v>0</c:v>
                </c:pt>
                <c:pt idx="9598">
                  <c:v>0</c:v>
                </c:pt>
                <c:pt idx="9599">
                  <c:v>0</c:v>
                </c:pt>
                <c:pt idx="9600">
                  <c:v>0</c:v>
                </c:pt>
                <c:pt idx="9601">
                  <c:v>0</c:v>
                </c:pt>
                <c:pt idx="9602">
                  <c:v>0</c:v>
                </c:pt>
                <c:pt idx="9603">
                  <c:v>0</c:v>
                </c:pt>
                <c:pt idx="9604">
                  <c:v>0</c:v>
                </c:pt>
                <c:pt idx="9605">
                  <c:v>0</c:v>
                </c:pt>
                <c:pt idx="9606">
                  <c:v>0</c:v>
                </c:pt>
                <c:pt idx="9607">
                  <c:v>0</c:v>
                </c:pt>
                <c:pt idx="9608">
                  <c:v>0</c:v>
                </c:pt>
                <c:pt idx="9609">
                  <c:v>0</c:v>
                </c:pt>
                <c:pt idx="9610">
                  <c:v>0</c:v>
                </c:pt>
                <c:pt idx="9611">
                  <c:v>0</c:v>
                </c:pt>
                <c:pt idx="9612">
                  <c:v>0</c:v>
                </c:pt>
                <c:pt idx="9613">
                  <c:v>0</c:v>
                </c:pt>
                <c:pt idx="9614">
                  <c:v>0</c:v>
                </c:pt>
                <c:pt idx="9615">
                  <c:v>0</c:v>
                </c:pt>
                <c:pt idx="9616">
                  <c:v>0</c:v>
                </c:pt>
                <c:pt idx="9617">
                  <c:v>0</c:v>
                </c:pt>
                <c:pt idx="9618">
                  <c:v>0</c:v>
                </c:pt>
                <c:pt idx="9619">
                  <c:v>0</c:v>
                </c:pt>
                <c:pt idx="9620">
                  <c:v>0</c:v>
                </c:pt>
                <c:pt idx="9621">
                  <c:v>0</c:v>
                </c:pt>
                <c:pt idx="9622">
                  <c:v>0</c:v>
                </c:pt>
                <c:pt idx="9623">
                  <c:v>0</c:v>
                </c:pt>
                <c:pt idx="9624">
                  <c:v>0</c:v>
                </c:pt>
                <c:pt idx="9625">
                  <c:v>0</c:v>
                </c:pt>
                <c:pt idx="9626">
                  <c:v>0</c:v>
                </c:pt>
                <c:pt idx="9627">
                  <c:v>0</c:v>
                </c:pt>
                <c:pt idx="9628">
                  <c:v>0</c:v>
                </c:pt>
                <c:pt idx="9629">
                  <c:v>0</c:v>
                </c:pt>
                <c:pt idx="9630">
                  <c:v>0</c:v>
                </c:pt>
                <c:pt idx="9631">
                  <c:v>0</c:v>
                </c:pt>
                <c:pt idx="9632">
                  <c:v>0</c:v>
                </c:pt>
                <c:pt idx="9633">
                  <c:v>0</c:v>
                </c:pt>
                <c:pt idx="9634">
                  <c:v>0</c:v>
                </c:pt>
                <c:pt idx="9635">
                  <c:v>0</c:v>
                </c:pt>
                <c:pt idx="9636">
                  <c:v>0</c:v>
                </c:pt>
                <c:pt idx="9637">
                  <c:v>0</c:v>
                </c:pt>
                <c:pt idx="9638">
                  <c:v>0</c:v>
                </c:pt>
                <c:pt idx="9639">
                  <c:v>0</c:v>
                </c:pt>
                <c:pt idx="9640">
                  <c:v>0</c:v>
                </c:pt>
                <c:pt idx="9641">
                  <c:v>0</c:v>
                </c:pt>
                <c:pt idx="9642">
                  <c:v>0</c:v>
                </c:pt>
                <c:pt idx="9643">
                  <c:v>0</c:v>
                </c:pt>
                <c:pt idx="9644">
                  <c:v>0</c:v>
                </c:pt>
                <c:pt idx="9645">
                  <c:v>0</c:v>
                </c:pt>
                <c:pt idx="9646">
                  <c:v>0</c:v>
                </c:pt>
                <c:pt idx="9647">
                  <c:v>0</c:v>
                </c:pt>
                <c:pt idx="9648">
                  <c:v>0</c:v>
                </c:pt>
                <c:pt idx="9649">
                  <c:v>0</c:v>
                </c:pt>
                <c:pt idx="9650">
                  <c:v>0</c:v>
                </c:pt>
                <c:pt idx="9651">
                  <c:v>0</c:v>
                </c:pt>
                <c:pt idx="9652">
                  <c:v>0</c:v>
                </c:pt>
                <c:pt idx="9653">
                  <c:v>0</c:v>
                </c:pt>
                <c:pt idx="9654">
                  <c:v>0</c:v>
                </c:pt>
                <c:pt idx="9655">
                  <c:v>0</c:v>
                </c:pt>
                <c:pt idx="9656">
                  <c:v>0</c:v>
                </c:pt>
                <c:pt idx="9657">
                  <c:v>0</c:v>
                </c:pt>
                <c:pt idx="9658">
                  <c:v>0</c:v>
                </c:pt>
                <c:pt idx="9659">
                  <c:v>0</c:v>
                </c:pt>
                <c:pt idx="9660">
                  <c:v>0</c:v>
                </c:pt>
                <c:pt idx="9661">
                  <c:v>0</c:v>
                </c:pt>
                <c:pt idx="9662">
                  <c:v>0</c:v>
                </c:pt>
                <c:pt idx="9663">
                  <c:v>0</c:v>
                </c:pt>
                <c:pt idx="9664">
                  <c:v>0</c:v>
                </c:pt>
                <c:pt idx="9665">
                  <c:v>0</c:v>
                </c:pt>
                <c:pt idx="9666">
                  <c:v>0</c:v>
                </c:pt>
                <c:pt idx="9667">
                  <c:v>0</c:v>
                </c:pt>
                <c:pt idx="9668">
                  <c:v>0</c:v>
                </c:pt>
                <c:pt idx="9669">
                  <c:v>0</c:v>
                </c:pt>
                <c:pt idx="9670">
                  <c:v>0</c:v>
                </c:pt>
                <c:pt idx="9671">
                  <c:v>0</c:v>
                </c:pt>
                <c:pt idx="9672">
                  <c:v>0</c:v>
                </c:pt>
                <c:pt idx="9673">
                  <c:v>0</c:v>
                </c:pt>
                <c:pt idx="9674">
                  <c:v>0</c:v>
                </c:pt>
                <c:pt idx="9675">
                  <c:v>0</c:v>
                </c:pt>
                <c:pt idx="9676">
                  <c:v>0</c:v>
                </c:pt>
                <c:pt idx="9677">
                  <c:v>0</c:v>
                </c:pt>
                <c:pt idx="9678">
                  <c:v>0</c:v>
                </c:pt>
                <c:pt idx="9679">
                  <c:v>0</c:v>
                </c:pt>
                <c:pt idx="9680">
                  <c:v>0</c:v>
                </c:pt>
                <c:pt idx="9681">
                  <c:v>0</c:v>
                </c:pt>
                <c:pt idx="9682">
                  <c:v>0</c:v>
                </c:pt>
                <c:pt idx="9683">
                  <c:v>0</c:v>
                </c:pt>
                <c:pt idx="9684">
                  <c:v>0</c:v>
                </c:pt>
                <c:pt idx="9685">
                  <c:v>0</c:v>
                </c:pt>
                <c:pt idx="9686">
                  <c:v>0</c:v>
                </c:pt>
                <c:pt idx="9687">
                  <c:v>0</c:v>
                </c:pt>
                <c:pt idx="9688">
                  <c:v>0</c:v>
                </c:pt>
                <c:pt idx="9689">
                  <c:v>0</c:v>
                </c:pt>
                <c:pt idx="9690">
                  <c:v>0</c:v>
                </c:pt>
                <c:pt idx="9691">
                  <c:v>0</c:v>
                </c:pt>
                <c:pt idx="9692">
                  <c:v>0</c:v>
                </c:pt>
                <c:pt idx="9693">
                  <c:v>0</c:v>
                </c:pt>
                <c:pt idx="9694">
                  <c:v>0</c:v>
                </c:pt>
                <c:pt idx="9695">
                  <c:v>0</c:v>
                </c:pt>
                <c:pt idx="9696">
                  <c:v>0</c:v>
                </c:pt>
                <c:pt idx="9697">
                  <c:v>0</c:v>
                </c:pt>
                <c:pt idx="9698">
                  <c:v>0</c:v>
                </c:pt>
                <c:pt idx="9699">
                  <c:v>0</c:v>
                </c:pt>
                <c:pt idx="9700">
                  <c:v>0</c:v>
                </c:pt>
                <c:pt idx="9701">
                  <c:v>0</c:v>
                </c:pt>
                <c:pt idx="9702">
                  <c:v>0</c:v>
                </c:pt>
                <c:pt idx="9703">
                  <c:v>0</c:v>
                </c:pt>
                <c:pt idx="9704">
                  <c:v>0</c:v>
                </c:pt>
                <c:pt idx="9705">
                  <c:v>0</c:v>
                </c:pt>
                <c:pt idx="9706">
                  <c:v>0</c:v>
                </c:pt>
                <c:pt idx="9707">
                  <c:v>0</c:v>
                </c:pt>
                <c:pt idx="9708">
                  <c:v>0</c:v>
                </c:pt>
                <c:pt idx="9709">
                  <c:v>0</c:v>
                </c:pt>
                <c:pt idx="9710">
                  <c:v>0</c:v>
                </c:pt>
                <c:pt idx="9711">
                  <c:v>0</c:v>
                </c:pt>
                <c:pt idx="9712">
                  <c:v>0</c:v>
                </c:pt>
                <c:pt idx="9713">
                  <c:v>0</c:v>
                </c:pt>
                <c:pt idx="9714">
                  <c:v>0</c:v>
                </c:pt>
                <c:pt idx="9715">
                  <c:v>0</c:v>
                </c:pt>
                <c:pt idx="9716">
                  <c:v>0</c:v>
                </c:pt>
                <c:pt idx="9717">
                  <c:v>0</c:v>
                </c:pt>
                <c:pt idx="9718">
                  <c:v>0</c:v>
                </c:pt>
                <c:pt idx="9719">
                  <c:v>0</c:v>
                </c:pt>
                <c:pt idx="9720">
                  <c:v>0</c:v>
                </c:pt>
                <c:pt idx="9721">
                  <c:v>0</c:v>
                </c:pt>
                <c:pt idx="9722">
                  <c:v>0</c:v>
                </c:pt>
                <c:pt idx="9723">
                  <c:v>0</c:v>
                </c:pt>
                <c:pt idx="9724">
                  <c:v>0</c:v>
                </c:pt>
                <c:pt idx="9725">
                  <c:v>0</c:v>
                </c:pt>
                <c:pt idx="9726">
                  <c:v>0</c:v>
                </c:pt>
                <c:pt idx="9727">
                  <c:v>0</c:v>
                </c:pt>
                <c:pt idx="9728">
                  <c:v>0</c:v>
                </c:pt>
                <c:pt idx="9729">
                  <c:v>0</c:v>
                </c:pt>
                <c:pt idx="9730">
                  <c:v>0</c:v>
                </c:pt>
                <c:pt idx="9731">
                  <c:v>0</c:v>
                </c:pt>
                <c:pt idx="9732">
                  <c:v>0</c:v>
                </c:pt>
                <c:pt idx="9733">
                  <c:v>0</c:v>
                </c:pt>
                <c:pt idx="9734">
                  <c:v>0</c:v>
                </c:pt>
                <c:pt idx="9735">
                  <c:v>0</c:v>
                </c:pt>
                <c:pt idx="9736">
                  <c:v>0</c:v>
                </c:pt>
                <c:pt idx="9737">
                  <c:v>0</c:v>
                </c:pt>
                <c:pt idx="9738">
                  <c:v>0</c:v>
                </c:pt>
                <c:pt idx="9739">
                  <c:v>0</c:v>
                </c:pt>
                <c:pt idx="9740">
                  <c:v>0</c:v>
                </c:pt>
                <c:pt idx="9741">
                  <c:v>0</c:v>
                </c:pt>
                <c:pt idx="9742">
                  <c:v>0</c:v>
                </c:pt>
                <c:pt idx="9743">
                  <c:v>0</c:v>
                </c:pt>
                <c:pt idx="9744">
                  <c:v>0</c:v>
                </c:pt>
                <c:pt idx="9745">
                  <c:v>0</c:v>
                </c:pt>
                <c:pt idx="9746">
                  <c:v>0</c:v>
                </c:pt>
                <c:pt idx="9747">
                  <c:v>0</c:v>
                </c:pt>
                <c:pt idx="9748">
                  <c:v>0</c:v>
                </c:pt>
                <c:pt idx="9749">
                  <c:v>0</c:v>
                </c:pt>
                <c:pt idx="9750">
                  <c:v>0</c:v>
                </c:pt>
                <c:pt idx="9751">
                  <c:v>0</c:v>
                </c:pt>
                <c:pt idx="9752">
                  <c:v>0</c:v>
                </c:pt>
                <c:pt idx="9753">
                  <c:v>0</c:v>
                </c:pt>
                <c:pt idx="9754">
                  <c:v>0</c:v>
                </c:pt>
                <c:pt idx="9755">
                  <c:v>0</c:v>
                </c:pt>
                <c:pt idx="9756">
                  <c:v>0</c:v>
                </c:pt>
                <c:pt idx="9757">
                  <c:v>0</c:v>
                </c:pt>
                <c:pt idx="9758">
                  <c:v>0</c:v>
                </c:pt>
                <c:pt idx="9759">
                  <c:v>0</c:v>
                </c:pt>
                <c:pt idx="9760">
                  <c:v>0</c:v>
                </c:pt>
                <c:pt idx="9761">
                  <c:v>0</c:v>
                </c:pt>
                <c:pt idx="9762">
                  <c:v>0</c:v>
                </c:pt>
                <c:pt idx="9763">
                  <c:v>0</c:v>
                </c:pt>
                <c:pt idx="9764">
                  <c:v>0</c:v>
                </c:pt>
                <c:pt idx="9765">
                  <c:v>0</c:v>
                </c:pt>
                <c:pt idx="9766">
                  <c:v>0</c:v>
                </c:pt>
                <c:pt idx="9767">
                  <c:v>0</c:v>
                </c:pt>
                <c:pt idx="9768">
                  <c:v>0</c:v>
                </c:pt>
                <c:pt idx="9769">
                  <c:v>0</c:v>
                </c:pt>
                <c:pt idx="9770">
                  <c:v>0</c:v>
                </c:pt>
                <c:pt idx="9771">
                  <c:v>0</c:v>
                </c:pt>
                <c:pt idx="9772">
                  <c:v>0</c:v>
                </c:pt>
                <c:pt idx="9773">
                  <c:v>0</c:v>
                </c:pt>
                <c:pt idx="9774">
                  <c:v>0</c:v>
                </c:pt>
                <c:pt idx="9775">
                  <c:v>0</c:v>
                </c:pt>
                <c:pt idx="9776">
                  <c:v>0</c:v>
                </c:pt>
                <c:pt idx="9777">
                  <c:v>0</c:v>
                </c:pt>
                <c:pt idx="9778">
                  <c:v>0</c:v>
                </c:pt>
                <c:pt idx="9779">
                  <c:v>0</c:v>
                </c:pt>
                <c:pt idx="9780">
                  <c:v>0</c:v>
                </c:pt>
                <c:pt idx="9781">
                  <c:v>0</c:v>
                </c:pt>
                <c:pt idx="9782">
                  <c:v>0</c:v>
                </c:pt>
                <c:pt idx="9783">
                  <c:v>0</c:v>
                </c:pt>
                <c:pt idx="9784">
                  <c:v>0</c:v>
                </c:pt>
                <c:pt idx="9785">
                  <c:v>0</c:v>
                </c:pt>
                <c:pt idx="9786">
                  <c:v>0</c:v>
                </c:pt>
                <c:pt idx="9787">
                  <c:v>0</c:v>
                </c:pt>
                <c:pt idx="9788">
                  <c:v>0</c:v>
                </c:pt>
                <c:pt idx="9789">
                  <c:v>0</c:v>
                </c:pt>
                <c:pt idx="9790">
                  <c:v>0</c:v>
                </c:pt>
                <c:pt idx="9791">
                  <c:v>0</c:v>
                </c:pt>
                <c:pt idx="9792">
                  <c:v>0</c:v>
                </c:pt>
                <c:pt idx="9793">
                  <c:v>0</c:v>
                </c:pt>
                <c:pt idx="9794">
                  <c:v>0</c:v>
                </c:pt>
                <c:pt idx="9795">
                  <c:v>0</c:v>
                </c:pt>
                <c:pt idx="9796">
                  <c:v>0</c:v>
                </c:pt>
                <c:pt idx="9797">
                  <c:v>0</c:v>
                </c:pt>
                <c:pt idx="9798">
                  <c:v>0</c:v>
                </c:pt>
                <c:pt idx="9799">
                  <c:v>0</c:v>
                </c:pt>
                <c:pt idx="9800">
                  <c:v>0</c:v>
                </c:pt>
                <c:pt idx="9801">
                  <c:v>0</c:v>
                </c:pt>
                <c:pt idx="9802">
                  <c:v>0</c:v>
                </c:pt>
                <c:pt idx="9803">
                  <c:v>0</c:v>
                </c:pt>
                <c:pt idx="9804">
                  <c:v>0</c:v>
                </c:pt>
                <c:pt idx="9805">
                  <c:v>0</c:v>
                </c:pt>
                <c:pt idx="9806">
                  <c:v>0</c:v>
                </c:pt>
                <c:pt idx="9807">
                  <c:v>0</c:v>
                </c:pt>
                <c:pt idx="9808">
                  <c:v>0</c:v>
                </c:pt>
                <c:pt idx="9809">
                  <c:v>0</c:v>
                </c:pt>
                <c:pt idx="9810">
                  <c:v>0</c:v>
                </c:pt>
                <c:pt idx="9811">
                  <c:v>0</c:v>
                </c:pt>
                <c:pt idx="9812">
                  <c:v>0</c:v>
                </c:pt>
                <c:pt idx="9813">
                  <c:v>0</c:v>
                </c:pt>
                <c:pt idx="9814">
                  <c:v>0</c:v>
                </c:pt>
                <c:pt idx="9815">
                  <c:v>0</c:v>
                </c:pt>
                <c:pt idx="9816">
                  <c:v>0</c:v>
                </c:pt>
                <c:pt idx="9817">
                  <c:v>0</c:v>
                </c:pt>
                <c:pt idx="9818">
                  <c:v>0</c:v>
                </c:pt>
                <c:pt idx="9819">
                  <c:v>0</c:v>
                </c:pt>
                <c:pt idx="9820">
                  <c:v>0</c:v>
                </c:pt>
                <c:pt idx="9821">
                  <c:v>0</c:v>
                </c:pt>
                <c:pt idx="9822">
                  <c:v>0</c:v>
                </c:pt>
                <c:pt idx="9823">
                  <c:v>0</c:v>
                </c:pt>
                <c:pt idx="9824">
                  <c:v>0</c:v>
                </c:pt>
                <c:pt idx="9825">
                  <c:v>0</c:v>
                </c:pt>
                <c:pt idx="9826">
                  <c:v>0</c:v>
                </c:pt>
                <c:pt idx="9827">
                  <c:v>0</c:v>
                </c:pt>
                <c:pt idx="9828">
                  <c:v>0</c:v>
                </c:pt>
                <c:pt idx="9829">
                  <c:v>0</c:v>
                </c:pt>
                <c:pt idx="9830">
                  <c:v>0</c:v>
                </c:pt>
                <c:pt idx="9831">
                  <c:v>0</c:v>
                </c:pt>
                <c:pt idx="9832">
                  <c:v>0</c:v>
                </c:pt>
                <c:pt idx="9833">
                  <c:v>0</c:v>
                </c:pt>
                <c:pt idx="9834">
                  <c:v>0</c:v>
                </c:pt>
                <c:pt idx="9835">
                  <c:v>0</c:v>
                </c:pt>
                <c:pt idx="9836">
                  <c:v>0</c:v>
                </c:pt>
                <c:pt idx="9837">
                  <c:v>0</c:v>
                </c:pt>
                <c:pt idx="9838">
                  <c:v>0</c:v>
                </c:pt>
                <c:pt idx="9839">
                  <c:v>0</c:v>
                </c:pt>
                <c:pt idx="9840">
                  <c:v>0</c:v>
                </c:pt>
                <c:pt idx="9841">
                  <c:v>0</c:v>
                </c:pt>
                <c:pt idx="9842">
                  <c:v>0</c:v>
                </c:pt>
                <c:pt idx="9843">
                  <c:v>0</c:v>
                </c:pt>
                <c:pt idx="9844">
                  <c:v>0</c:v>
                </c:pt>
                <c:pt idx="9845">
                  <c:v>0</c:v>
                </c:pt>
                <c:pt idx="9846">
                  <c:v>0</c:v>
                </c:pt>
                <c:pt idx="9847">
                  <c:v>0</c:v>
                </c:pt>
                <c:pt idx="9848">
                  <c:v>0</c:v>
                </c:pt>
                <c:pt idx="9849">
                  <c:v>0</c:v>
                </c:pt>
                <c:pt idx="9850">
                  <c:v>0</c:v>
                </c:pt>
                <c:pt idx="9851">
                  <c:v>0</c:v>
                </c:pt>
                <c:pt idx="9852">
                  <c:v>0</c:v>
                </c:pt>
                <c:pt idx="9853">
                  <c:v>0</c:v>
                </c:pt>
                <c:pt idx="9854">
                  <c:v>0</c:v>
                </c:pt>
                <c:pt idx="9855">
                  <c:v>0</c:v>
                </c:pt>
                <c:pt idx="9856">
                  <c:v>0</c:v>
                </c:pt>
                <c:pt idx="9857">
                  <c:v>0</c:v>
                </c:pt>
                <c:pt idx="9858">
                  <c:v>0</c:v>
                </c:pt>
                <c:pt idx="9859">
                  <c:v>0</c:v>
                </c:pt>
                <c:pt idx="9860">
                  <c:v>0</c:v>
                </c:pt>
                <c:pt idx="9861">
                  <c:v>0</c:v>
                </c:pt>
                <c:pt idx="9862">
                  <c:v>0</c:v>
                </c:pt>
                <c:pt idx="9863">
                  <c:v>0</c:v>
                </c:pt>
                <c:pt idx="9864">
                  <c:v>0</c:v>
                </c:pt>
                <c:pt idx="9865">
                  <c:v>0</c:v>
                </c:pt>
                <c:pt idx="9866">
                  <c:v>0</c:v>
                </c:pt>
                <c:pt idx="9867">
                  <c:v>0</c:v>
                </c:pt>
                <c:pt idx="9868">
                  <c:v>0</c:v>
                </c:pt>
                <c:pt idx="9869">
                  <c:v>0</c:v>
                </c:pt>
                <c:pt idx="9870">
                  <c:v>0</c:v>
                </c:pt>
                <c:pt idx="9871">
                  <c:v>0</c:v>
                </c:pt>
                <c:pt idx="9872">
                  <c:v>0</c:v>
                </c:pt>
                <c:pt idx="9873">
                  <c:v>0</c:v>
                </c:pt>
                <c:pt idx="9874">
                  <c:v>0</c:v>
                </c:pt>
                <c:pt idx="9875">
                  <c:v>0</c:v>
                </c:pt>
                <c:pt idx="9876">
                  <c:v>0</c:v>
                </c:pt>
                <c:pt idx="9877">
                  <c:v>0</c:v>
                </c:pt>
                <c:pt idx="9878">
                  <c:v>0</c:v>
                </c:pt>
                <c:pt idx="9879">
                  <c:v>0</c:v>
                </c:pt>
                <c:pt idx="9880">
                  <c:v>0</c:v>
                </c:pt>
                <c:pt idx="9881">
                  <c:v>0</c:v>
                </c:pt>
                <c:pt idx="9882">
                  <c:v>0</c:v>
                </c:pt>
                <c:pt idx="9883">
                  <c:v>0</c:v>
                </c:pt>
                <c:pt idx="9884">
                  <c:v>0</c:v>
                </c:pt>
                <c:pt idx="9885">
                  <c:v>0</c:v>
                </c:pt>
                <c:pt idx="9886">
                  <c:v>0</c:v>
                </c:pt>
                <c:pt idx="9887">
                  <c:v>0</c:v>
                </c:pt>
                <c:pt idx="9888">
                  <c:v>0</c:v>
                </c:pt>
                <c:pt idx="9889">
                  <c:v>0</c:v>
                </c:pt>
                <c:pt idx="9890">
                  <c:v>0</c:v>
                </c:pt>
                <c:pt idx="9891">
                  <c:v>0</c:v>
                </c:pt>
                <c:pt idx="9892">
                  <c:v>0</c:v>
                </c:pt>
                <c:pt idx="9893">
                  <c:v>0</c:v>
                </c:pt>
                <c:pt idx="9894">
                  <c:v>0</c:v>
                </c:pt>
                <c:pt idx="9895">
                  <c:v>0</c:v>
                </c:pt>
                <c:pt idx="9896">
                  <c:v>0</c:v>
                </c:pt>
                <c:pt idx="9897">
                  <c:v>0</c:v>
                </c:pt>
                <c:pt idx="9898">
                  <c:v>0</c:v>
                </c:pt>
                <c:pt idx="9899">
                  <c:v>0</c:v>
                </c:pt>
                <c:pt idx="9900">
                  <c:v>0</c:v>
                </c:pt>
                <c:pt idx="9901">
                  <c:v>0</c:v>
                </c:pt>
                <c:pt idx="9902">
                  <c:v>0</c:v>
                </c:pt>
                <c:pt idx="9903">
                  <c:v>0</c:v>
                </c:pt>
                <c:pt idx="9904">
                  <c:v>0</c:v>
                </c:pt>
                <c:pt idx="9905">
                  <c:v>0</c:v>
                </c:pt>
                <c:pt idx="9906">
                  <c:v>0</c:v>
                </c:pt>
                <c:pt idx="9907">
                  <c:v>0</c:v>
                </c:pt>
                <c:pt idx="9908">
                  <c:v>0</c:v>
                </c:pt>
                <c:pt idx="9909">
                  <c:v>0</c:v>
                </c:pt>
                <c:pt idx="9910">
                  <c:v>0</c:v>
                </c:pt>
                <c:pt idx="9911">
                  <c:v>0</c:v>
                </c:pt>
                <c:pt idx="9912">
                  <c:v>0</c:v>
                </c:pt>
                <c:pt idx="9913">
                  <c:v>0</c:v>
                </c:pt>
                <c:pt idx="9914">
                  <c:v>0</c:v>
                </c:pt>
                <c:pt idx="9915">
                  <c:v>0</c:v>
                </c:pt>
                <c:pt idx="9916">
                  <c:v>0</c:v>
                </c:pt>
                <c:pt idx="9917">
                  <c:v>0</c:v>
                </c:pt>
                <c:pt idx="9918">
                  <c:v>0</c:v>
                </c:pt>
                <c:pt idx="9919">
                  <c:v>0</c:v>
                </c:pt>
                <c:pt idx="9920">
                  <c:v>0</c:v>
                </c:pt>
                <c:pt idx="9921">
                  <c:v>0</c:v>
                </c:pt>
                <c:pt idx="9922">
                  <c:v>0</c:v>
                </c:pt>
                <c:pt idx="9923">
                  <c:v>0</c:v>
                </c:pt>
                <c:pt idx="9924">
                  <c:v>0</c:v>
                </c:pt>
                <c:pt idx="9925">
                  <c:v>0</c:v>
                </c:pt>
                <c:pt idx="9926">
                  <c:v>0</c:v>
                </c:pt>
                <c:pt idx="9927">
                  <c:v>0</c:v>
                </c:pt>
                <c:pt idx="9928">
                  <c:v>0</c:v>
                </c:pt>
                <c:pt idx="9929">
                  <c:v>0</c:v>
                </c:pt>
                <c:pt idx="9930">
                  <c:v>0</c:v>
                </c:pt>
                <c:pt idx="9931">
                  <c:v>0</c:v>
                </c:pt>
                <c:pt idx="9932">
                  <c:v>0</c:v>
                </c:pt>
                <c:pt idx="9933">
                  <c:v>0</c:v>
                </c:pt>
                <c:pt idx="9934">
                  <c:v>0</c:v>
                </c:pt>
                <c:pt idx="9935">
                  <c:v>0</c:v>
                </c:pt>
                <c:pt idx="9936">
                  <c:v>0</c:v>
                </c:pt>
                <c:pt idx="9937">
                  <c:v>0</c:v>
                </c:pt>
                <c:pt idx="9938">
                  <c:v>0</c:v>
                </c:pt>
                <c:pt idx="9939">
                  <c:v>0</c:v>
                </c:pt>
                <c:pt idx="9940">
                  <c:v>0</c:v>
                </c:pt>
                <c:pt idx="9941">
                  <c:v>0</c:v>
                </c:pt>
                <c:pt idx="9942">
                  <c:v>0</c:v>
                </c:pt>
                <c:pt idx="9943">
                  <c:v>0</c:v>
                </c:pt>
                <c:pt idx="9944">
                  <c:v>0</c:v>
                </c:pt>
                <c:pt idx="9945">
                  <c:v>0</c:v>
                </c:pt>
                <c:pt idx="9946">
                  <c:v>0</c:v>
                </c:pt>
                <c:pt idx="9947">
                  <c:v>0</c:v>
                </c:pt>
                <c:pt idx="9948">
                  <c:v>0</c:v>
                </c:pt>
                <c:pt idx="9949">
                  <c:v>0</c:v>
                </c:pt>
                <c:pt idx="9950">
                  <c:v>0</c:v>
                </c:pt>
                <c:pt idx="9951">
                  <c:v>0</c:v>
                </c:pt>
                <c:pt idx="9952">
                  <c:v>0</c:v>
                </c:pt>
                <c:pt idx="9953">
                  <c:v>0</c:v>
                </c:pt>
                <c:pt idx="9954">
                  <c:v>0</c:v>
                </c:pt>
                <c:pt idx="9955">
                  <c:v>0</c:v>
                </c:pt>
                <c:pt idx="9956">
                  <c:v>0</c:v>
                </c:pt>
                <c:pt idx="9957">
                  <c:v>0</c:v>
                </c:pt>
                <c:pt idx="9958">
                  <c:v>0</c:v>
                </c:pt>
                <c:pt idx="9959">
                  <c:v>0</c:v>
                </c:pt>
                <c:pt idx="9960">
                  <c:v>0</c:v>
                </c:pt>
                <c:pt idx="9961">
                  <c:v>0</c:v>
                </c:pt>
                <c:pt idx="9962">
                  <c:v>0</c:v>
                </c:pt>
                <c:pt idx="9963">
                  <c:v>0</c:v>
                </c:pt>
                <c:pt idx="9964">
                  <c:v>0</c:v>
                </c:pt>
                <c:pt idx="9965">
                  <c:v>0</c:v>
                </c:pt>
                <c:pt idx="9966">
                  <c:v>0</c:v>
                </c:pt>
                <c:pt idx="9967">
                  <c:v>0</c:v>
                </c:pt>
                <c:pt idx="9968">
                  <c:v>0</c:v>
                </c:pt>
                <c:pt idx="9969">
                  <c:v>0</c:v>
                </c:pt>
                <c:pt idx="9970">
                  <c:v>0</c:v>
                </c:pt>
                <c:pt idx="9971">
                  <c:v>0</c:v>
                </c:pt>
                <c:pt idx="9972">
                  <c:v>0</c:v>
                </c:pt>
                <c:pt idx="9973">
                  <c:v>0</c:v>
                </c:pt>
                <c:pt idx="9974">
                  <c:v>0</c:v>
                </c:pt>
                <c:pt idx="9975">
                  <c:v>0</c:v>
                </c:pt>
                <c:pt idx="9976">
                  <c:v>0</c:v>
                </c:pt>
                <c:pt idx="9977">
                  <c:v>0</c:v>
                </c:pt>
                <c:pt idx="9978">
                  <c:v>0</c:v>
                </c:pt>
                <c:pt idx="9979">
                  <c:v>0</c:v>
                </c:pt>
                <c:pt idx="9980">
                  <c:v>0</c:v>
                </c:pt>
                <c:pt idx="9981">
                  <c:v>0</c:v>
                </c:pt>
                <c:pt idx="9982">
                  <c:v>0</c:v>
                </c:pt>
                <c:pt idx="9983">
                  <c:v>0</c:v>
                </c:pt>
                <c:pt idx="9984">
                  <c:v>0</c:v>
                </c:pt>
                <c:pt idx="9985">
                  <c:v>0</c:v>
                </c:pt>
                <c:pt idx="9986">
                  <c:v>0</c:v>
                </c:pt>
                <c:pt idx="9987">
                  <c:v>0</c:v>
                </c:pt>
                <c:pt idx="9988">
                  <c:v>0</c:v>
                </c:pt>
                <c:pt idx="9989">
                  <c:v>0</c:v>
                </c:pt>
                <c:pt idx="9990">
                  <c:v>0</c:v>
                </c:pt>
                <c:pt idx="9991">
                  <c:v>0</c:v>
                </c:pt>
                <c:pt idx="9992">
                  <c:v>0</c:v>
                </c:pt>
                <c:pt idx="9993">
                  <c:v>0</c:v>
                </c:pt>
                <c:pt idx="9994">
                  <c:v>0</c:v>
                </c:pt>
                <c:pt idx="9995">
                  <c:v>0</c:v>
                </c:pt>
                <c:pt idx="9996">
                  <c:v>0</c:v>
                </c:pt>
                <c:pt idx="9997">
                  <c:v>0</c:v>
                </c:pt>
                <c:pt idx="9998">
                  <c:v>0</c:v>
                </c:pt>
              </c:numCache>
            </c:numRef>
          </c:xVal>
          <c:yVal>
            <c:numRef>
              <c:f>group7!$B$2:$B$10000</c:f>
              <c:numCache>
                <c:formatCode>General</c:formatCode>
                <c:ptCount val="9999"/>
                <c:pt idx="0">
                  <c:v>12.818</c:v>
                </c:pt>
                <c:pt idx="1">
                  <c:v>12.828000000000001</c:v>
                </c:pt>
                <c:pt idx="2">
                  <c:v>12.832000000000004</c:v>
                </c:pt>
                <c:pt idx="3">
                  <c:v>12.828000000000001</c:v>
                </c:pt>
                <c:pt idx="4">
                  <c:v>12.834</c:v>
                </c:pt>
                <c:pt idx="5">
                  <c:v>12.823</c:v>
                </c:pt>
                <c:pt idx="6">
                  <c:v>12.823</c:v>
                </c:pt>
                <c:pt idx="7">
                  <c:v>12.834</c:v>
                </c:pt>
                <c:pt idx="8">
                  <c:v>12.811</c:v>
                </c:pt>
                <c:pt idx="9">
                  <c:v>12.811</c:v>
                </c:pt>
                <c:pt idx="10">
                  <c:v>12.798999999999999</c:v>
                </c:pt>
                <c:pt idx="11">
                  <c:v>12.786</c:v>
                </c:pt>
                <c:pt idx="12">
                  <c:v>12.759</c:v>
                </c:pt>
                <c:pt idx="13">
                  <c:v>12.766</c:v>
                </c:pt>
                <c:pt idx="14">
                  <c:v>12.754</c:v>
                </c:pt>
                <c:pt idx="15">
                  <c:v>12.729999999999999</c:v>
                </c:pt>
                <c:pt idx="16">
                  <c:v>12.716000000000001</c:v>
                </c:pt>
                <c:pt idx="17">
                  <c:v>12.695</c:v>
                </c:pt>
                <c:pt idx="18">
                  <c:v>12.674000000000001</c:v>
                </c:pt>
                <c:pt idx="19">
                  <c:v>12.633999999999999</c:v>
                </c:pt>
                <c:pt idx="20">
                  <c:v>12.559000000000006</c:v>
                </c:pt>
                <c:pt idx="21">
                  <c:v>12.527000000000001</c:v>
                </c:pt>
                <c:pt idx="22">
                  <c:v>12.492000000000004</c:v>
                </c:pt>
                <c:pt idx="23">
                  <c:v>12.474</c:v>
                </c:pt>
                <c:pt idx="24">
                  <c:v>12.422000000000002</c:v>
                </c:pt>
                <c:pt idx="25">
                  <c:v>12.42</c:v>
                </c:pt>
                <c:pt idx="26">
                  <c:v>12.389000000000006</c:v>
                </c:pt>
                <c:pt idx="27">
                  <c:v>12.379000000000012</c:v>
                </c:pt>
                <c:pt idx="28">
                  <c:v>12.355000000000018</c:v>
                </c:pt>
                <c:pt idx="29">
                  <c:v>12.357000000000006</c:v>
                </c:pt>
                <c:pt idx="30">
                  <c:v>12.342000000000002</c:v>
                </c:pt>
                <c:pt idx="31">
                  <c:v>12.32</c:v>
                </c:pt>
                <c:pt idx="32">
                  <c:v>12.308</c:v>
                </c:pt>
                <c:pt idx="33">
                  <c:v>12.290999999999999</c:v>
                </c:pt>
                <c:pt idx="34">
                  <c:v>12.292</c:v>
                </c:pt>
                <c:pt idx="35">
                  <c:v>12.281000000000001</c:v>
                </c:pt>
                <c:pt idx="36">
                  <c:v>12.285</c:v>
                </c:pt>
                <c:pt idx="37">
                  <c:v>12.272</c:v>
                </c:pt>
                <c:pt idx="38">
                  <c:v>12.267000000000001</c:v>
                </c:pt>
                <c:pt idx="39">
                  <c:v>12.268000000000001</c:v>
                </c:pt>
                <c:pt idx="40">
                  <c:v>12.249000000000001</c:v>
                </c:pt>
                <c:pt idx="41">
                  <c:v>12.256</c:v>
                </c:pt>
                <c:pt idx="42">
                  <c:v>12.253</c:v>
                </c:pt>
                <c:pt idx="43">
                  <c:v>12.242999999999999</c:v>
                </c:pt>
                <c:pt idx="44">
                  <c:v>12.245999999999999</c:v>
                </c:pt>
                <c:pt idx="45">
                  <c:v>12.254</c:v>
                </c:pt>
                <c:pt idx="46">
                  <c:v>12.259</c:v>
                </c:pt>
                <c:pt idx="47">
                  <c:v>12.264000000000001</c:v>
                </c:pt>
                <c:pt idx="48">
                  <c:v>12.261000000000001</c:v>
                </c:pt>
                <c:pt idx="49">
                  <c:v>12.263</c:v>
                </c:pt>
                <c:pt idx="50">
                  <c:v>12.275</c:v>
                </c:pt>
                <c:pt idx="51">
                  <c:v>12.277999999999999</c:v>
                </c:pt>
                <c:pt idx="52">
                  <c:v>12.285</c:v>
                </c:pt>
                <c:pt idx="53">
                  <c:v>12.317</c:v>
                </c:pt>
                <c:pt idx="54">
                  <c:v>12.336</c:v>
                </c:pt>
                <c:pt idx="55">
                  <c:v>12.341000000000001</c:v>
                </c:pt>
                <c:pt idx="56">
                  <c:v>12.376000000000014</c:v>
                </c:pt>
                <c:pt idx="57">
                  <c:v>12.393000000000002</c:v>
                </c:pt>
                <c:pt idx="58">
                  <c:v>12.386000000000006</c:v>
                </c:pt>
                <c:pt idx="59">
                  <c:v>12.409000000000002</c:v>
                </c:pt>
                <c:pt idx="60">
                  <c:v>12.436</c:v>
                </c:pt>
                <c:pt idx="61">
                  <c:v>12.446</c:v>
                </c:pt>
                <c:pt idx="62">
                  <c:v>12.434000000000001</c:v>
                </c:pt>
                <c:pt idx="63">
                  <c:v>12.464</c:v>
                </c:pt>
                <c:pt idx="64">
                  <c:v>12.492000000000004</c:v>
                </c:pt>
                <c:pt idx="65">
                  <c:v>12.473000000000004</c:v>
                </c:pt>
                <c:pt idx="66">
                  <c:v>12.492000000000004</c:v>
                </c:pt>
                <c:pt idx="67">
                  <c:v>12.497</c:v>
                </c:pt>
                <c:pt idx="68">
                  <c:v>12.499000000000002</c:v>
                </c:pt>
                <c:pt idx="69">
                  <c:v>12.497</c:v>
                </c:pt>
                <c:pt idx="70">
                  <c:v>12.499000000000002</c:v>
                </c:pt>
                <c:pt idx="71">
                  <c:v>12.849</c:v>
                </c:pt>
                <c:pt idx="72">
                  <c:v>12.854000000000006</c:v>
                </c:pt>
                <c:pt idx="73">
                  <c:v>12.853000000000012</c:v>
                </c:pt>
                <c:pt idx="74">
                  <c:v>12.873000000000006</c:v>
                </c:pt>
                <c:pt idx="75">
                  <c:v>12.876000000000014</c:v>
                </c:pt>
                <c:pt idx="76">
                  <c:v>12.866000000000012</c:v>
                </c:pt>
                <c:pt idx="77">
                  <c:v>12.889000000000006</c:v>
                </c:pt>
                <c:pt idx="78">
                  <c:v>12.862000000000014</c:v>
                </c:pt>
                <c:pt idx="79">
                  <c:v>12.855000000000018</c:v>
                </c:pt>
                <c:pt idx="80">
                  <c:v>12.861000000000002</c:v>
                </c:pt>
                <c:pt idx="81">
                  <c:v>12.845000000000002</c:v>
                </c:pt>
                <c:pt idx="82">
                  <c:v>12.847</c:v>
                </c:pt>
                <c:pt idx="83">
                  <c:v>12.829000000000002</c:v>
                </c:pt>
                <c:pt idx="84">
                  <c:v>12.825000000000006</c:v>
                </c:pt>
                <c:pt idx="85">
                  <c:v>12.797000000000001</c:v>
                </c:pt>
                <c:pt idx="86">
                  <c:v>12.792</c:v>
                </c:pt>
                <c:pt idx="87">
                  <c:v>12.777999999999999</c:v>
                </c:pt>
                <c:pt idx="88">
                  <c:v>12.754</c:v>
                </c:pt>
                <c:pt idx="89">
                  <c:v>12.727999999999998</c:v>
                </c:pt>
                <c:pt idx="90">
                  <c:v>12.710999999999999</c:v>
                </c:pt>
                <c:pt idx="91">
                  <c:v>12.682</c:v>
                </c:pt>
                <c:pt idx="92">
                  <c:v>12.629999999999999</c:v>
                </c:pt>
                <c:pt idx="93">
                  <c:v>12.576000000000002</c:v>
                </c:pt>
                <c:pt idx="94">
                  <c:v>12.552000000000012</c:v>
                </c:pt>
                <c:pt idx="95">
                  <c:v>12.505000000000004</c:v>
                </c:pt>
                <c:pt idx="96">
                  <c:v>12.472000000000012</c:v>
                </c:pt>
                <c:pt idx="97">
                  <c:v>12.433</c:v>
                </c:pt>
                <c:pt idx="98">
                  <c:v>12.408000000000001</c:v>
                </c:pt>
                <c:pt idx="99">
                  <c:v>12.376000000000014</c:v>
                </c:pt>
                <c:pt idx="100">
                  <c:v>12.354000000000006</c:v>
                </c:pt>
                <c:pt idx="101">
                  <c:v>12.334</c:v>
                </c:pt>
                <c:pt idx="102">
                  <c:v>12.312000000000006</c:v>
                </c:pt>
                <c:pt idx="103">
                  <c:v>12.324</c:v>
                </c:pt>
                <c:pt idx="104">
                  <c:v>12.314</c:v>
                </c:pt>
                <c:pt idx="105">
                  <c:v>12.298999999999999</c:v>
                </c:pt>
                <c:pt idx="106">
                  <c:v>12.286</c:v>
                </c:pt>
                <c:pt idx="107">
                  <c:v>12.275</c:v>
                </c:pt>
                <c:pt idx="108">
                  <c:v>12.258000000000001</c:v>
                </c:pt>
                <c:pt idx="109">
                  <c:v>12.263</c:v>
                </c:pt>
                <c:pt idx="110">
                  <c:v>12.251000000000001</c:v>
                </c:pt>
                <c:pt idx="111">
                  <c:v>12.243999999999998</c:v>
                </c:pt>
                <c:pt idx="112">
                  <c:v>12.242000000000001</c:v>
                </c:pt>
                <c:pt idx="113">
                  <c:v>12.223000000000001</c:v>
                </c:pt>
                <c:pt idx="114">
                  <c:v>12.217999999999998</c:v>
                </c:pt>
                <c:pt idx="115">
                  <c:v>12.218999999999999</c:v>
                </c:pt>
                <c:pt idx="116">
                  <c:v>12.219999999999999</c:v>
                </c:pt>
                <c:pt idx="117">
                  <c:v>12.205</c:v>
                </c:pt>
                <c:pt idx="118">
                  <c:v>12.201000000000001</c:v>
                </c:pt>
                <c:pt idx="119">
                  <c:v>12.207000000000001</c:v>
                </c:pt>
                <c:pt idx="120">
                  <c:v>12.206</c:v>
                </c:pt>
                <c:pt idx="121">
                  <c:v>12.204000000000001</c:v>
                </c:pt>
                <c:pt idx="122">
                  <c:v>12.210999999999999</c:v>
                </c:pt>
                <c:pt idx="123">
                  <c:v>12.202</c:v>
                </c:pt>
                <c:pt idx="124">
                  <c:v>12.216000000000001</c:v>
                </c:pt>
                <c:pt idx="125">
                  <c:v>12.230999999999998</c:v>
                </c:pt>
                <c:pt idx="126">
                  <c:v>12.240999999999998</c:v>
                </c:pt>
                <c:pt idx="127">
                  <c:v>12.243999999999998</c:v>
                </c:pt>
                <c:pt idx="128">
                  <c:v>12.253</c:v>
                </c:pt>
                <c:pt idx="129">
                  <c:v>12.243999999999998</c:v>
                </c:pt>
                <c:pt idx="130">
                  <c:v>12.285</c:v>
                </c:pt>
                <c:pt idx="131">
                  <c:v>12.274000000000001</c:v>
                </c:pt>
                <c:pt idx="132">
                  <c:v>12.297999999999998</c:v>
                </c:pt>
                <c:pt idx="133">
                  <c:v>12.298999999999999</c:v>
                </c:pt>
                <c:pt idx="134">
                  <c:v>12.338000000000001</c:v>
                </c:pt>
                <c:pt idx="135">
                  <c:v>12.327</c:v>
                </c:pt>
                <c:pt idx="136">
                  <c:v>12.351000000000004</c:v>
                </c:pt>
                <c:pt idx="137">
                  <c:v>12.359000000000014</c:v>
                </c:pt>
                <c:pt idx="138">
                  <c:v>12.365000000000014</c:v>
                </c:pt>
                <c:pt idx="139">
                  <c:v>12.369000000000012</c:v>
                </c:pt>
                <c:pt idx="140">
                  <c:v>12.374000000000002</c:v>
                </c:pt>
                <c:pt idx="141">
                  <c:v>12.412000000000004</c:v>
                </c:pt>
                <c:pt idx="142">
                  <c:v>12.408000000000001</c:v>
                </c:pt>
                <c:pt idx="143">
                  <c:v>12.426</c:v>
                </c:pt>
                <c:pt idx="144">
                  <c:v>12.442</c:v>
                </c:pt>
                <c:pt idx="145">
                  <c:v>12.476000000000004</c:v>
                </c:pt>
                <c:pt idx="146">
                  <c:v>12.452000000000014</c:v>
                </c:pt>
                <c:pt idx="147">
                  <c:v>12.483000000000002</c:v>
                </c:pt>
                <c:pt idx="148">
                  <c:v>12.471</c:v>
                </c:pt>
                <c:pt idx="149">
                  <c:v>12.484</c:v>
                </c:pt>
                <c:pt idx="150">
                  <c:v>12.84</c:v>
                </c:pt>
                <c:pt idx="151">
                  <c:v>12.845000000000002</c:v>
                </c:pt>
                <c:pt idx="152">
                  <c:v>12.861000000000002</c:v>
                </c:pt>
                <c:pt idx="153">
                  <c:v>12.843</c:v>
                </c:pt>
                <c:pt idx="154">
                  <c:v>12.847</c:v>
                </c:pt>
                <c:pt idx="155">
                  <c:v>12.845000000000002</c:v>
                </c:pt>
                <c:pt idx="156">
                  <c:v>12.849</c:v>
                </c:pt>
                <c:pt idx="157">
                  <c:v>12.847</c:v>
                </c:pt>
                <c:pt idx="158">
                  <c:v>12.858000000000002</c:v>
                </c:pt>
                <c:pt idx="159">
                  <c:v>12.831</c:v>
                </c:pt>
                <c:pt idx="160">
                  <c:v>12.834</c:v>
                </c:pt>
                <c:pt idx="161">
                  <c:v>12.829000000000002</c:v>
                </c:pt>
                <c:pt idx="162">
                  <c:v>12.8</c:v>
                </c:pt>
                <c:pt idx="163">
                  <c:v>12.81</c:v>
                </c:pt>
                <c:pt idx="164">
                  <c:v>12.782</c:v>
                </c:pt>
                <c:pt idx="165">
                  <c:v>12.76</c:v>
                </c:pt>
                <c:pt idx="166">
                  <c:v>12.756</c:v>
                </c:pt>
                <c:pt idx="167">
                  <c:v>12.726999999999999</c:v>
                </c:pt>
                <c:pt idx="168">
                  <c:v>12.713000000000001</c:v>
                </c:pt>
                <c:pt idx="169">
                  <c:v>12.668000000000001</c:v>
                </c:pt>
                <c:pt idx="170">
                  <c:v>12.638999999999999</c:v>
                </c:pt>
                <c:pt idx="171">
                  <c:v>12.612</c:v>
                </c:pt>
                <c:pt idx="172">
                  <c:v>12.593</c:v>
                </c:pt>
                <c:pt idx="173">
                  <c:v>12.537000000000001</c:v>
                </c:pt>
                <c:pt idx="174">
                  <c:v>12.518000000000001</c:v>
                </c:pt>
                <c:pt idx="175">
                  <c:v>12.498000000000001</c:v>
                </c:pt>
                <c:pt idx="176">
                  <c:v>12.461</c:v>
                </c:pt>
                <c:pt idx="177">
                  <c:v>12.41</c:v>
                </c:pt>
                <c:pt idx="178">
                  <c:v>12.384</c:v>
                </c:pt>
                <c:pt idx="179">
                  <c:v>12.398</c:v>
                </c:pt>
                <c:pt idx="180">
                  <c:v>12.363000000000012</c:v>
                </c:pt>
                <c:pt idx="181">
                  <c:v>12.375000000000014</c:v>
                </c:pt>
                <c:pt idx="182">
                  <c:v>12.341000000000001</c:v>
                </c:pt>
                <c:pt idx="183">
                  <c:v>12.321</c:v>
                </c:pt>
                <c:pt idx="184">
                  <c:v>12.287999999999998</c:v>
                </c:pt>
                <c:pt idx="185">
                  <c:v>12.29</c:v>
                </c:pt>
                <c:pt idx="186">
                  <c:v>12.282</c:v>
                </c:pt>
                <c:pt idx="187">
                  <c:v>12.258000000000001</c:v>
                </c:pt>
                <c:pt idx="188">
                  <c:v>12.228999999999999</c:v>
                </c:pt>
                <c:pt idx="189">
                  <c:v>12.219999999999999</c:v>
                </c:pt>
                <c:pt idx="190">
                  <c:v>12.185</c:v>
                </c:pt>
                <c:pt idx="191">
                  <c:v>12.186</c:v>
                </c:pt>
                <c:pt idx="192">
                  <c:v>12.173</c:v>
                </c:pt>
                <c:pt idx="193">
                  <c:v>12.172000000000002</c:v>
                </c:pt>
                <c:pt idx="194">
                  <c:v>12.193</c:v>
                </c:pt>
                <c:pt idx="195">
                  <c:v>12.188000000000001</c:v>
                </c:pt>
                <c:pt idx="196">
                  <c:v>12.191000000000001</c:v>
                </c:pt>
                <c:pt idx="197">
                  <c:v>11.789</c:v>
                </c:pt>
                <c:pt idx="198">
                  <c:v>12.209999999999999</c:v>
                </c:pt>
                <c:pt idx="199">
                  <c:v>12.201000000000001</c:v>
                </c:pt>
                <c:pt idx="200">
                  <c:v>12.2</c:v>
                </c:pt>
                <c:pt idx="201">
                  <c:v>12.218999999999999</c:v>
                </c:pt>
                <c:pt idx="202">
                  <c:v>12.247999999999999</c:v>
                </c:pt>
                <c:pt idx="203">
                  <c:v>12.279</c:v>
                </c:pt>
                <c:pt idx="204">
                  <c:v>12.245999999999999</c:v>
                </c:pt>
                <c:pt idx="205">
                  <c:v>12.254</c:v>
                </c:pt>
                <c:pt idx="206">
                  <c:v>12.271000000000001</c:v>
                </c:pt>
                <c:pt idx="207">
                  <c:v>12.305000000000012</c:v>
                </c:pt>
                <c:pt idx="208">
                  <c:v>12.31</c:v>
                </c:pt>
                <c:pt idx="209">
                  <c:v>12.312000000000006</c:v>
                </c:pt>
                <c:pt idx="210">
                  <c:v>12.312000000000006</c:v>
                </c:pt>
                <c:pt idx="211">
                  <c:v>12.328000000000001</c:v>
                </c:pt>
                <c:pt idx="212">
                  <c:v>12.345000000000002</c:v>
                </c:pt>
                <c:pt idx="213">
                  <c:v>12.333</c:v>
                </c:pt>
                <c:pt idx="214">
                  <c:v>12.38</c:v>
                </c:pt>
                <c:pt idx="215">
                  <c:v>12.375000000000014</c:v>
                </c:pt>
                <c:pt idx="216">
                  <c:v>12.406000000000002</c:v>
                </c:pt>
                <c:pt idx="217">
                  <c:v>12.403</c:v>
                </c:pt>
                <c:pt idx="218">
                  <c:v>12.414</c:v>
                </c:pt>
                <c:pt idx="219">
                  <c:v>12.432</c:v>
                </c:pt>
                <c:pt idx="220">
                  <c:v>12.433</c:v>
                </c:pt>
                <c:pt idx="221">
                  <c:v>12.452000000000014</c:v>
                </c:pt>
                <c:pt idx="222">
                  <c:v>12.462000000000012</c:v>
                </c:pt>
                <c:pt idx="223">
                  <c:v>12.611000000000001</c:v>
                </c:pt>
                <c:pt idx="224">
                  <c:v>12.616</c:v>
                </c:pt>
                <c:pt idx="225">
                  <c:v>12.627999999999998</c:v>
                </c:pt>
                <c:pt idx="226">
                  <c:v>12.624000000000001</c:v>
                </c:pt>
                <c:pt idx="227">
                  <c:v>12.615</c:v>
                </c:pt>
                <c:pt idx="228">
                  <c:v>12.633999999999999</c:v>
                </c:pt>
                <c:pt idx="229">
                  <c:v>12.627999999999998</c:v>
                </c:pt>
                <c:pt idx="230">
                  <c:v>12.617000000000001</c:v>
                </c:pt>
                <c:pt idx="231">
                  <c:v>12.638999999999999</c:v>
                </c:pt>
                <c:pt idx="232">
                  <c:v>12.604000000000001</c:v>
                </c:pt>
                <c:pt idx="233">
                  <c:v>12.636000000000001</c:v>
                </c:pt>
                <c:pt idx="234">
                  <c:v>12.646999999999998</c:v>
                </c:pt>
                <c:pt idx="235">
                  <c:v>12.638999999999999</c:v>
                </c:pt>
                <c:pt idx="236">
                  <c:v>12.641999999999999</c:v>
                </c:pt>
                <c:pt idx="237">
                  <c:v>12.614000000000001</c:v>
                </c:pt>
                <c:pt idx="238">
                  <c:v>12.635</c:v>
                </c:pt>
                <c:pt idx="239">
                  <c:v>12.619</c:v>
                </c:pt>
                <c:pt idx="240">
                  <c:v>12.637999999999998</c:v>
                </c:pt>
                <c:pt idx="241">
                  <c:v>12.633999999999999</c:v>
                </c:pt>
                <c:pt idx="242">
                  <c:v>12.624000000000001</c:v>
                </c:pt>
                <c:pt idx="243">
                  <c:v>12.65</c:v>
                </c:pt>
                <c:pt idx="244">
                  <c:v>12.646000000000001</c:v>
                </c:pt>
                <c:pt idx="245">
                  <c:v>12.646000000000001</c:v>
                </c:pt>
                <c:pt idx="246">
                  <c:v>12.65</c:v>
                </c:pt>
                <c:pt idx="247">
                  <c:v>12.630999999999998</c:v>
                </c:pt>
                <c:pt idx="248">
                  <c:v>12.661</c:v>
                </c:pt>
                <c:pt idx="249">
                  <c:v>12.636999999999999</c:v>
                </c:pt>
                <c:pt idx="250">
                  <c:v>12.669</c:v>
                </c:pt>
                <c:pt idx="251">
                  <c:v>12.641999999999999</c:v>
                </c:pt>
                <c:pt idx="252">
                  <c:v>12.666</c:v>
                </c:pt>
                <c:pt idx="253">
                  <c:v>12.646999999999998</c:v>
                </c:pt>
                <c:pt idx="254">
                  <c:v>12.66</c:v>
                </c:pt>
                <c:pt idx="255">
                  <c:v>12.666</c:v>
                </c:pt>
                <c:pt idx="256">
                  <c:v>12.669</c:v>
                </c:pt>
                <c:pt idx="257">
                  <c:v>12.643000000000001</c:v>
                </c:pt>
                <c:pt idx="258">
                  <c:v>12.646000000000001</c:v>
                </c:pt>
                <c:pt idx="259">
                  <c:v>12.654</c:v>
                </c:pt>
                <c:pt idx="260">
                  <c:v>12.674000000000001</c:v>
                </c:pt>
                <c:pt idx="261">
                  <c:v>12.656000000000002</c:v>
                </c:pt>
                <c:pt idx="262">
                  <c:v>12.665000000000004</c:v>
                </c:pt>
                <c:pt idx="263">
                  <c:v>12.653</c:v>
                </c:pt>
                <c:pt idx="264">
                  <c:v>12.697999999999999</c:v>
                </c:pt>
                <c:pt idx="265">
                  <c:v>12.684000000000001</c:v>
                </c:pt>
                <c:pt idx="266">
                  <c:v>12.669</c:v>
                </c:pt>
                <c:pt idx="267">
                  <c:v>12.677</c:v>
                </c:pt>
                <c:pt idx="268">
                  <c:v>12.675000000000002</c:v>
                </c:pt>
                <c:pt idx="269">
                  <c:v>12.687000000000001</c:v>
                </c:pt>
                <c:pt idx="270">
                  <c:v>12.656000000000002</c:v>
                </c:pt>
                <c:pt idx="271">
                  <c:v>12.691000000000001</c:v>
                </c:pt>
                <c:pt idx="272">
                  <c:v>12.655000000000006</c:v>
                </c:pt>
                <c:pt idx="273">
                  <c:v>12.691000000000001</c:v>
                </c:pt>
                <c:pt idx="274">
                  <c:v>12.689</c:v>
                </c:pt>
                <c:pt idx="275">
                  <c:v>12.695</c:v>
                </c:pt>
                <c:pt idx="276">
                  <c:v>12.685</c:v>
                </c:pt>
                <c:pt idx="277">
                  <c:v>12.656000000000002</c:v>
                </c:pt>
                <c:pt idx="278">
                  <c:v>12.68</c:v>
                </c:pt>
                <c:pt idx="279">
                  <c:v>12.7</c:v>
                </c:pt>
                <c:pt idx="280">
                  <c:v>12.695</c:v>
                </c:pt>
                <c:pt idx="281">
                  <c:v>12.694000000000001</c:v>
                </c:pt>
                <c:pt idx="282">
                  <c:v>12.693</c:v>
                </c:pt>
                <c:pt idx="283">
                  <c:v>12.659000000000002</c:v>
                </c:pt>
                <c:pt idx="284">
                  <c:v>12.67</c:v>
                </c:pt>
                <c:pt idx="285">
                  <c:v>12.684000000000001</c:v>
                </c:pt>
                <c:pt idx="286">
                  <c:v>12.696</c:v>
                </c:pt>
                <c:pt idx="287">
                  <c:v>12.699</c:v>
                </c:pt>
                <c:pt idx="288">
                  <c:v>12.688000000000001</c:v>
                </c:pt>
                <c:pt idx="289">
                  <c:v>12.701000000000001</c:v>
                </c:pt>
                <c:pt idx="290">
                  <c:v>12.697000000000001</c:v>
                </c:pt>
                <c:pt idx="291">
                  <c:v>12.683</c:v>
                </c:pt>
                <c:pt idx="292">
                  <c:v>12.709999999999999</c:v>
                </c:pt>
                <c:pt idx="293">
                  <c:v>12.696</c:v>
                </c:pt>
                <c:pt idx="294">
                  <c:v>12.712</c:v>
                </c:pt>
                <c:pt idx="295">
                  <c:v>12.720999999999998</c:v>
                </c:pt>
                <c:pt idx="296">
                  <c:v>12.702</c:v>
                </c:pt>
                <c:pt idx="297">
                  <c:v>12.695</c:v>
                </c:pt>
                <c:pt idx="298">
                  <c:v>12.704000000000001</c:v>
                </c:pt>
                <c:pt idx="299">
                  <c:v>12.707999999999998</c:v>
                </c:pt>
                <c:pt idx="300">
                  <c:v>12.688000000000001</c:v>
                </c:pt>
                <c:pt idx="301">
                  <c:v>12.720999999999998</c:v>
                </c:pt>
                <c:pt idx="302">
                  <c:v>12.712</c:v>
                </c:pt>
                <c:pt idx="303">
                  <c:v>12.727999999999998</c:v>
                </c:pt>
                <c:pt idx="304">
                  <c:v>12.733000000000001</c:v>
                </c:pt>
                <c:pt idx="305">
                  <c:v>12.705</c:v>
                </c:pt>
                <c:pt idx="306">
                  <c:v>12.712</c:v>
                </c:pt>
                <c:pt idx="307">
                  <c:v>12.692</c:v>
                </c:pt>
                <c:pt idx="308">
                  <c:v>12.713000000000001</c:v>
                </c:pt>
                <c:pt idx="309">
                  <c:v>12.709</c:v>
                </c:pt>
                <c:pt idx="310">
                  <c:v>12.687000000000001</c:v>
                </c:pt>
                <c:pt idx="311">
                  <c:v>12.717999999999998</c:v>
                </c:pt>
                <c:pt idx="312">
                  <c:v>12.719999999999999</c:v>
                </c:pt>
                <c:pt idx="313">
                  <c:v>12.710999999999999</c:v>
                </c:pt>
                <c:pt idx="314">
                  <c:v>12.727999999999998</c:v>
                </c:pt>
                <c:pt idx="315">
                  <c:v>12.717999999999998</c:v>
                </c:pt>
                <c:pt idx="316">
                  <c:v>12.713999999999999</c:v>
                </c:pt>
                <c:pt idx="317">
                  <c:v>12.730999999999998</c:v>
                </c:pt>
                <c:pt idx="318">
                  <c:v>12.733999999999998</c:v>
                </c:pt>
                <c:pt idx="319">
                  <c:v>12.702</c:v>
                </c:pt>
                <c:pt idx="320">
                  <c:v>12.726999999999999</c:v>
                </c:pt>
                <c:pt idx="321">
                  <c:v>12.742000000000001</c:v>
                </c:pt>
                <c:pt idx="322">
                  <c:v>12.737999999999998</c:v>
                </c:pt>
                <c:pt idx="323">
                  <c:v>12.727999999999998</c:v>
                </c:pt>
                <c:pt idx="324">
                  <c:v>12.742999999999999</c:v>
                </c:pt>
                <c:pt idx="325">
                  <c:v>12.751000000000001</c:v>
                </c:pt>
                <c:pt idx="326">
                  <c:v>12.733999999999998</c:v>
                </c:pt>
                <c:pt idx="327">
                  <c:v>12.726999999999999</c:v>
                </c:pt>
                <c:pt idx="328">
                  <c:v>12.713000000000001</c:v>
                </c:pt>
                <c:pt idx="329">
                  <c:v>12.745999999999999</c:v>
                </c:pt>
                <c:pt idx="330">
                  <c:v>12.712</c:v>
                </c:pt>
                <c:pt idx="331">
                  <c:v>12.75</c:v>
                </c:pt>
                <c:pt idx="332">
                  <c:v>12.749000000000001</c:v>
                </c:pt>
                <c:pt idx="333">
                  <c:v>12.717000000000001</c:v>
                </c:pt>
                <c:pt idx="334">
                  <c:v>12.739999999999998</c:v>
                </c:pt>
                <c:pt idx="335">
                  <c:v>12.736999999999998</c:v>
                </c:pt>
                <c:pt idx="336">
                  <c:v>12.749000000000001</c:v>
                </c:pt>
                <c:pt idx="337">
                  <c:v>12.736000000000001</c:v>
                </c:pt>
                <c:pt idx="338">
                  <c:v>12.729999999999999</c:v>
                </c:pt>
                <c:pt idx="339">
                  <c:v>12.744999999999999</c:v>
                </c:pt>
                <c:pt idx="340">
                  <c:v>12.736999999999998</c:v>
                </c:pt>
                <c:pt idx="341">
                  <c:v>12.717999999999998</c:v>
                </c:pt>
                <c:pt idx="342">
                  <c:v>12.734999999999999</c:v>
                </c:pt>
                <c:pt idx="343">
                  <c:v>12.742999999999999</c:v>
                </c:pt>
                <c:pt idx="344">
                  <c:v>12.716000000000001</c:v>
                </c:pt>
                <c:pt idx="345">
                  <c:v>12.757</c:v>
                </c:pt>
                <c:pt idx="346">
                  <c:v>12.747999999999999</c:v>
                </c:pt>
                <c:pt idx="347">
                  <c:v>12.733999999999998</c:v>
                </c:pt>
                <c:pt idx="348">
                  <c:v>12.749000000000001</c:v>
                </c:pt>
                <c:pt idx="349">
                  <c:v>12.759</c:v>
                </c:pt>
                <c:pt idx="350">
                  <c:v>12.737999999999998</c:v>
                </c:pt>
                <c:pt idx="351">
                  <c:v>12.736000000000001</c:v>
                </c:pt>
                <c:pt idx="352">
                  <c:v>12.740999999999998</c:v>
                </c:pt>
                <c:pt idx="353">
                  <c:v>12.736999999999998</c:v>
                </c:pt>
                <c:pt idx="354">
                  <c:v>12.733999999999998</c:v>
                </c:pt>
                <c:pt idx="355">
                  <c:v>12.739000000000001</c:v>
                </c:pt>
                <c:pt idx="356">
                  <c:v>12.747999999999999</c:v>
                </c:pt>
                <c:pt idx="357">
                  <c:v>12.729999999999999</c:v>
                </c:pt>
                <c:pt idx="358">
                  <c:v>12.767000000000001</c:v>
                </c:pt>
                <c:pt idx="359">
                  <c:v>12.729999999999999</c:v>
                </c:pt>
                <c:pt idx="360">
                  <c:v>12.736000000000001</c:v>
                </c:pt>
                <c:pt idx="361">
                  <c:v>12.753</c:v>
                </c:pt>
                <c:pt idx="362">
                  <c:v>12.736000000000001</c:v>
                </c:pt>
                <c:pt idx="363">
                  <c:v>12.753</c:v>
                </c:pt>
                <c:pt idx="364">
                  <c:v>12.755000000000004</c:v>
                </c:pt>
                <c:pt idx="365">
                  <c:v>12.736000000000001</c:v>
                </c:pt>
                <c:pt idx="366">
                  <c:v>12.789</c:v>
                </c:pt>
                <c:pt idx="367">
                  <c:v>12.709999999999999</c:v>
                </c:pt>
                <c:pt idx="368">
                  <c:v>12.749000000000001</c:v>
                </c:pt>
                <c:pt idx="369">
                  <c:v>12.734999999999999</c:v>
                </c:pt>
                <c:pt idx="370">
                  <c:v>12.743999999999998</c:v>
                </c:pt>
                <c:pt idx="371">
                  <c:v>12.704000000000001</c:v>
                </c:pt>
                <c:pt idx="372">
                  <c:v>12.773</c:v>
                </c:pt>
                <c:pt idx="373">
                  <c:v>12.775</c:v>
                </c:pt>
                <c:pt idx="374">
                  <c:v>12.764000000000001</c:v>
                </c:pt>
                <c:pt idx="375">
                  <c:v>12.734999999999999</c:v>
                </c:pt>
                <c:pt idx="376">
                  <c:v>12.740999999999998</c:v>
                </c:pt>
                <c:pt idx="377">
                  <c:v>12.753</c:v>
                </c:pt>
                <c:pt idx="378">
                  <c:v>12.749000000000001</c:v>
                </c:pt>
                <c:pt idx="379">
                  <c:v>12.75</c:v>
                </c:pt>
                <c:pt idx="380">
                  <c:v>12.747999999999999</c:v>
                </c:pt>
                <c:pt idx="381">
                  <c:v>12.737999999999998</c:v>
                </c:pt>
                <c:pt idx="382">
                  <c:v>12.77</c:v>
                </c:pt>
                <c:pt idx="383">
                  <c:v>12.752000000000002</c:v>
                </c:pt>
                <c:pt idx="384">
                  <c:v>12.716000000000001</c:v>
                </c:pt>
                <c:pt idx="385">
                  <c:v>12.755000000000004</c:v>
                </c:pt>
                <c:pt idx="386">
                  <c:v>12.753</c:v>
                </c:pt>
                <c:pt idx="387">
                  <c:v>12.731999999999999</c:v>
                </c:pt>
                <c:pt idx="388">
                  <c:v>12.726999999999999</c:v>
                </c:pt>
                <c:pt idx="389">
                  <c:v>12.725</c:v>
                </c:pt>
                <c:pt idx="390">
                  <c:v>12.768000000000001</c:v>
                </c:pt>
                <c:pt idx="391">
                  <c:v>12.752000000000002</c:v>
                </c:pt>
                <c:pt idx="392">
                  <c:v>12.769</c:v>
                </c:pt>
                <c:pt idx="393">
                  <c:v>12.747999999999999</c:v>
                </c:pt>
                <c:pt idx="394">
                  <c:v>12.745999999999999</c:v>
                </c:pt>
                <c:pt idx="395">
                  <c:v>12.773</c:v>
                </c:pt>
                <c:pt idx="396">
                  <c:v>12.756</c:v>
                </c:pt>
                <c:pt idx="397">
                  <c:v>12.757</c:v>
                </c:pt>
                <c:pt idx="398">
                  <c:v>12.764000000000001</c:v>
                </c:pt>
                <c:pt idx="399">
                  <c:v>12.76</c:v>
                </c:pt>
                <c:pt idx="400">
                  <c:v>12.745999999999999</c:v>
                </c:pt>
                <c:pt idx="401">
                  <c:v>12.755000000000004</c:v>
                </c:pt>
                <c:pt idx="402">
                  <c:v>12.743999999999998</c:v>
                </c:pt>
                <c:pt idx="403">
                  <c:v>12.751000000000001</c:v>
                </c:pt>
                <c:pt idx="404">
                  <c:v>12.753</c:v>
                </c:pt>
                <c:pt idx="405">
                  <c:v>12.743999999999998</c:v>
                </c:pt>
                <c:pt idx="406">
                  <c:v>12.75</c:v>
                </c:pt>
                <c:pt idx="407">
                  <c:v>12.706</c:v>
                </c:pt>
                <c:pt idx="408">
                  <c:v>12.743999999999998</c:v>
                </c:pt>
                <c:pt idx="409">
                  <c:v>12.736000000000001</c:v>
                </c:pt>
                <c:pt idx="410">
                  <c:v>12.749000000000001</c:v>
                </c:pt>
                <c:pt idx="411">
                  <c:v>12.734999999999999</c:v>
                </c:pt>
                <c:pt idx="412">
                  <c:v>12.762</c:v>
                </c:pt>
                <c:pt idx="413">
                  <c:v>12.730999999999998</c:v>
                </c:pt>
                <c:pt idx="414">
                  <c:v>12.736999999999998</c:v>
                </c:pt>
                <c:pt idx="415">
                  <c:v>12.731999999999999</c:v>
                </c:pt>
                <c:pt idx="416">
                  <c:v>12.737999999999998</c:v>
                </c:pt>
                <c:pt idx="417">
                  <c:v>12.734999999999999</c:v>
                </c:pt>
                <c:pt idx="418">
                  <c:v>12.729999999999999</c:v>
                </c:pt>
                <c:pt idx="419">
                  <c:v>12.707000000000001</c:v>
                </c:pt>
                <c:pt idx="420">
                  <c:v>12.709999999999999</c:v>
                </c:pt>
                <c:pt idx="421">
                  <c:v>12.722</c:v>
                </c:pt>
                <c:pt idx="422">
                  <c:v>12.733999999999998</c:v>
                </c:pt>
                <c:pt idx="423">
                  <c:v>12.739999999999998</c:v>
                </c:pt>
                <c:pt idx="424">
                  <c:v>12.746999999999998</c:v>
                </c:pt>
                <c:pt idx="425">
                  <c:v>12.717999999999998</c:v>
                </c:pt>
                <c:pt idx="426">
                  <c:v>12.727999999999998</c:v>
                </c:pt>
                <c:pt idx="427">
                  <c:v>12.744999999999999</c:v>
                </c:pt>
                <c:pt idx="428">
                  <c:v>12.75</c:v>
                </c:pt>
                <c:pt idx="429">
                  <c:v>12.754</c:v>
                </c:pt>
                <c:pt idx="430">
                  <c:v>12.730999999999998</c:v>
                </c:pt>
                <c:pt idx="431">
                  <c:v>12.730999999999998</c:v>
                </c:pt>
                <c:pt idx="432">
                  <c:v>12.77</c:v>
                </c:pt>
                <c:pt idx="433">
                  <c:v>12.728999999999999</c:v>
                </c:pt>
                <c:pt idx="434">
                  <c:v>12.737999999999998</c:v>
                </c:pt>
                <c:pt idx="435">
                  <c:v>12.746999999999998</c:v>
                </c:pt>
                <c:pt idx="436">
                  <c:v>12.745999999999999</c:v>
                </c:pt>
                <c:pt idx="437">
                  <c:v>12.713000000000001</c:v>
                </c:pt>
                <c:pt idx="438">
                  <c:v>12.733000000000001</c:v>
                </c:pt>
                <c:pt idx="439">
                  <c:v>12.728999999999999</c:v>
                </c:pt>
                <c:pt idx="440">
                  <c:v>12.727999999999998</c:v>
                </c:pt>
                <c:pt idx="441">
                  <c:v>12.713000000000001</c:v>
                </c:pt>
                <c:pt idx="442">
                  <c:v>12.713999999999999</c:v>
                </c:pt>
                <c:pt idx="443">
                  <c:v>12.707999999999998</c:v>
                </c:pt>
                <c:pt idx="444">
                  <c:v>12.740999999999998</c:v>
                </c:pt>
                <c:pt idx="445">
                  <c:v>12.736000000000001</c:v>
                </c:pt>
                <c:pt idx="446">
                  <c:v>12.727999999999998</c:v>
                </c:pt>
                <c:pt idx="447">
                  <c:v>12.733000000000001</c:v>
                </c:pt>
                <c:pt idx="448">
                  <c:v>12.731999999999999</c:v>
                </c:pt>
                <c:pt idx="449">
                  <c:v>12.729999999999999</c:v>
                </c:pt>
                <c:pt idx="450">
                  <c:v>12.743999999999998</c:v>
                </c:pt>
                <c:pt idx="451">
                  <c:v>12.733000000000001</c:v>
                </c:pt>
                <c:pt idx="452">
                  <c:v>12.734999999999999</c:v>
                </c:pt>
                <c:pt idx="453">
                  <c:v>12.746999999999998</c:v>
                </c:pt>
                <c:pt idx="454">
                  <c:v>12.739000000000001</c:v>
                </c:pt>
                <c:pt idx="455">
                  <c:v>12.737999999999998</c:v>
                </c:pt>
                <c:pt idx="456">
                  <c:v>12.733000000000001</c:v>
                </c:pt>
                <c:pt idx="457">
                  <c:v>12.722</c:v>
                </c:pt>
                <c:pt idx="458">
                  <c:v>12.726999999999999</c:v>
                </c:pt>
                <c:pt idx="459">
                  <c:v>12.717999999999998</c:v>
                </c:pt>
                <c:pt idx="460">
                  <c:v>12.75</c:v>
                </c:pt>
                <c:pt idx="461">
                  <c:v>12.75</c:v>
                </c:pt>
                <c:pt idx="462">
                  <c:v>12.719999999999999</c:v>
                </c:pt>
                <c:pt idx="463">
                  <c:v>12.733000000000001</c:v>
                </c:pt>
                <c:pt idx="464">
                  <c:v>12.742999999999999</c:v>
                </c:pt>
                <c:pt idx="465">
                  <c:v>12.752000000000002</c:v>
                </c:pt>
                <c:pt idx="466">
                  <c:v>12.762</c:v>
                </c:pt>
                <c:pt idx="467">
                  <c:v>12.75</c:v>
                </c:pt>
                <c:pt idx="468">
                  <c:v>12.736000000000001</c:v>
                </c:pt>
                <c:pt idx="469">
                  <c:v>12.729999999999999</c:v>
                </c:pt>
                <c:pt idx="470">
                  <c:v>12.740999999999998</c:v>
                </c:pt>
                <c:pt idx="471">
                  <c:v>12.758000000000001</c:v>
                </c:pt>
                <c:pt idx="472">
                  <c:v>12.753</c:v>
                </c:pt>
                <c:pt idx="473">
                  <c:v>12.761000000000001</c:v>
                </c:pt>
                <c:pt idx="474">
                  <c:v>12.739999999999998</c:v>
                </c:pt>
                <c:pt idx="475">
                  <c:v>12.763</c:v>
                </c:pt>
                <c:pt idx="476">
                  <c:v>12.758000000000001</c:v>
                </c:pt>
                <c:pt idx="477">
                  <c:v>12.773</c:v>
                </c:pt>
                <c:pt idx="478">
                  <c:v>12.759</c:v>
                </c:pt>
                <c:pt idx="479">
                  <c:v>12.781000000000001</c:v>
                </c:pt>
                <c:pt idx="480">
                  <c:v>12.736999999999998</c:v>
                </c:pt>
                <c:pt idx="481">
                  <c:v>12.744999999999999</c:v>
                </c:pt>
                <c:pt idx="482">
                  <c:v>12.749000000000001</c:v>
                </c:pt>
                <c:pt idx="483">
                  <c:v>12.762</c:v>
                </c:pt>
                <c:pt idx="484">
                  <c:v>12.767000000000001</c:v>
                </c:pt>
                <c:pt idx="485">
                  <c:v>12.781000000000001</c:v>
                </c:pt>
                <c:pt idx="486">
                  <c:v>12.765000000000002</c:v>
                </c:pt>
                <c:pt idx="487">
                  <c:v>12.77</c:v>
                </c:pt>
                <c:pt idx="488">
                  <c:v>12.777000000000001</c:v>
                </c:pt>
                <c:pt idx="489">
                  <c:v>12.782</c:v>
                </c:pt>
                <c:pt idx="490">
                  <c:v>12.768000000000001</c:v>
                </c:pt>
                <c:pt idx="491">
                  <c:v>12.773</c:v>
                </c:pt>
                <c:pt idx="492">
                  <c:v>12.754</c:v>
                </c:pt>
                <c:pt idx="493">
                  <c:v>12.775</c:v>
                </c:pt>
                <c:pt idx="494">
                  <c:v>12.801</c:v>
                </c:pt>
                <c:pt idx="495">
                  <c:v>12.772</c:v>
                </c:pt>
                <c:pt idx="496">
                  <c:v>12.790999999999999</c:v>
                </c:pt>
                <c:pt idx="497">
                  <c:v>12.787000000000001</c:v>
                </c:pt>
                <c:pt idx="498">
                  <c:v>12.793000000000001</c:v>
                </c:pt>
                <c:pt idx="499">
                  <c:v>12.768000000000001</c:v>
                </c:pt>
                <c:pt idx="500">
                  <c:v>12.797999999999998</c:v>
                </c:pt>
                <c:pt idx="501">
                  <c:v>12.79</c:v>
                </c:pt>
                <c:pt idx="502">
                  <c:v>12.792</c:v>
                </c:pt>
                <c:pt idx="503">
                  <c:v>12.809000000000006</c:v>
                </c:pt>
                <c:pt idx="504">
                  <c:v>12.802000000000012</c:v>
                </c:pt>
                <c:pt idx="505">
                  <c:v>12.818</c:v>
                </c:pt>
                <c:pt idx="506">
                  <c:v>12.779</c:v>
                </c:pt>
                <c:pt idx="507">
                  <c:v>12.815000000000012</c:v>
                </c:pt>
                <c:pt idx="508">
                  <c:v>12.826000000000002</c:v>
                </c:pt>
                <c:pt idx="509">
                  <c:v>12.797000000000001</c:v>
                </c:pt>
                <c:pt idx="510">
                  <c:v>12.793999999999999</c:v>
                </c:pt>
                <c:pt idx="511">
                  <c:v>12.796000000000001</c:v>
                </c:pt>
                <c:pt idx="512">
                  <c:v>12.787999999999998</c:v>
                </c:pt>
                <c:pt idx="513">
                  <c:v>12.81</c:v>
                </c:pt>
                <c:pt idx="514">
                  <c:v>12.796000000000001</c:v>
                </c:pt>
                <c:pt idx="515">
                  <c:v>12.816000000000004</c:v>
                </c:pt>
                <c:pt idx="516">
                  <c:v>12.811</c:v>
                </c:pt>
                <c:pt idx="517">
                  <c:v>12.807</c:v>
                </c:pt>
                <c:pt idx="518">
                  <c:v>12.807</c:v>
                </c:pt>
                <c:pt idx="519">
                  <c:v>12.807</c:v>
                </c:pt>
                <c:pt idx="520">
                  <c:v>12.824</c:v>
                </c:pt>
                <c:pt idx="521">
                  <c:v>12.812000000000006</c:v>
                </c:pt>
                <c:pt idx="522">
                  <c:v>12.606</c:v>
                </c:pt>
                <c:pt idx="523">
                  <c:v>12.624000000000001</c:v>
                </c:pt>
                <c:pt idx="524">
                  <c:v>12.61</c:v>
                </c:pt>
                <c:pt idx="525">
                  <c:v>12.624000000000001</c:v>
                </c:pt>
                <c:pt idx="526">
                  <c:v>12.623000000000001</c:v>
                </c:pt>
                <c:pt idx="527">
                  <c:v>12.626000000000001</c:v>
                </c:pt>
                <c:pt idx="528">
                  <c:v>12.630999999999998</c:v>
                </c:pt>
                <c:pt idx="529">
                  <c:v>12.626000000000001</c:v>
                </c:pt>
                <c:pt idx="530">
                  <c:v>12.61</c:v>
                </c:pt>
                <c:pt idx="531">
                  <c:v>12.614000000000001</c:v>
                </c:pt>
                <c:pt idx="532">
                  <c:v>12.603</c:v>
                </c:pt>
                <c:pt idx="533">
                  <c:v>12.611000000000001</c:v>
                </c:pt>
                <c:pt idx="534">
                  <c:v>12.601000000000001</c:v>
                </c:pt>
                <c:pt idx="535">
                  <c:v>12.623000000000001</c:v>
                </c:pt>
                <c:pt idx="536">
                  <c:v>12.604000000000001</c:v>
                </c:pt>
                <c:pt idx="537">
                  <c:v>12.652000000000006</c:v>
                </c:pt>
                <c:pt idx="538">
                  <c:v>12.625</c:v>
                </c:pt>
                <c:pt idx="539">
                  <c:v>12.613</c:v>
                </c:pt>
                <c:pt idx="540">
                  <c:v>12.654</c:v>
                </c:pt>
                <c:pt idx="541">
                  <c:v>12.663</c:v>
                </c:pt>
                <c:pt idx="542">
                  <c:v>12.652000000000006</c:v>
                </c:pt>
                <c:pt idx="543">
                  <c:v>12.62</c:v>
                </c:pt>
                <c:pt idx="544">
                  <c:v>12.620999999999999</c:v>
                </c:pt>
                <c:pt idx="545">
                  <c:v>12.645</c:v>
                </c:pt>
                <c:pt idx="546">
                  <c:v>12.661</c:v>
                </c:pt>
                <c:pt idx="547">
                  <c:v>12.654</c:v>
                </c:pt>
                <c:pt idx="548">
                  <c:v>12.653</c:v>
                </c:pt>
                <c:pt idx="549">
                  <c:v>12.623000000000001</c:v>
                </c:pt>
                <c:pt idx="550">
                  <c:v>12.676</c:v>
                </c:pt>
                <c:pt idx="551">
                  <c:v>12.678000000000001</c:v>
                </c:pt>
                <c:pt idx="552">
                  <c:v>12.681000000000001</c:v>
                </c:pt>
                <c:pt idx="553">
                  <c:v>12.697999999999999</c:v>
                </c:pt>
                <c:pt idx="554">
                  <c:v>12.668000000000001</c:v>
                </c:pt>
                <c:pt idx="555">
                  <c:v>12.643000000000001</c:v>
                </c:pt>
                <c:pt idx="556">
                  <c:v>12.692</c:v>
                </c:pt>
                <c:pt idx="557">
                  <c:v>12.67</c:v>
                </c:pt>
                <c:pt idx="558">
                  <c:v>12.674000000000001</c:v>
                </c:pt>
                <c:pt idx="559">
                  <c:v>12.667</c:v>
                </c:pt>
                <c:pt idx="560">
                  <c:v>12.684000000000001</c:v>
                </c:pt>
                <c:pt idx="561">
                  <c:v>12.666</c:v>
                </c:pt>
                <c:pt idx="562">
                  <c:v>12.696</c:v>
                </c:pt>
                <c:pt idx="563">
                  <c:v>12.67</c:v>
                </c:pt>
                <c:pt idx="564">
                  <c:v>12.61</c:v>
                </c:pt>
                <c:pt idx="565">
                  <c:v>12.671000000000001</c:v>
                </c:pt>
                <c:pt idx="566">
                  <c:v>12.66</c:v>
                </c:pt>
                <c:pt idx="567">
                  <c:v>12.683</c:v>
                </c:pt>
                <c:pt idx="568">
                  <c:v>12.664</c:v>
                </c:pt>
                <c:pt idx="569">
                  <c:v>12.682</c:v>
                </c:pt>
                <c:pt idx="570">
                  <c:v>12.703000000000001</c:v>
                </c:pt>
                <c:pt idx="571">
                  <c:v>12.703000000000001</c:v>
                </c:pt>
                <c:pt idx="572">
                  <c:v>12.674000000000001</c:v>
                </c:pt>
                <c:pt idx="573">
                  <c:v>12.69</c:v>
                </c:pt>
                <c:pt idx="574">
                  <c:v>12.710999999999999</c:v>
                </c:pt>
                <c:pt idx="575">
                  <c:v>12.7</c:v>
                </c:pt>
                <c:pt idx="576">
                  <c:v>12.704000000000001</c:v>
                </c:pt>
                <c:pt idx="577">
                  <c:v>12.709</c:v>
                </c:pt>
                <c:pt idx="578">
                  <c:v>12.676</c:v>
                </c:pt>
                <c:pt idx="579">
                  <c:v>12.695</c:v>
                </c:pt>
                <c:pt idx="580">
                  <c:v>12.697999999999999</c:v>
                </c:pt>
                <c:pt idx="581">
                  <c:v>12.695</c:v>
                </c:pt>
                <c:pt idx="582">
                  <c:v>12.692</c:v>
                </c:pt>
                <c:pt idx="583">
                  <c:v>12.707999999999998</c:v>
                </c:pt>
                <c:pt idx="584">
                  <c:v>12.712</c:v>
                </c:pt>
                <c:pt idx="585">
                  <c:v>12.710999999999999</c:v>
                </c:pt>
                <c:pt idx="586">
                  <c:v>12.740999999999998</c:v>
                </c:pt>
                <c:pt idx="587">
                  <c:v>12.720999999999998</c:v>
                </c:pt>
                <c:pt idx="588">
                  <c:v>12.701000000000001</c:v>
                </c:pt>
                <c:pt idx="589">
                  <c:v>12.710999999999999</c:v>
                </c:pt>
                <c:pt idx="590">
                  <c:v>12.739999999999998</c:v>
                </c:pt>
                <c:pt idx="591">
                  <c:v>12.697999999999999</c:v>
                </c:pt>
                <c:pt idx="592">
                  <c:v>12.689</c:v>
                </c:pt>
                <c:pt idx="593">
                  <c:v>12.729999999999999</c:v>
                </c:pt>
                <c:pt idx="594">
                  <c:v>12.715</c:v>
                </c:pt>
                <c:pt idx="595">
                  <c:v>12.697999999999999</c:v>
                </c:pt>
                <c:pt idx="596">
                  <c:v>12.706</c:v>
                </c:pt>
                <c:pt idx="597">
                  <c:v>12.7</c:v>
                </c:pt>
                <c:pt idx="598">
                  <c:v>12.689</c:v>
                </c:pt>
                <c:pt idx="599">
                  <c:v>12.719999999999999</c:v>
                </c:pt>
                <c:pt idx="600">
                  <c:v>12.718999999999999</c:v>
                </c:pt>
                <c:pt idx="601">
                  <c:v>12.715</c:v>
                </c:pt>
                <c:pt idx="602">
                  <c:v>12.728999999999999</c:v>
                </c:pt>
                <c:pt idx="603">
                  <c:v>12.725</c:v>
                </c:pt>
                <c:pt idx="604">
                  <c:v>12.7</c:v>
                </c:pt>
                <c:pt idx="605">
                  <c:v>12.730999999999998</c:v>
                </c:pt>
                <c:pt idx="606">
                  <c:v>12.718999999999999</c:v>
                </c:pt>
                <c:pt idx="607">
                  <c:v>12.752000000000002</c:v>
                </c:pt>
                <c:pt idx="608">
                  <c:v>12.736000000000001</c:v>
                </c:pt>
                <c:pt idx="609">
                  <c:v>12.739999999999998</c:v>
                </c:pt>
                <c:pt idx="610">
                  <c:v>12.744999999999999</c:v>
                </c:pt>
                <c:pt idx="611">
                  <c:v>12.723999999999998</c:v>
                </c:pt>
                <c:pt idx="612">
                  <c:v>12.720999999999998</c:v>
                </c:pt>
                <c:pt idx="613">
                  <c:v>12.749000000000001</c:v>
                </c:pt>
                <c:pt idx="614">
                  <c:v>12.733999999999998</c:v>
                </c:pt>
                <c:pt idx="615">
                  <c:v>12.754</c:v>
                </c:pt>
                <c:pt idx="616">
                  <c:v>12.731999999999999</c:v>
                </c:pt>
                <c:pt idx="617">
                  <c:v>12.742999999999999</c:v>
                </c:pt>
                <c:pt idx="618">
                  <c:v>12.758000000000001</c:v>
                </c:pt>
                <c:pt idx="619">
                  <c:v>12.736000000000001</c:v>
                </c:pt>
                <c:pt idx="620">
                  <c:v>12.747999999999999</c:v>
                </c:pt>
                <c:pt idx="621">
                  <c:v>12.746999999999998</c:v>
                </c:pt>
                <c:pt idx="622">
                  <c:v>12.744999999999999</c:v>
                </c:pt>
                <c:pt idx="623">
                  <c:v>12.75</c:v>
                </c:pt>
                <c:pt idx="624">
                  <c:v>12.755000000000004</c:v>
                </c:pt>
                <c:pt idx="625">
                  <c:v>12.746999999999998</c:v>
                </c:pt>
                <c:pt idx="626">
                  <c:v>12.740999999999998</c:v>
                </c:pt>
                <c:pt idx="627">
                  <c:v>12.742999999999999</c:v>
                </c:pt>
                <c:pt idx="628">
                  <c:v>12.749000000000001</c:v>
                </c:pt>
                <c:pt idx="629">
                  <c:v>12.775</c:v>
                </c:pt>
                <c:pt idx="630">
                  <c:v>12.761000000000001</c:v>
                </c:pt>
                <c:pt idx="631">
                  <c:v>12.759</c:v>
                </c:pt>
                <c:pt idx="632">
                  <c:v>12.763</c:v>
                </c:pt>
                <c:pt idx="633">
                  <c:v>12.739999999999998</c:v>
                </c:pt>
                <c:pt idx="634">
                  <c:v>12.740999999999998</c:v>
                </c:pt>
                <c:pt idx="635">
                  <c:v>12.769</c:v>
                </c:pt>
                <c:pt idx="636">
                  <c:v>12.77</c:v>
                </c:pt>
                <c:pt idx="637">
                  <c:v>12.776</c:v>
                </c:pt>
                <c:pt idx="638">
                  <c:v>12.769</c:v>
                </c:pt>
                <c:pt idx="639">
                  <c:v>12.768000000000001</c:v>
                </c:pt>
                <c:pt idx="640">
                  <c:v>12.763</c:v>
                </c:pt>
                <c:pt idx="641">
                  <c:v>12.764000000000001</c:v>
                </c:pt>
                <c:pt idx="642">
                  <c:v>12.765000000000002</c:v>
                </c:pt>
                <c:pt idx="643">
                  <c:v>12.77</c:v>
                </c:pt>
                <c:pt idx="644">
                  <c:v>12.766</c:v>
                </c:pt>
                <c:pt idx="645">
                  <c:v>12.766</c:v>
                </c:pt>
                <c:pt idx="646">
                  <c:v>12.75</c:v>
                </c:pt>
                <c:pt idx="647">
                  <c:v>12.756</c:v>
                </c:pt>
                <c:pt idx="648">
                  <c:v>12.771000000000001</c:v>
                </c:pt>
                <c:pt idx="649">
                  <c:v>12.76</c:v>
                </c:pt>
                <c:pt idx="650">
                  <c:v>12.742999999999999</c:v>
                </c:pt>
                <c:pt idx="651">
                  <c:v>12.764000000000001</c:v>
                </c:pt>
                <c:pt idx="652">
                  <c:v>12.783000000000001</c:v>
                </c:pt>
                <c:pt idx="653">
                  <c:v>12.762</c:v>
                </c:pt>
                <c:pt idx="654">
                  <c:v>12.795</c:v>
                </c:pt>
                <c:pt idx="655">
                  <c:v>12.773</c:v>
                </c:pt>
                <c:pt idx="656">
                  <c:v>12.777000000000001</c:v>
                </c:pt>
                <c:pt idx="657">
                  <c:v>12.776</c:v>
                </c:pt>
                <c:pt idx="658">
                  <c:v>12.787000000000001</c:v>
                </c:pt>
                <c:pt idx="659">
                  <c:v>12.795</c:v>
                </c:pt>
                <c:pt idx="660">
                  <c:v>12.787000000000001</c:v>
                </c:pt>
                <c:pt idx="661">
                  <c:v>12.783000000000001</c:v>
                </c:pt>
                <c:pt idx="662">
                  <c:v>12.775</c:v>
                </c:pt>
                <c:pt idx="663">
                  <c:v>12.797000000000001</c:v>
                </c:pt>
                <c:pt idx="664">
                  <c:v>12.769</c:v>
                </c:pt>
                <c:pt idx="665">
                  <c:v>12.752000000000002</c:v>
                </c:pt>
                <c:pt idx="666">
                  <c:v>12.769</c:v>
                </c:pt>
                <c:pt idx="667">
                  <c:v>12.776</c:v>
                </c:pt>
                <c:pt idx="668">
                  <c:v>12.793000000000001</c:v>
                </c:pt>
                <c:pt idx="669">
                  <c:v>12.79</c:v>
                </c:pt>
                <c:pt idx="670">
                  <c:v>12.771000000000001</c:v>
                </c:pt>
                <c:pt idx="671">
                  <c:v>12.78</c:v>
                </c:pt>
                <c:pt idx="672">
                  <c:v>12.787999999999998</c:v>
                </c:pt>
                <c:pt idx="673">
                  <c:v>12.775</c:v>
                </c:pt>
                <c:pt idx="674">
                  <c:v>12.789</c:v>
                </c:pt>
                <c:pt idx="675">
                  <c:v>12.783000000000001</c:v>
                </c:pt>
                <c:pt idx="676">
                  <c:v>12.793000000000001</c:v>
                </c:pt>
                <c:pt idx="677">
                  <c:v>12.768000000000001</c:v>
                </c:pt>
                <c:pt idx="678">
                  <c:v>12.781000000000001</c:v>
                </c:pt>
                <c:pt idx="679">
                  <c:v>12.742000000000001</c:v>
                </c:pt>
                <c:pt idx="680">
                  <c:v>12.771000000000001</c:v>
                </c:pt>
                <c:pt idx="681">
                  <c:v>12.795</c:v>
                </c:pt>
                <c:pt idx="682">
                  <c:v>12.789</c:v>
                </c:pt>
                <c:pt idx="683">
                  <c:v>12.787000000000001</c:v>
                </c:pt>
                <c:pt idx="684">
                  <c:v>12.781000000000001</c:v>
                </c:pt>
                <c:pt idx="685">
                  <c:v>12.786</c:v>
                </c:pt>
                <c:pt idx="686">
                  <c:v>12.763</c:v>
                </c:pt>
                <c:pt idx="687">
                  <c:v>12.77</c:v>
                </c:pt>
                <c:pt idx="688">
                  <c:v>12.774000000000001</c:v>
                </c:pt>
                <c:pt idx="689">
                  <c:v>12.8</c:v>
                </c:pt>
                <c:pt idx="690">
                  <c:v>12.776</c:v>
                </c:pt>
                <c:pt idx="691">
                  <c:v>12.777999999999999</c:v>
                </c:pt>
                <c:pt idx="692">
                  <c:v>12.765000000000002</c:v>
                </c:pt>
                <c:pt idx="693">
                  <c:v>12.793000000000001</c:v>
                </c:pt>
                <c:pt idx="694">
                  <c:v>12.759</c:v>
                </c:pt>
                <c:pt idx="695">
                  <c:v>12.767000000000001</c:v>
                </c:pt>
                <c:pt idx="696">
                  <c:v>12.756</c:v>
                </c:pt>
                <c:pt idx="697">
                  <c:v>12.782</c:v>
                </c:pt>
                <c:pt idx="698">
                  <c:v>12.752000000000002</c:v>
                </c:pt>
                <c:pt idx="699">
                  <c:v>12.75</c:v>
                </c:pt>
                <c:pt idx="700">
                  <c:v>12.773</c:v>
                </c:pt>
                <c:pt idx="701">
                  <c:v>12.784000000000001</c:v>
                </c:pt>
                <c:pt idx="702">
                  <c:v>12.777000000000001</c:v>
                </c:pt>
                <c:pt idx="703">
                  <c:v>12.779</c:v>
                </c:pt>
                <c:pt idx="704">
                  <c:v>12.790999999999999</c:v>
                </c:pt>
                <c:pt idx="705">
                  <c:v>12.763</c:v>
                </c:pt>
                <c:pt idx="706">
                  <c:v>12.747999999999999</c:v>
                </c:pt>
                <c:pt idx="707">
                  <c:v>12.768000000000001</c:v>
                </c:pt>
                <c:pt idx="708">
                  <c:v>12.772</c:v>
                </c:pt>
                <c:pt idx="709">
                  <c:v>12.797999999999998</c:v>
                </c:pt>
                <c:pt idx="710">
                  <c:v>12.767000000000001</c:v>
                </c:pt>
                <c:pt idx="711">
                  <c:v>12.764000000000001</c:v>
                </c:pt>
                <c:pt idx="712">
                  <c:v>12.768000000000001</c:v>
                </c:pt>
                <c:pt idx="713">
                  <c:v>12.757</c:v>
                </c:pt>
                <c:pt idx="714">
                  <c:v>12.768000000000001</c:v>
                </c:pt>
                <c:pt idx="715">
                  <c:v>12.769</c:v>
                </c:pt>
                <c:pt idx="716">
                  <c:v>12.787000000000001</c:v>
                </c:pt>
                <c:pt idx="717">
                  <c:v>12.767000000000001</c:v>
                </c:pt>
                <c:pt idx="718">
                  <c:v>12.776</c:v>
                </c:pt>
                <c:pt idx="719">
                  <c:v>12.765000000000002</c:v>
                </c:pt>
                <c:pt idx="720">
                  <c:v>12.766</c:v>
                </c:pt>
                <c:pt idx="721">
                  <c:v>12.740999999999998</c:v>
                </c:pt>
                <c:pt idx="722">
                  <c:v>12.779</c:v>
                </c:pt>
                <c:pt idx="723">
                  <c:v>12.758000000000001</c:v>
                </c:pt>
                <c:pt idx="724">
                  <c:v>12.759</c:v>
                </c:pt>
                <c:pt idx="725">
                  <c:v>12.764000000000001</c:v>
                </c:pt>
                <c:pt idx="726">
                  <c:v>12.776</c:v>
                </c:pt>
                <c:pt idx="727">
                  <c:v>12.776</c:v>
                </c:pt>
                <c:pt idx="728">
                  <c:v>12.767000000000001</c:v>
                </c:pt>
                <c:pt idx="729">
                  <c:v>12.763</c:v>
                </c:pt>
                <c:pt idx="730">
                  <c:v>12.752000000000002</c:v>
                </c:pt>
                <c:pt idx="731">
                  <c:v>12.751000000000001</c:v>
                </c:pt>
                <c:pt idx="732">
                  <c:v>12.765000000000002</c:v>
                </c:pt>
                <c:pt idx="733">
                  <c:v>12.752000000000002</c:v>
                </c:pt>
                <c:pt idx="734">
                  <c:v>12.775</c:v>
                </c:pt>
                <c:pt idx="735">
                  <c:v>12.768000000000001</c:v>
                </c:pt>
                <c:pt idx="736">
                  <c:v>12.771000000000001</c:v>
                </c:pt>
                <c:pt idx="737">
                  <c:v>12.775</c:v>
                </c:pt>
                <c:pt idx="738">
                  <c:v>12.759</c:v>
                </c:pt>
                <c:pt idx="739">
                  <c:v>12.744999999999999</c:v>
                </c:pt>
                <c:pt idx="740">
                  <c:v>12.77</c:v>
                </c:pt>
                <c:pt idx="741">
                  <c:v>12.752000000000002</c:v>
                </c:pt>
                <c:pt idx="742">
                  <c:v>12.751000000000001</c:v>
                </c:pt>
                <c:pt idx="743">
                  <c:v>12.759</c:v>
                </c:pt>
                <c:pt idx="744">
                  <c:v>12.768000000000001</c:v>
                </c:pt>
                <c:pt idx="745">
                  <c:v>12.768000000000001</c:v>
                </c:pt>
                <c:pt idx="746">
                  <c:v>12.756</c:v>
                </c:pt>
                <c:pt idx="747">
                  <c:v>12.765000000000002</c:v>
                </c:pt>
                <c:pt idx="748">
                  <c:v>12.781000000000001</c:v>
                </c:pt>
                <c:pt idx="749">
                  <c:v>12.739999999999998</c:v>
                </c:pt>
                <c:pt idx="750">
                  <c:v>12.731999999999999</c:v>
                </c:pt>
                <c:pt idx="751">
                  <c:v>12.759</c:v>
                </c:pt>
                <c:pt idx="752">
                  <c:v>12.78</c:v>
                </c:pt>
                <c:pt idx="753">
                  <c:v>12.771000000000001</c:v>
                </c:pt>
                <c:pt idx="754">
                  <c:v>12.768000000000001</c:v>
                </c:pt>
                <c:pt idx="755">
                  <c:v>12.753</c:v>
                </c:pt>
                <c:pt idx="756">
                  <c:v>12.767000000000001</c:v>
                </c:pt>
                <c:pt idx="757">
                  <c:v>12.777000000000001</c:v>
                </c:pt>
                <c:pt idx="758">
                  <c:v>12.764000000000001</c:v>
                </c:pt>
                <c:pt idx="759">
                  <c:v>12.759</c:v>
                </c:pt>
                <c:pt idx="760">
                  <c:v>12.762</c:v>
                </c:pt>
                <c:pt idx="761">
                  <c:v>12.763</c:v>
                </c:pt>
                <c:pt idx="762">
                  <c:v>12.776</c:v>
                </c:pt>
                <c:pt idx="763">
                  <c:v>12.783000000000001</c:v>
                </c:pt>
                <c:pt idx="764">
                  <c:v>12.753</c:v>
                </c:pt>
                <c:pt idx="765">
                  <c:v>12.783000000000001</c:v>
                </c:pt>
                <c:pt idx="766">
                  <c:v>12.773</c:v>
                </c:pt>
                <c:pt idx="767">
                  <c:v>12.769</c:v>
                </c:pt>
                <c:pt idx="768">
                  <c:v>12.747999999999999</c:v>
                </c:pt>
                <c:pt idx="769">
                  <c:v>12.771000000000001</c:v>
                </c:pt>
                <c:pt idx="770">
                  <c:v>12.775</c:v>
                </c:pt>
                <c:pt idx="771">
                  <c:v>12.781000000000001</c:v>
                </c:pt>
                <c:pt idx="772">
                  <c:v>12.767000000000001</c:v>
                </c:pt>
                <c:pt idx="773">
                  <c:v>12.762</c:v>
                </c:pt>
                <c:pt idx="774">
                  <c:v>12.771000000000001</c:v>
                </c:pt>
                <c:pt idx="775">
                  <c:v>12.77</c:v>
                </c:pt>
                <c:pt idx="776">
                  <c:v>12.783000000000001</c:v>
                </c:pt>
                <c:pt idx="777">
                  <c:v>12.783000000000001</c:v>
                </c:pt>
                <c:pt idx="778">
                  <c:v>12.768000000000001</c:v>
                </c:pt>
                <c:pt idx="779">
                  <c:v>12.763</c:v>
                </c:pt>
                <c:pt idx="780">
                  <c:v>12.78</c:v>
                </c:pt>
                <c:pt idx="781">
                  <c:v>12.789</c:v>
                </c:pt>
                <c:pt idx="782">
                  <c:v>12.765000000000002</c:v>
                </c:pt>
                <c:pt idx="783">
                  <c:v>12.782</c:v>
                </c:pt>
                <c:pt idx="784">
                  <c:v>12.771000000000001</c:v>
                </c:pt>
                <c:pt idx="785">
                  <c:v>12.792</c:v>
                </c:pt>
                <c:pt idx="786">
                  <c:v>12.777000000000001</c:v>
                </c:pt>
                <c:pt idx="787">
                  <c:v>12.78</c:v>
                </c:pt>
                <c:pt idx="788">
                  <c:v>12.796000000000001</c:v>
                </c:pt>
                <c:pt idx="789">
                  <c:v>12.777000000000001</c:v>
                </c:pt>
                <c:pt idx="790">
                  <c:v>12.795</c:v>
                </c:pt>
                <c:pt idx="791">
                  <c:v>12.784000000000001</c:v>
                </c:pt>
                <c:pt idx="792">
                  <c:v>12.81</c:v>
                </c:pt>
                <c:pt idx="793">
                  <c:v>12.797999999999998</c:v>
                </c:pt>
                <c:pt idx="794">
                  <c:v>12.793000000000001</c:v>
                </c:pt>
                <c:pt idx="795">
                  <c:v>12.777000000000001</c:v>
                </c:pt>
                <c:pt idx="796">
                  <c:v>12.795</c:v>
                </c:pt>
                <c:pt idx="797">
                  <c:v>12.808</c:v>
                </c:pt>
                <c:pt idx="798">
                  <c:v>12.793999999999999</c:v>
                </c:pt>
                <c:pt idx="799">
                  <c:v>12.79</c:v>
                </c:pt>
                <c:pt idx="800">
                  <c:v>12.793999999999999</c:v>
                </c:pt>
                <c:pt idx="801">
                  <c:v>12.807</c:v>
                </c:pt>
                <c:pt idx="802">
                  <c:v>12.717999999999998</c:v>
                </c:pt>
                <c:pt idx="803">
                  <c:v>12.730999999999998</c:v>
                </c:pt>
                <c:pt idx="804">
                  <c:v>12.767000000000001</c:v>
                </c:pt>
                <c:pt idx="805">
                  <c:v>12.758000000000001</c:v>
                </c:pt>
                <c:pt idx="806">
                  <c:v>12.756</c:v>
                </c:pt>
                <c:pt idx="807">
                  <c:v>12.742999999999999</c:v>
                </c:pt>
                <c:pt idx="808">
                  <c:v>12.736999999999998</c:v>
                </c:pt>
                <c:pt idx="809">
                  <c:v>12.763</c:v>
                </c:pt>
                <c:pt idx="810">
                  <c:v>12.761000000000001</c:v>
                </c:pt>
                <c:pt idx="811">
                  <c:v>12.774000000000001</c:v>
                </c:pt>
                <c:pt idx="812">
                  <c:v>12.733999999999998</c:v>
                </c:pt>
                <c:pt idx="813">
                  <c:v>12.773</c:v>
                </c:pt>
                <c:pt idx="814">
                  <c:v>12.749000000000001</c:v>
                </c:pt>
                <c:pt idx="815">
                  <c:v>12.755000000000004</c:v>
                </c:pt>
                <c:pt idx="816">
                  <c:v>12.716000000000001</c:v>
                </c:pt>
                <c:pt idx="817">
                  <c:v>12.730999999999998</c:v>
                </c:pt>
                <c:pt idx="818">
                  <c:v>12.745999999999999</c:v>
                </c:pt>
                <c:pt idx="819">
                  <c:v>12.777999999999999</c:v>
                </c:pt>
                <c:pt idx="820">
                  <c:v>12.706</c:v>
                </c:pt>
                <c:pt idx="821">
                  <c:v>12.75</c:v>
                </c:pt>
                <c:pt idx="822">
                  <c:v>12.745999999999999</c:v>
                </c:pt>
                <c:pt idx="823">
                  <c:v>12.772</c:v>
                </c:pt>
                <c:pt idx="824">
                  <c:v>12.742000000000001</c:v>
                </c:pt>
                <c:pt idx="825">
                  <c:v>12.771000000000001</c:v>
                </c:pt>
                <c:pt idx="826">
                  <c:v>12.746999999999998</c:v>
                </c:pt>
                <c:pt idx="827">
                  <c:v>12.784000000000001</c:v>
                </c:pt>
                <c:pt idx="828">
                  <c:v>12.777000000000001</c:v>
                </c:pt>
                <c:pt idx="829">
                  <c:v>12.76</c:v>
                </c:pt>
                <c:pt idx="830">
                  <c:v>12.761000000000001</c:v>
                </c:pt>
                <c:pt idx="831">
                  <c:v>12.75</c:v>
                </c:pt>
                <c:pt idx="832">
                  <c:v>12.758000000000001</c:v>
                </c:pt>
                <c:pt idx="833">
                  <c:v>12.78</c:v>
                </c:pt>
                <c:pt idx="834">
                  <c:v>12.773</c:v>
                </c:pt>
                <c:pt idx="835">
                  <c:v>12.777999999999999</c:v>
                </c:pt>
                <c:pt idx="836">
                  <c:v>12.793999999999999</c:v>
                </c:pt>
                <c:pt idx="837">
                  <c:v>12.811</c:v>
                </c:pt>
                <c:pt idx="838">
                  <c:v>12.818</c:v>
                </c:pt>
                <c:pt idx="839">
                  <c:v>12.808</c:v>
                </c:pt>
                <c:pt idx="840">
                  <c:v>12.797999999999998</c:v>
                </c:pt>
                <c:pt idx="841">
                  <c:v>12.834</c:v>
                </c:pt>
                <c:pt idx="842">
                  <c:v>12.818</c:v>
                </c:pt>
                <c:pt idx="843">
                  <c:v>12.846</c:v>
                </c:pt>
                <c:pt idx="844">
                  <c:v>12.819000000000004</c:v>
                </c:pt>
                <c:pt idx="845">
                  <c:v>12.843</c:v>
                </c:pt>
                <c:pt idx="846">
                  <c:v>12.82</c:v>
                </c:pt>
                <c:pt idx="847">
                  <c:v>12.854000000000006</c:v>
                </c:pt>
                <c:pt idx="848">
                  <c:v>12.811</c:v>
                </c:pt>
                <c:pt idx="849">
                  <c:v>12.832000000000004</c:v>
                </c:pt>
                <c:pt idx="850">
                  <c:v>12.853000000000012</c:v>
                </c:pt>
                <c:pt idx="851">
                  <c:v>12.868</c:v>
                </c:pt>
                <c:pt idx="852">
                  <c:v>12.828000000000001</c:v>
                </c:pt>
                <c:pt idx="853">
                  <c:v>12.861000000000002</c:v>
                </c:pt>
                <c:pt idx="854">
                  <c:v>12.848000000000001</c:v>
                </c:pt>
                <c:pt idx="855">
                  <c:v>12.856000000000014</c:v>
                </c:pt>
                <c:pt idx="856">
                  <c:v>12.882000000000012</c:v>
                </c:pt>
                <c:pt idx="857">
                  <c:v>12.848000000000001</c:v>
                </c:pt>
                <c:pt idx="858">
                  <c:v>12.833</c:v>
                </c:pt>
                <c:pt idx="859">
                  <c:v>12.816000000000004</c:v>
                </c:pt>
                <c:pt idx="860">
                  <c:v>12.858000000000002</c:v>
                </c:pt>
                <c:pt idx="861">
                  <c:v>12.824</c:v>
                </c:pt>
                <c:pt idx="862">
                  <c:v>12.847</c:v>
                </c:pt>
                <c:pt idx="863">
                  <c:v>12.793999999999999</c:v>
                </c:pt>
                <c:pt idx="864">
                  <c:v>12.797999999999998</c:v>
                </c:pt>
                <c:pt idx="865">
                  <c:v>12.790999999999999</c:v>
                </c:pt>
                <c:pt idx="866">
                  <c:v>12.786</c:v>
                </c:pt>
                <c:pt idx="867">
                  <c:v>12.793000000000001</c:v>
                </c:pt>
                <c:pt idx="868">
                  <c:v>12.767000000000001</c:v>
                </c:pt>
                <c:pt idx="869">
                  <c:v>12.772</c:v>
                </c:pt>
                <c:pt idx="870">
                  <c:v>12.761000000000001</c:v>
                </c:pt>
                <c:pt idx="871">
                  <c:v>12.723000000000001</c:v>
                </c:pt>
                <c:pt idx="872">
                  <c:v>12.716000000000001</c:v>
                </c:pt>
                <c:pt idx="873">
                  <c:v>12.726999999999999</c:v>
                </c:pt>
                <c:pt idx="874">
                  <c:v>12.682</c:v>
                </c:pt>
                <c:pt idx="875">
                  <c:v>12.643000000000001</c:v>
                </c:pt>
                <c:pt idx="876">
                  <c:v>12.667</c:v>
                </c:pt>
                <c:pt idx="877">
                  <c:v>12.647999999999998</c:v>
                </c:pt>
                <c:pt idx="878">
                  <c:v>12.627000000000001</c:v>
                </c:pt>
                <c:pt idx="879">
                  <c:v>12.592000000000002</c:v>
                </c:pt>
                <c:pt idx="880">
                  <c:v>12.572000000000006</c:v>
                </c:pt>
                <c:pt idx="881">
                  <c:v>12.561</c:v>
                </c:pt>
                <c:pt idx="882">
                  <c:v>12.539</c:v>
                </c:pt>
                <c:pt idx="883">
                  <c:v>12.527000000000001</c:v>
                </c:pt>
                <c:pt idx="884">
                  <c:v>12.5</c:v>
                </c:pt>
                <c:pt idx="885">
                  <c:v>12.467000000000002</c:v>
                </c:pt>
                <c:pt idx="886">
                  <c:v>12.456000000000012</c:v>
                </c:pt>
                <c:pt idx="887">
                  <c:v>12.432</c:v>
                </c:pt>
                <c:pt idx="888">
                  <c:v>12.393000000000002</c:v>
                </c:pt>
                <c:pt idx="889">
                  <c:v>12.385000000000012</c:v>
                </c:pt>
                <c:pt idx="890">
                  <c:v>12.38</c:v>
                </c:pt>
                <c:pt idx="891">
                  <c:v>12.352000000000015</c:v>
                </c:pt>
                <c:pt idx="892">
                  <c:v>12.335000000000004</c:v>
                </c:pt>
                <c:pt idx="893">
                  <c:v>12.324</c:v>
                </c:pt>
                <c:pt idx="894">
                  <c:v>12.28</c:v>
                </c:pt>
                <c:pt idx="895">
                  <c:v>12.295</c:v>
                </c:pt>
                <c:pt idx="896">
                  <c:v>12.245999999999999</c:v>
                </c:pt>
                <c:pt idx="897">
                  <c:v>12.244999999999999</c:v>
                </c:pt>
                <c:pt idx="898">
                  <c:v>12.234999999999999</c:v>
                </c:pt>
                <c:pt idx="899">
                  <c:v>12.206</c:v>
                </c:pt>
                <c:pt idx="900">
                  <c:v>12.209</c:v>
                </c:pt>
                <c:pt idx="901">
                  <c:v>12.18</c:v>
                </c:pt>
                <c:pt idx="902">
                  <c:v>12.171000000000001</c:v>
                </c:pt>
                <c:pt idx="903">
                  <c:v>12.166</c:v>
                </c:pt>
                <c:pt idx="904">
                  <c:v>12.143999999999998</c:v>
                </c:pt>
                <c:pt idx="905">
                  <c:v>12.125</c:v>
                </c:pt>
                <c:pt idx="906">
                  <c:v>12.11</c:v>
                </c:pt>
                <c:pt idx="907">
                  <c:v>12.123000000000001</c:v>
                </c:pt>
                <c:pt idx="908">
                  <c:v>12.095000000000002</c:v>
                </c:pt>
                <c:pt idx="909">
                  <c:v>12.105</c:v>
                </c:pt>
                <c:pt idx="910">
                  <c:v>12.085000000000004</c:v>
                </c:pt>
                <c:pt idx="911">
                  <c:v>12.071</c:v>
                </c:pt>
                <c:pt idx="912">
                  <c:v>12.08</c:v>
                </c:pt>
                <c:pt idx="913">
                  <c:v>12.079000000000002</c:v>
                </c:pt>
                <c:pt idx="914">
                  <c:v>12.055000000000012</c:v>
                </c:pt>
                <c:pt idx="915">
                  <c:v>12.055000000000012</c:v>
                </c:pt>
                <c:pt idx="916">
                  <c:v>12.053000000000004</c:v>
                </c:pt>
                <c:pt idx="917">
                  <c:v>12.045</c:v>
                </c:pt>
                <c:pt idx="918">
                  <c:v>12.039</c:v>
                </c:pt>
                <c:pt idx="919">
                  <c:v>12.045</c:v>
                </c:pt>
                <c:pt idx="920">
                  <c:v>12.040999999999999</c:v>
                </c:pt>
                <c:pt idx="921">
                  <c:v>12.043999999999999</c:v>
                </c:pt>
                <c:pt idx="922">
                  <c:v>12.05</c:v>
                </c:pt>
                <c:pt idx="923">
                  <c:v>12.040999999999999</c:v>
                </c:pt>
                <c:pt idx="924">
                  <c:v>12.037999999999998</c:v>
                </c:pt>
                <c:pt idx="925">
                  <c:v>12.043999999999999</c:v>
                </c:pt>
                <c:pt idx="926">
                  <c:v>12.06</c:v>
                </c:pt>
                <c:pt idx="927">
                  <c:v>12.065000000000012</c:v>
                </c:pt>
                <c:pt idx="928">
                  <c:v>12.07</c:v>
                </c:pt>
                <c:pt idx="929">
                  <c:v>12.062000000000006</c:v>
                </c:pt>
                <c:pt idx="930">
                  <c:v>12.062000000000006</c:v>
                </c:pt>
                <c:pt idx="931">
                  <c:v>12.089</c:v>
                </c:pt>
                <c:pt idx="932">
                  <c:v>12.095000000000002</c:v>
                </c:pt>
                <c:pt idx="933">
                  <c:v>12.107000000000001</c:v>
                </c:pt>
                <c:pt idx="934">
                  <c:v>12.075000000000006</c:v>
                </c:pt>
                <c:pt idx="935">
                  <c:v>12.114000000000001</c:v>
                </c:pt>
                <c:pt idx="936">
                  <c:v>12.120999999999999</c:v>
                </c:pt>
                <c:pt idx="937">
                  <c:v>12.122</c:v>
                </c:pt>
                <c:pt idx="938">
                  <c:v>12.127000000000001</c:v>
                </c:pt>
                <c:pt idx="939">
                  <c:v>12.143999999999998</c:v>
                </c:pt>
                <c:pt idx="940">
                  <c:v>12.146000000000001</c:v>
                </c:pt>
                <c:pt idx="941">
                  <c:v>12.166</c:v>
                </c:pt>
                <c:pt idx="942">
                  <c:v>12.605</c:v>
                </c:pt>
                <c:pt idx="943">
                  <c:v>12.587</c:v>
                </c:pt>
                <c:pt idx="944">
                  <c:v>12.629</c:v>
                </c:pt>
                <c:pt idx="945">
                  <c:v>12.623000000000001</c:v>
                </c:pt>
                <c:pt idx="946">
                  <c:v>12.62</c:v>
                </c:pt>
                <c:pt idx="947">
                  <c:v>12.623000000000001</c:v>
                </c:pt>
                <c:pt idx="948">
                  <c:v>12.615</c:v>
                </c:pt>
                <c:pt idx="949">
                  <c:v>12.622</c:v>
                </c:pt>
                <c:pt idx="950">
                  <c:v>12.611000000000001</c:v>
                </c:pt>
                <c:pt idx="951">
                  <c:v>12.601000000000001</c:v>
                </c:pt>
                <c:pt idx="952">
                  <c:v>12.62</c:v>
                </c:pt>
                <c:pt idx="953">
                  <c:v>12.624000000000001</c:v>
                </c:pt>
                <c:pt idx="954">
                  <c:v>12.617000000000001</c:v>
                </c:pt>
                <c:pt idx="955">
                  <c:v>12.636000000000001</c:v>
                </c:pt>
                <c:pt idx="956">
                  <c:v>12.615</c:v>
                </c:pt>
                <c:pt idx="957">
                  <c:v>12.651</c:v>
                </c:pt>
                <c:pt idx="958">
                  <c:v>12.627999999999998</c:v>
                </c:pt>
                <c:pt idx="959">
                  <c:v>12.639999999999999</c:v>
                </c:pt>
                <c:pt idx="960">
                  <c:v>12.62</c:v>
                </c:pt>
                <c:pt idx="961">
                  <c:v>12.629</c:v>
                </c:pt>
                <c:pt idx="962">
                  <c:v>12.624000000000001</c:v>
                </c:pt>
                <c:pt idx="963">
                  <c:v>12.622</c:v>
                </c:pt>
                <c:pt idx="964">
                  <c:v>12.651</c:v>
                </c:pt>
                <c:pt idx="965">
                  <c:v>12.646999999999998</c:v>
                </c:pt>
                <c:pt idx="966">
                  <c:v>12.640999999999998</c:v>
                </c:pt>
                <c:pt idx="967">
                  <c:v>12.662000000000004</c:v>
                </c:pt>
                <c:pt idx="968">
                  <c:v>12.646999999999998</c:v>
                </c:pt>
                <c:pt idx="969">
                  <c:v>12.66</c:v>
                </c:pt>
                <c:pt idx="970">
                  <c:v>12.643999999999998</c:v>
                </c:pt>
                <c:pt idx="971">
                  <c:v>12.667</c:v>
                </c:pt>
                <c:pt idx="972">
                  <c:v>12.627000000000001</c:v>
                </c:pt>
                <c:pt idx="973">
                  <c:v>12.655000000000006</c:v>
                </c:pt>
                <c:pt idx="974">
                  <c:v>12.640999999999998</c:v>
                </c:pt>
                <c:pt idx="975">
                  <c:v>12.665000000000004</c:v>
                </c:pt>
                <c:pt idx="976">
                  <c:v>12.651</c:v>
                </c:pt>
                <c:pt idx="977">
                  <c:v>12.675000000000002</c:v>
                </c:pt>
                <c:pt idx="978">
                  <c:v>12.645</c:v>
                </c:pt>
                <c:pt idx="979">
                  <c:v>12.668000000000001</c:v>
                </c:pt>
                <c:pt idx="980">
                  <c:v>12.66</c:v>
                </c:pt>
                <c:pt idx="981">
                  <c:v>12.678000000000001</c:v>
                </c:pt>
                <c:pt idx="982">
                  <c:v>12.646999999999998</c:v>
                </c:pt>
                <c:pt idx="983">
                  <c:v>12.661</c:v>
                </c:pt>
                <c:pt idx="984">
                  <c:v>12.683</c:v>
                </c:pt>
                <c:pt idx="985">
                  <c:v>12.686</c:v>
                </c:pt>
                <c:pt idx="986">
                  <c:v>12.67</c:v>
                </c:pt>
                <c:pt idx="987">
                  <c:v>12.674000000000001</c:v>
                </c:pt>
                <c:pt idx="988">
                  <c:v>12.683</c:v>
                </c:pt>
                <c:pt idx="989">
                  <c:v>12.632</c:v>
                </c:pt>
                <c:pt idx="990">
                  <c:v>12.665000000000004</c:v>
                </c:pt>
                <c:pt idx="991">
                  <c:v>12.682</c:v>
                </c:pt>
                <c:pt idx="992">
                  <c:v>12.685</c:v>
                </c:pt>
                <c:pt idx="993">
                  <c:v>12.674000000000001</c:v>
                </c:pt>
                <c:pt idx="994">
                  <c:v>12.666</c:v>
                </c:pt>
                <c:pt idx="995">
                  <c:v>12.672000000000002</c:v>
                </c:pt>
                <c:pt idx="996">
                  <c:v>12.671000000000001</c:v>
                </c:pt>
                <c:pt idx="997">
                  <c:v>12.66</c:v>
                </c:pt>
                <c:pt idx="998">
                  <c:v>12.685</c:v>
                </c:pt>
                <c:pt idx="999">
                  <c:v>12.710999999999999</c:v>
                </c:pt>
                <c:pt idx="1000">
                  <c:v>12.707000000000001</c:v>
                </c:pt>
                <c:pt idx="1001">
                  <c:v>12.681000000000001</c:v>
                </c:pt>
                <c:pt idx="1002">
                  <c:v>12.752000000000002</c:v>
                </c:pt>
                <c:pt idx="1003">
                  <c:v>12.734999999999999</c:v>
                </c:pt>
                <c:pt idx="1004">
                  <c:v>12.751000000000001</c:v>
                </c:pt>
                <c:pt idx="1005">
                  <c:v>12.739999999999998</c:v>
                </c:pt>
                <c:pt idx="1006">
                  <c:v>12.739000000000001</c:v>
                </c:pt>
                <c:pt idx="1007">
                  <c:v>12.759</c:v>
                </c:pt>
                <c:pt idx="1008">
                  <c:v>12.773</c:v>
                </c:pt>
                <c:pt idx="1009">
                  <c:v>12.728999999999999</c:v>
                </c:pt>
                <c:pt idx="1010">
                  <c:v>12.733999999999998</c:v>
                </c:pt>
                <c:pt idx="1011">
                  <c:v>12.727999999999998</c:v>
                </c:pt>
                <c:pt idx="1012">
                  <c:v>12.739999999999998</c:v>
                </c:pt>
                <c:pt idx="1013">
                  <c:v>12.765000000000002</c:v>
                </c:pt>
                <c:pt idx="1014">
                  <c:v>12.762</c:v>
                </c:pt>
                <c:pt idx="1015">
                  <c:v>12.769</c:v>
                </c:pt>
                <c:pt idx="1016">
                  <c:v>12.742000000000001</c:v>
                </c:pt>
                <c:pt idx="1017">
                  <c:v>12.773</c:v>
                </c:pt>
                <c:pt idx="1018">
                  <c:v>12.758000000000001</c:v>
                </c:pt>
                <c:pt idx="1019">
                  <c:v>12.768000000000001</c:v>
                </c:pt>
                <c:pt idx="1020">
                  <c:v>12.8</c:v>
                </c:pt>
                <c:pt idx="1021">
                  <c:v>12.787999999999998</c:v>
                </c:pt>
                <c:pt idx="1022">
                  <c:v>12.789</c:v>
                </c:pt>
                <c:pt idx="1023">
                  <c:v>12.784000000000001</c:v>
                </c:pt>
                <c:pt idx="1024">
                  <c:v>12.78</c:v>
                </c:pt>
                <c:pt idx="1025">
                  <c:v>12.774000000000001</c:v>
                </c:pt>
                <c:pt idx="1026">
                  <c:v>12.765000000000002</c:v>
                </c:pt>
                <c:pt idx="1027">
                  <c:v>12.795</c:v>
                </c:pt>
                <c:pt idx="1028">
                  <c:v>12.806000000000004</c:v>
                </c:pt>
                <c:pt idx="1029">
                  <c:v>12.779</c:v>
                </c:pt>
                <c:pt idx="1030">
                  <c:v>12.797000000000001</c:v>
                </c:pt>
                <c:pt idx="1031">
                  <c:v>12.776</c:v>
                </c:pt>
                <c:pt idx="1032">
                  <c:v>12.77</c:v>
                </c:pt>
                <c:pt idx="1033">
                  <c:v>12.765000000000002</c:v>
                </c:pt>
                <c:pt idx="1034">
                  <c:v>12.746999999999998</c:v>
                </c:pt>
                <c:pt idx="1035">
                  <c:v>12.775</c:v>
                </c:pt>
                <c:pt idx="1036">
                  <c:v>12.802000000000012</c:v>
                </c:pt>
                <c:pt idx="1037">
                  <c:v>12.762</c:v>
                </c:pt>
                <c:pt idx="1038">
                  <c:v>12.784000000000001</c:v>
                </c:pt>
                <c:pt idx="1039">
                  <c:v>12.743999999999998</c:v>
                </c:pt>
                <c:pt idx="1040">
                  <c:v>12.756</c:v>
                </c:pt>
                <c:pt idx="1041">
                  <c:v>12.76</c:v>
                </c:pt>
                <c:pt idx="1042">
                  <c:v>12.763</c:v>
                </c:pt>
                <c:pt idx="1043">
                  <c:v>12.768000000000001</c:v>
                </c:pt>
                <c:pt idx="1044">
                  <c:v>12.773</c:v>
                </c:pt>
                <c:pt idx="1045">
                  <c:v>12.775</c:v>
                </c:pt>
                <c:pt idx="1046">
                  <c:v>12.793999999999999</c:v>
                </c:pt>
                <c:pt idx="1047">
                  <c:v>12.784000000000001</c:v>
                </c:pt>
                <c:pt idx="1048">
                  <c:v>12.77</c:v>
                </c:pt>
                <c:pt idx="1049">
                  <c:v>12.786</c:v>
                </c:pt>
                <c:pt idx="1050">
                  <c:v>12.763</c:v>
                </c:pt>
                <c:pt idx="1051">
                  <c:v>12.763</c:v>
                </c:pt>
                <c:pt idx="1052">
                  <c:v>12.772</c:v>
                </c:pt>
                <c:pt idx="1053">
                  <c:v>12.777000000000001</c:v>
                </c:pt>
                <c:pt idx="1054">
                  <c:v>12.784000000000001</c:v>
                </c:pt>
                <c:pt idx="1055">
                  <c:v>12.777999999999999</c:v>
                </c:pt>
                <c:pt idx="1056">
                  <c:v>12.777000000000001</c:v>
                </c:pt>
                <c:pt idx="1057">
                  <c:v>12.761000000000001</c:v>
                </c:pt>
                <c:pt idx="1058">
                  <c:v>12.784000000000001</c:v>
                </c:pt>
                <c:pt idx="1059">
                  <c:v>12.790999999999999</c:v>
                </c:pt>
                <c:pt idx="1060">
                  <c:v>12.77</c:v>
                </c:pt>
                <c:pt idx="1061">
                  <c:v>12.789</c:v>
                </c:pt>
                <c:pt idx="1062">
                  <c:v>12.796000000000001</c:v>
                </c:pt>
                <c:pt idx="1063">
                  <c:v>12.76</c:v>
                </c:pt>
                <c:pt idx="1064">
                  <c:v>12.76</c:v>
                </c:pt>
                <c:pt idx="1065">
                  <c:v>12.79</c:v>
                </c:pt>
                <c:pt idx="1066">
                  <c:v>12.745999999999999</c:v>
                </c:pt>
                <c:pt idx="1067">
                  <c:v>12.772</c:v>
                </c:pt>
                <c:pt idx="1068">
                  <c:v>12.758000000000001</c:v>
                </c:pt>
                <c:pt idx="1069">
                  <c:v>12.796000000000001</c:v>
                </c:pt>
                <c:pt idx="1070">
                  <c:v>12.769</c:v>
                </c:pt>
                <c:pt idx="1071">
                  <c:v>12.78</c:v>
                </c:pt>
                <c:pt idx="1072">
                  <c:v>12.77</c:v>
                </c:pt>
                <c:pt idx="1073">
                  <c:v>12.796000000000001</c:v>
                </c:pt>
                <c:pt idx="1074">
                  <c:v>12.786</c:v>
                </c:pt>
                <c:pt idx="1075">
                  <c:v>12.769</c:v>
                </c:pt>
                <c:pt idx="1076">
                  <c:v>12.777999999999999</c:v>
                </c:pt>
                <c:pt idx="1077">
                  <c:v>12.77</c:v>
                </c:pt>
                <c:pt idx="1078">
                  <c:v>12.766</c:v>
                </c:pt>
                <c:pt idx="1079">
                  <c:v>12.767000000000001</c:v>
                </c:pt>
                <c:pt idx="1080">
                  <c:v>12.737999999999998</c:v>
                </c:pt>
                <c:pt idx="1081">
                  <c:v>12.789</c:v>
                </c:pt>
                <c:pt idx="1082">
                  <c:v>12.754</c:v>
                </c:pt>
                <c:pt idx="1083">
                  <c:v>12.763</c:v>
                </c:pt>
                <c:pt idx="1084">
                  <c:v>12.769</c:v>
                </c:pt>
                <c:pt idx="1085">
                  <c:v>12.786</c:v>
                </c:pt>
                <c:pt idx="1086">
                  <c:v>12.761000000000001</c:v>
                </c:pt>
                <c:pt idx="1087">
                  <c:v>12.757</c:v>
                </c:pt>
                <c:pt idx="1088">
                  <c:v>12.739000000000001</c:v>
                </c:pt>
                <c:pt idx="1089">
                  <c:v>12.766</c:v>
                </c:pt>
                <c:pt idx="1090">
                  <c:v>12.764000000000001</c:v>
                </c:pt>
                <c:pt idx="1091">
                  <c:v>12.789</c:v>
                </c:pt>
                <c:pt idx="1092">
                  <c:v>12.790999999999999</c:v>
                </c:pt>
                <c:pt idx="1093">
                  <c:v>12.79</c:v>
                </c:pt>
                <c:pt idx="1094">
                  <c:v>12.739999999999998</c:v>
                </c:pt>
                <c:pt idx="1095">
                  <c:v>12.775</c:v>
                </c:pt>
                <c:pt idx="1096">
                  <c:v>12.779</c:v>
                </c:pt>
                <c:pt idx="1097">
                  <c:v>12.797000000000001</c:v>
                </c:pt>
                <c:pt idx="1098">
                  <c:v>12.821</c:v>
                </c:pt>
                <c:pt idx="1099">
                  <c:v>12.826000000000002</c:v>
                </c:pt>
                <c:pt idx="1100">
                  <c:v>12.796000000000001</c:v>
                </c:pt>
                <c:pt idx="1101">
                  <c:v>12.776</c:v>
                </c:pt>
                <c:pt idx="1102">
                  <c:v>12.771000000000001</c:v>
                </c:pt>
                <c:pt idx="1103">
                  <c:v>12.790999999999999</c:v>
                </c:pt>
                <c:pt idx="1104">
                  <c:v>12.801</c:v>
                </c:pt>
                <c:pt idx="1105">
                  <c:v>12.8</c:v>
                </c:pt>
                <c:pt idx="1106">
                  <c:v>12.797000000000001</c:v>
                </c:pt>
                <c:pt idx="1107">
                  <c:v>12.790999999999999</c:v>
                </c:pt>
                <c:pt idx="1108">
                  <c:v>12.796000000000001</c:v>
                </c:pt>
                <c:pt idx="1109">
                  <c:v>12.781000000000001</c:v>
                </c:pt>
                <c:pt idx="1110">
                  <c:v>12.78</c:v>
                </c:pt>
                <c:pt idx="1111">
                  <c:v>12.779</c:v>
                </c:pt>
                <c:pt idx="1112">
                  <c:v>12.783000000000001</c:v>
                </c:pt>
                <c:pt idx="1113">
                  <c:v>12.793000000000001</c:v>
                </c:pt>
                <c:pt idx="1114">
                  <c:v>12.772</c:v>
                </c:pt>
                <c:pt idx="1115">
                  <c:v>12.783000000000001</c:v>
                </c:pt>
                <c:pt idx="1116">
                  <c:v>12.783000000000001</c:v>
                </c:pt>
                <c:pt idx="1117">
                  <c:v>12.8</c:v>
                </c:pt>
                <c:pt idx="1118">
                  <c:v>12.772</c:v>
                </c:pt>
                <c:pt idx="1119">
                  <c:v>12.790999999999999</c:v>
                </c:pt>
                <c:pt idx="1120">
                  <c:v>12.758000000000001</c:v>
                </c:pt>
                <c:pt idx="1121">
                  <c:v>12.793000000000001</c:v>
                </c:pt>
                <c:pt idx="1122">
                  <c:v>12.765000000000002</c:v>
                </c:pt>
                <c:pt idx="1123">
                  <c:v>12.777999999999999</c:v>
                </c:pt>
                <c:pt idx="1124">
                  <c:v>12.792</c:v>
                </c:pt>
                <c:pt idx="1125">
                  <c:v>12.784000000000001</c:v>
                </c:pt>
                <c:pt idx="1126">
                  <c:v>12.783000000000001</c:v>
                </c:pt>
                <c:pt idx="1127">
                  <c:v>12.809000000000006</c:v>
                </c:pt>
                <c:pt idx="1128">
                  <c:v>12.783000000000001</c:v>
                </c:pt>
                <c:pt idx="1129">
                  <c:v>12.818</c:v>
                </c:pt>
                <c:pt idx="1130">
                  <c:v>12.816000000000004</c:v>
                </c:pt>
                <c:pt idx="1131">
                  <c:v>12.819000000000004</c:v>
                </c:pt>
                <c:pt idx="1132">
                  <c:v>12.808</c:v>
                </c:pt>
                <c:pt idx="1133">
                  <c:v>12.804</c:v>
                </c:pt>
                <c:pt idx="1134">
                  <c:v>12.803000000000004</c:v>
                </c:pt>
                <c:pt idx="1135">
                  <c:v>12.781000000000001</c:v>
                </c:pt>
                <c:pt idx="1136">
                  <c:v>12.797000000000001</c:v>
                </c:pt>
                <c:pt idx="1137">
                  <c:v>12.790999999999999</c:v>
                </c:pt>
                <c:pt idx="1138">
                  <c:v>12.797999999999998</c:v>
                </c:pt>
                <c:pt idx="1139">
                  <c:v>12.797999999999998</c:v>
                </c:pt>
                <c:pt idx="1140">
                  <c:v>12.797999999999998</c:v>
                </c:pt>
                <c:pt idx="1141">
                  <c:v>12.777999999999999</c:v>
                </c:pt>
                <c:pt idx="1142">
                  <c:v>12.793000000000001</c:v>
                </c:pt>
                <c:pt idx="1143">
                  <c:v>12.786</c:v>
                </c:pt>
                <c:pt idx="1144">
                  <c:v>12.803000000000004</c:v>
                </c:pt>
                <c:pt idx="1145">
                  <c:v>12.797999999999998</c:v>
                </c:pt>
                <c:pt idx="1146">
                  <c:v>12.814</c:v>
                </c:pt>
                <c:pt idx="1147">
                  <c:v>12.804</c:v>
                </c:pt>
                <c:pt idx="1148">
                  <c:v>12.797999999999998</c:v>
                </c:pt>
                <c:pt idx="1149">
                  <c:v>12.775</c:v>
                </c:pt>
                <c:pt idx="1150">
                  <c:v>12.81</c:v>
                </c:pt>
                <c:pt idx="1151">
                  <c:v>12.790999999999999</c:v>
                </c:pt>
                <c:pt idx="1152">
                  <c:v>12.797999999999998</c:v>
                </c:pt>
                <c:pt idx="1153">
                  <c:v>12.813000000000002</c:v>
                </c:pt>
                <c:pt idx="1154">
                  <c:v>12.812000000000006</c:v>
                </c:pt>
                <c:pt idx="1155">
                  <c:v>12.802000000000012</c:v>
                </c:pt>
                <c:pt idx="1156">
                  <c:v>12.798999999999999</c:v>
                </c:pt>
                <c:pt idx="1157">
                  <c:v>12.818</c:v>
                </c:pt>
                <c:pt idx="1158">
                  <c:v>12.78</c:v>
                </c:pt>
                <c:pt idx="1159">
                  <c:v>12.803000000000004</c:v>
                </c:pt>
                <c:pt idx="1160">
                  <c:v>12.828000000000001</c:v>
                </c:pt>
                <c:pt idx="1161">
                  <c:v>12.808</c:v>
                </c:pt>
                <c:pt idx="1162">
                  <c:v>12.824</c:v>
                </c:pt>
                <c:pt idx="1163">
                  <c:v>12.797999999999998</c:v>
                </c:pt>
                <c:pt idx="1164">
                  <c:v>12.815000000000012</c:v>
                </c:pt>
                <c:pt idx="1165">
                  <c:v>12.787000000000001</c:v>
                </c:pt>
                <c:pt idx="1166">
                  <c:v>12.801</c:v>
                </c:pt>
                <c:pt idx="1167">
                  <c:v>12.814</c:v>
                </c:pt>
                <c:pt idx="1168">
                  <c:v>12.82</c:v>
                </c:pt>
                <c:pt idx="1169">
                  <c:v>12.802000000000012</c:v>
                </c:pt>
                <c:pt idx="1170">
                  <c:v>12.82</c:v>
                </c:pt>
                <c:pt idx="1171">
                  <c:v>12.848000000000001</c:v>
                </c:pt>
                <c:pt idx="1172">
                  <c:v>12.826000000000002</c:v>
                </c:pt>
                <c:pt idx="1173">
                  <c:v>12.824</c:v>
                </c:pt>
                <c:pt idx="1174">
                  <c:v>12.831</c:v>
                </c:pt>
                <c:pt idx="1175">
                  <c:v>12.827</c:v>
                </c:pt>
                <c:pt idx="1176">
                  <c:v>12.819000000000004</c:v>
                </c:pt>
                <c:pt idx="1177">
                  <c:v>12.82</c:v>
                </c:pt>
                <c:pt idx="1178">
                  <c:v>12.877000000000002</c:v>
                </c:pt>
                <c:pt idx="1179">
                  <c:v>12.873000000000006</c:v>
                </c:pt>
                <c:pt idx="1180">
                  <c:v>12.854000000000006</c:v>
                </c:pt>
                <c:pt idx="1181">
                  <c:v>12.867000000000004</c:v>
                </c:pt>
                <c:pt idx="1182">
                  <c:v>12.881</c:v>
                </c:pt>
                <c:pt idx="1183">
                  <c:v>12.882000000000012</c:v>
                </c:pt>
                <c:pt idx="1184">
                  <c:v>12.876000000000014</c:v>
                </c:pt>
                <c:pt idx="1185">
                  <c:v>12.875000000000014</c:v>
                </c:pt>
                <c:pt idx="1186">
                  <c:v>12.93</c:v>
                </c:pt>
                <c:pt idx="1187">
                  <c:v>12.894</c:v>
                </c:pt>
                <c:pt idx="1188">
                  <c:v>12.889000000000006</c:v>
                </c:pt>
                <c:pt idx="1189">
                  <c:v>12.888</c:v>
                </c:pt>
                <c:pt idx="1190">
                  <c:v>12.899000000000004</c:v>
                </c:pt>
                <c:pt idx="1191">
                  <c:v>12.9</c:v>
                </c:pt>
                <c:pt idx="1192">
                  <c:v>12.913</c:v>
                </c:pt>
                <c:pt idx="1193">
                  <c:v>12.906000000000002</c:v>
                </c:pt>
                <c:pt idx="1194">
                  <c:v>12.884</c:v>
                </c:pt>
                <c:pt idx="1195">
                  <c:v>12.899000000000004</c:v>
                </c:pt>
                <c:pt idx="1196">
                  <c:v>12.887</c:v>
                </c:pt>
                <c:pt idx="1197">
                  <c:v>12.904</c:v>
                </c:pt>
                <c:pt idx="1198">
                  <c:v>12.92</c:v>
                </c:pt>
                <c:pt idx="1199">
                  <c:v>12.908000000000001</c:v>
                </c:pt>
                <c:pt idx="1200">
                  <c:v>12.897</c:v>
                </c:pt>
                <c:pt idx="1201">
                  <c:v>12.9</c:v>
                </c:pt>
                <c:pt idx="1202">
                  <c:v>12.895000000000012</c:v>
                </c:pt>
                <c:pt idx="1203">
                  <c:v>12.912000000000004</c:v>
                </c:pt>
                <c:pt idx="1204">
                  <c:v>12.925000000000002</c:v>
                </c:pt>
                <c:pt idx="1205">
                  <c:v>12.908000000000001</c:v>
                </c:pt>
                <c:pt idx="1206">
                  <c:v>12.885000000000012</c:v>
                </c:pt>
                <c:pt idx="1207">
                  <c:v>12.929</c:v>
                </c:pt>
                <c:pt idx="1208">
                  <c:v>12.89</c:v>
                </c:pt>
                <c:pt idx="1209">
                  <c:v>12.905000000000006</c:v>
                </c:pt>
                <c:pt idx="1210">
                  <c:v>12.864000000000004</c:v>
                </c:pt>
                <c:pt idx="1211">
                  <c:v>12.888</c:v>
                </c:pt>
                <c:pt idx="1212">
                  <c:v>12.889000000000006</c:v>
                </c:pt>
                <c:pt idx="1213">
                  <c:v>12.896000000000004</c:v>
                </c:pt>
                <c:pt idx="1214">
                  <c:v>12.904</c:v>
                </c:pt>
                <c:pt idx="1215">
                  <c:v>12.88</c:v>
                </c:pt>
                <c:pt idx="1216">
                  <c:v>12.905000000000006</c:v>
                </c:pt>
                <c:pt idx="1217">
                  <c:v>12.89</c:v>
                </c:pt>
                <c:pt idx="1218">
                  <c:v>12.906000000000002</c:v>
                </c:pt>
                <c:pt idx="1219">
                  <c:v>12.881</c:v>
                </c:pt>
                <c:pt idx="1220">
                  <c:v>12.908000000000001</c:v>
                </c:pt>
                <c:pt idx="1221">
                  <c:v>12.879000000000012</c:v>
                </c:pt>
                <c:pt idx="1222">
                  <c:v>12.917</c:v>
                </c:pt>
                <c:pt idx="1223">
                  <c:v>12.855000000000018</c:v>
                </c:pt>
                <c:pt idx="1224">
                  <c:v>12.862000000000014</c:v>
                </c:pt>
                <c:pt idx="1225">
                  <c:v>12.845000000000002</c:v>
                </c:pt>
                <c:pt idx="1226">
                  <c:v>12.906000000000002</c:v>
                </c:pt>
                <c:pt idx="1227">
                  <c:v>12.858000000000002</c:v>
                </c:pt>
                <c:pt idx="1228">
                  <c:v>12.870000000000006</c:v>
                </c:pt>
                <c:pt idx="1229">
                  <c:v>12.877000000000002</c:v>
                </c:pt>
                <c:pt idx="1230">
                  <c:v>12.870000000000006</c:v>
                </c:pt>
                <c:pt idx="1231">
                  <c:v>12.875000000000014</c:v>
                </c:pt>
                <c:pt idx="1232">
                  <c:v>12.886000000000006</c:v>
                </c:pt>
                <c:pt idx="1233">
                  <c:v>12.681000000000001</c:v>
                </c:pt>
                <c:pt idx="1234">
                  <c:v>12.666</c:v>
                </c:pt>
                <c:pt idx="1235">
                  <c:v>12.692</c:v>
                </c:pt>
                <c:pt idx="1236">
                  <c:v>12.668000000000001</c:v>
                </c:pt>
                <c:pt idx="1237">
                  <c:v>12.66</c:v>
                </c:pt>
                <c:pt idx="1238">
                  <c:v>12.677</c:v>
                </c:pt>
                <c:pt idx="1239">
                  <c:v>12.605</c:v>
                </c:pt>
                <c:pt idx="1240">
                  <c:v>12.601000000000001</c:v>
                </c:pt>
                <c:pt idx="1241">
                  <c:v>12.665000000000004</c:v>
                </c:pt>
                <c:pt idx="1242">
                  <c:v>12.606</c:v>
                </c:pt>
                <c:pt idx="1243">
                  <c:v>12.598000000000001</c:v>
                </c:pt>
                <c:pt idx="1244">
                  <c:v>12.648999999999999</c:v>
                </c:pt>
                <c:pt idx="1245">
                  <c:v>12.59</c:v>
                </c:pt>
                <c:pt idx="1246">
                  <c:v>12.601000000000001</c:v>
                </c:pt>
                <c:pt idx="1247">
                  <c:v>12.576000000000002</c:v>
                </c:pt>
                <c:pt idx="1248">
                  <c:v>12.582000000000004</c:v>
                </c:pt>
                <c:pt idx="1249">
                  <c:v>12.585000000000004</c:v>
                </c:pt>
                <c:pt idx="1250">
                  <c:v>12.552000000000012</c:v>
                </c:pt>
                <c:pt idx="1251">
                  <c:v>12.543000000000001</c:v>
                </c:pt>
                <c:pt idx="1252">
                  <c:v>12.53</c:v>
                </c:pt>
                <c:pt idx="1253">
                  <c:v>12.493</c:v>
                </c:pt>
                <c:pt idx="1254">
                  <c:v>12.518000000000001</c:v>
                </c:pt>
                <c:pt idx="1255">
                  <c:v>12.498000000000001</c:v>
                </c:pt>
                <c:pt idx="1256">
                  <c:v>12.49</c:v>
                </c:pt>
                <c:pt idx="1257">
                  <c:v>12.482000000000006</c:v>
                </c:pt>
                <c:pt idx="1258">
                  <c:v>12.483000000000002</c:v>
                </c:pt>
                <c:pt idx="1259">
                  <c:v>12.461</c:v>
                </c:pt>
                <c:pt idx="1260">
                  <c:v>12.455000000000014</c:v>
                </c:pt>
                <c:pt idx="1261">
                  <c:v>12.445</c:v>
                </c:pt>
                <c:pt idx="1262">
                  <c:v>12.429</c:v>
                </c:pt>
                <c:pt idx="1263">
                  <c:v>12.099</c:v>
                </c:pt>
                <c:pt idx="1264">
                  <c:v>12.071</c:v>
                </c:pt>
                <c:pt idx="1265">
                  <c:v>12.066000000000004</c:v>
                </c:pt>
                <c:pt idx="1266">
                  <c:v>12.048999999999999</c:v>
                </c:pt>
                <c:pt idx="1267">
                  <c:v>12.069000000000004</c:v>
                </c:pt>
                <c:pt idx="1268">
                  <c:v>12.087</c:v>
                </c:pt>
                <c:pt idx="1269">
                  <c:v>12.035</c:v>
                </c:pt>
                <c:pt idx="1270">
                  <c:v>12.042</c:v>
                </c:pt>
                <c:pt idx="1271">
                  <c:v>11.999000000000002</c:v>
                </c:pt>
                <c:pt idx="1272">
                  <c:v>12.043999999999999</c:v>
                </c:pt>
                <c:pt idx="1273">
                  <c:v>12.011000000000001</c:v>
                </c:pt>
                <c:pt idx="1274">
                  <c:v>12.025</c:v>
                </c:pt>
                <c:pt idx="1275">
                  <c:v>12.021000000000001</c:v>
                </c:pt>
                <c:pt idx="1276">
                  <c:v>12.009</c:v>
                </c:pt>
                <c:pt idx="1277">
                  <c:v>12.018000000000001</c:v>
                </c:pt>
                <c:pt idx="1278">
                  <c:v>12.027000000000001</c:v>
                </c:pt>
                <c:pt idx="1279">
                  <c:v>11.995000000000006</c:v>
                </c:pt>
                <c:pt idx="1280">
                  <c:v>11.975000000000012</c:v>
                </c:pt>
                <c:pt idx="1281">
                  <c:v>11.983000000000002</c:v>
                </c:pt>
                <c:pt idx="1282">
                  <c:v>11.963000000000006</c:v>
                </c:pt>
                <c:pt idx="1283">
                  <c:v>11.979000000000006</c:v>
                </c:pt>
                <c:pt idx="1284">
                  <c:v>12.003</c:v>
                </c:pt>
                <c:pt idx="1285">
                  <c:v>11.978</c:v>
                </c:pt>
                <c:pt idx="1286">
                  <c:v>11.983000000000002</c:v>
                </c:pt>
                <c:pt idx="1287">
                  <c:v>11.983000000000002</c:v>
                </c:pt>
                <c:pt idx="1288">
                  <c:v>11.975000000000012</c:v>
                </c:pt>
                <c:pt idx="1289">
                  <c:v>11.967000000000002</c:v>
                </c:pt>
                <c:pt idx="1290">
                  <c:v>11.974</c:v>
                </c:pt>
                <c:pt idx="1291">
                  <c:v>11.94</c:v>
                </c:pt>
                <c:pt idx="1292">
                  <c:v>11.974</c:v>
                </c:pt>
                <c:pt idx="1293">
                  <c:v>11.972000000000012</c:v>
                </c:pt>
                <c:pt idx="1294">
                  <c:v>11.985000000000012</c:v>
                </c:pt>
                <c:pt idx="1295">
                  <c:v>11.988</c:v>
                </c:pt>
                <c:pt idx="1296">
                  <c:v>11.981</c:v>
                </c:pt>
                <c:pt idx="1297">
                  <c:v>11.97</c:v>
                </c:pt>
                <c:pt idx="1298">
                  <c:v>11.979000000000006</c:v>
                </c:pt>
                <c:pt idx="1299">
                  <c:v>11.967000000000002</c:v>
                </c:pt>
                <c:pt idx="1300">
                  <c:v>12.008000000000001</c:v>
                </c:pt>
                <c:pt idx="1301">
                  <c:v>12.001000000000001</c:v>
                </c:pt>
                <c:pt idx="1302">
                  <c:v>12.007</c:v>
                </c:pt>
                <c:pt idx="1303">
                  <c:v>11.984</c:v>
                </c:pt>
                <c:pt idx="1304">
                  <c:v>11.991</c:v>
                </c:pt>
                <c:pt idx="1305">
                  <c:v>11.975000000000012</c:v>
                </c:pt>
                <c:pt idx="1306">
                  <c:v>11.987</c:v>
                </c:pt>
                <c:pt idx="1307">
                  <c:v>11.971</c:v>
                </c:pt>
                <c:pt idx="1308">
                  <c:v>12.018000000000001</c:v>
                </c:pt>
                <c:pt idx="1309">
                  <c:v>12.016</c:v>
                </c:pt>
                <c:pt idx="1310">
                  <c:v>11.99</c:v>
                </c:pt>
                <c:pt idx="1311">
                  <c:v>12.011000000000001</c:v>
                </c:pt>
                <c:pt idx="1312">
                  <c:v>12.011000000000001</c:v>
                </c:pt>
                <c:pt idx="1313">
                  <c:v>12.026</c:v>
                </c:pt>
                <c:pt idx="1314">
                  <c:v>12.008000000000001</c:v>
                </c:pt>
                <c:pt idx="1315">
                  <c:v>12.007</c:v>
                </c:pt>
                <c:pt idx="1316">
                  <c:v>12.004</c:v>
                </c:pt>
                <c:pt idx="1317">
                  <c:v>12.018000000000001</c:v>
                </c:pt>
                <c:pt idx="1318">
                  <c:v>12.027000000000001</c:v>
                </c:pt>
                <c:pt idx="1319">
                  <c:v>12.011000000000001</c:v>
                </c:pt>
                <c:pt idx="1320">
                  <c:v>11.998000000000001</c:v>
                </c:pt>
                <c:pt idx="1321">
                  <c:v>12.016</c:v>
                </c:pt>
                <c:pt idx="1322">
                  <c:v>12.047999999999998</c:v>
                </c:pt>
                <c:pt idx="1323">
                  <c:v>12.056000000000004</c:v>
                </c:pt>
                <c:pt idx="1324">
                  <c:v>12.035</c:v>
                </c:pt>
                <c:pt idx="1325">
                  <c:v>12.024000000000001</c:v>
                </c:pt>
                <c:pt idx="1326">
                  <c:v>12.023</c:v>
                </c:pt>
                <c:pt idx="1327">
                  <c:v>12.029</c:v>
                </c:pt>
                <c:pt idx="1328">
                  <c:v>12.01</c:v>
                </c:pt>
                <c:pt idx="1329">
                  <c:v>11.999000000000002</c:v>
                </c:pt>
                <c:pt idx="1330">
                  <c:v>12.009</c:v>
                </c:pt>
                <c:pt idx="1331">
                  <c:v>12.015000000000002</c:v>
                </c:pt>
                <c:pt idx="1332">
                  <c:v>12.017000000000001</c:v>
                </c:pt>
                <c:pt idx="1333">
                  <c:v>12.005000000000004</c:v>
                </c:pt>
                <c:pt idx="1334">
                  <c:v>12.021000000000001</c:v>
                </c:pt>
                <c:pt idx="1335">
                  <c:v>11.985000000000012</c:v>
                </c:pt>
                <c:pt idx="1336">
                  <c:v>12.007</c:v>
                </c:pt>
                <c:pt idx="1337">
                  <c:v>12.017000000000001</c:v>
                </c:pt>
                <c:pt idx="1338">
                  <c:v>12.03</c:v>
                </c:pt>
                <c:pt idx="1339">
                  <c:v>12.02</c:v>
                </c:pt>
                <c:pt idx="1340">
                  <c:v>12.024000000000001</c:v>
                </c:pt>
                <c:pt idx="1341">
                  <c:v>12.031000000000001</c:v>
                </c:pt>
                <c:pt idx="1342">
                  <c:v>12.035</c:v>
                </c:pt>
                <c:pt idx="1343">
                  <c:v>12.037999999999998</c:v>
                </c:pt>
                <c:pt idx="1344">
                  <c:v>12.052000000000012</c:v>
                </c:pt>
                <c:pt idx="1345">
                  <c:v>12.042</c:v>
                </c:pt>
                <c:pt idx="1346">
                  <c:v>12.046000000000001</c:v>
                </c:pt>
                <c:pt idx="1347">
                  <c:v>12.063000000000002</c:v>
                </c:pt>
                <c:pt idx="1348">
                  <c:v>12.061</c:v>
                </c:pt>
                <c:pt idx="1349">
                  <c:v>12.062000000000006</c:v>
                </c:pt>
                <c:pt idx="1350">
                  <c:v>12.075000000000006</c:v>
                </c:pt>
                <c:pt idx="1351">
                  <c:v>12.085000000000004</c:v>
                </c:pt>
                <c:pt idx="1352">
                  <c:v>12.087</c:v>
                </c:pt>
                <c:pt idx="1353">
                  <c:v>12.091000000000001</c:v>
                </c:pt>
                <c:pt idx="1354">
                  <c:v>12.101000000000001</c:v>
                </c:pt>
                <c:pt idx="1355">
                  <c:v>12.1</c:v>
                </c:pt>
                <c:pt idx="1356">
                  <c:v>12.103</c:v>
                </c:pt>
                <c:pt idx="1357">
                  <c:v>12.112</c:v>
                </c:pt>
                <c:pt idx="1358">
                  <c:v>12.124000000000001</c:v>
                </c:pt>
                <c:pt idx="1359">
                  <c:v>12.129999999999999</c:v>
                </c:pt>
                <c:pt idx="1360">
                  <c:v>12.120999999999999</c:v>
                </c:pt>
                <c:pt idx="1361">
                  <c:v>12.137999999999998</c:v>
                </c:pt>
                <c:pt idx="1362">
                  <c:v>12.143000000000001</c:v>
                </c:pt>
                <c:pt idx="1363">
                  <c:v>12.141999999999999</c:v>
                </c:pt>
                <c:pt idx="1364">
                  <c:v>12.164</c:v>
                </c:pt>
                <c:pt idx="1365">
                  <c:v>12.162000000000004</c:v>
                </c:pt>
                <c:pt idx="1366">
                  <c:v>12.177</c:v>
                </c:pt>
                <c:pt idx="1367">
                  <c:v>12.197000000000001</c:v>
                </c:pt>
                <c:pt idx="1368">
                  <c:v>12.185</c:v>
                </c:pt>
                <c:pt idx="1369">
                  <c:v>12.182</c:v>
                </c:pt>
                <c:pt idx="1370">
                  <c:v>12.195</c:v>
                </c:pt>
                <c:pt idx="1371">
                  <c:v>12.201000000000001</c:v>
                </c:pt>
                <c:pt idx="1372">
                  <c:v>12.213999999999999</c:v>
                </c:pt>
                <c:pt idx="1373">
                  <c:v>12.217000000000001</c:v>
                </c:pt>
                <c:pt idx="1374">
                  <c:v>12.223999999999998</c:v>
                </c:pt>
                <c:pt idx="1375">
                  <c:v>12.233000000000001</c:v>
                </c:pt>
                <c:pt idx="1376">
                  <c:v>12.231999999999999</c:v>
                </c:pt>
                <c:pt idx="1377">
                  <c:v>12.236999999999998</c:v>
                </c:pt>
                <c:pt idx="1378">
                  <c:v>12.240999999999998</c:v>
                </c:pt>
                <c:pt idx="1379">
                  <c:v>12.257</c:v>
                </c:pt>
                <c:pt idx="1380">
                  <c:v>12.259</c:v>
                </c:pt>
                <c:pt idx="1381">
                  <c:v>12.275</c:v>
                </c:pt>
                <c:pt idx="1382">
                  <c:v>12.283000000000001</c:v>
                </c:pt>
                <c:pt idx="1383">
                  <c:v>12.27</c:v>
                </c:pt>
                <c:pt idx="1384">
                  <c:v>12.290999999999999</c:v>
                </c:pt>
                <c:pt idx="1385">
                  <c:v>12.293000000000001</c:v>
                </c:pt>
                <c:pt idx="1386">
                  <c:v>12.29</c:v>
                </c:pt>
                <c:pt idx="1387">
                  <c:v>12.297000000000001</c:v>
                </c:pt>
                <c:pt idx="1388">
                  <c:v>12.315000000000012</c:v>
                </c:pt>
                <c:pt idx="1389">
                  <c:v>12.325000000000006</c:v>
                </c:pt>
                <c:pt idx="1390">
                  <c:v>12.326000000000002</c:v>
                </c:pt>
                <c:pt idx="1391">
                  <c:v>12.34</c:v>
                </c:pt>
                <c:pt idx="1392">
                  <c:v>12.345000000000002</c:v>
                </c:pt>
                <c:pt idx="1393">
                  <c:v>12.339</c:v>
                </c:pt>
                <c:pt idx="1394">
                  <c:v>12.343</c:v>
                </c:pt>
                <c:pt idx="1395">
                  <c:v>12.348000000000001</c:v>
                </c:pt>
                <c:pt idx="1396">
                  <c:v>12.354000000000006</c:v>
                </c:pt>
                <c:pt idx="1397">
                  <c:v>12.353000000000012</c:v>
                </c:pt>
                <c:pt idx="1398">
                  <c:v>12.366000000000012</c:v>
                </c:pt>
                <c:pt idx="1399">
                  <c:v>12.381</c:v>
                </c:pt>
                <c:pt idx="1400">
                  <c:v>12.393000000000002</c:v>
                </c:pt>
                <c:pt idx="1401">
                  <c:v>12.391</c:v>
                </c:pt>
                <c:pt idx="1402">
                  <c:v>12.39</c:v>
                </c:pt>
                <c:pt idx="1403">
                  <c:v>12.403</c:v>
                </c:pt>
                <c:pt idx="1404">
                  <c:v>12.426</c:v>
                </c:pt>
                <c:pt idx="1405">
                  <c:v>12.419</c:v>
                </c:pt>
                <c:pt idx="1406">
                  <c:v>12.411</c:v>
                </c:pt>
                <c:pt idx="1407">
                  <c:v>12.416</c:v>
                </c:pt>
                <c:pt idx="1408">
                  <c:v>12.426</c:v>
                </c:pt>
                <c:pt idx="1409">
                  <c:v>12.434000000000001</c:v>
                </c:pt>
                <c:pt idx="1410">
                  <c:v>12.435</c:v>
                </c:pt>
                <c:pt idx="1411">
                  <c:v>12.455000000000014</c:v>
                </c:pt>
                <c:pt idx="1412">
                  <c:v>12.47</c:v>
                </c:pt>
                <c:pt idx="1413">
                  <c:v>12.447999999999999</c:v>
                </c:pt>
                <c:pt idx="1414">
                  <c:v>12.452000000000014</c:v>
                </c:pt>
                <c:pt idx="1415">
                  <c:v>12.462000000000012</c:v>
                </c:pt>
                <c:pt idx="1416">
                  <c:v>12.461</c:v>
                </c:pt>
                <c:pt idx="1417">
                  <c:v>12.49</c:v>
                </c:pt>
                <c:pt idx="1418">
                  <c:v>12.479000000000006</c:v>
                </c:pt>
                <c:pt idx="1419">
                  <c:v>12.502000000000002</c:v>
                </c:pt>
                <c:pt idx="1420">
                  <c:v>12.498000000000001</c:v>
                </c:pt>
                <c:pt idx="1421">
                  <c:v>12.492000000000004</c:v>
                </c:pt>
                <c:pt idx="1422">
                  <c:v>12.504</c:v>
                </c:pt>
                <c:pt idx="1423">
                  <c:v>12.554</c:v>
                </c:pt>
                <c:pt idx="1424">
                  <c:v>12.58</c:v>
                </c:pt>
                <c:pt idx="1425">
                  <c:v>12.543000000000001</c:v>
                </c:pt>
                <c:pt idx="1426">
                  <c:v>12.566000000000004</c:v>
                </c:pt>
                <c:pt idx="1427">
                  <c:v>12.587</c:v>
                </c:pt>
                <c:pt idx="1428">
                  <c:v>12.574</c:v>
                </c:pt>
                <c:pt idx="1429">
                  <c:v>12.574</c:v>
                </c:pt>
                <c:pt idx="1430">
                  <c:v>12.569000000000004</c:v>
                </c:pt>
                <c:pt idx="1431">
                  <c:v>12.58</c:v>
                </c:pt>
                <c:pt idx="1432">
                  <c:v>12.539</c:v>
                </c:pt>
                <c:pt idx="1433">
                  <c:v>12.562000000000006</c:v>
                </c:pt>
                <c:pt idx="1434">
                  <c:v>12.594000000000001</c:v>
                </c:pt>
                <c:pt idx="1435">
                  <c:v>12.562000000000006</c:v>
                </c:pt>
                <c:pt idx="1436">
                  <c:v>12.565000000000012</c:v>
                </c:pt>
                <c:pt idx="1437">
                  <c:v>12.582000000000004</c:v>
                </c:pt>
                <c:pt idx="1438">
                  <c:v>12.592000000000002</c:v>
                </c:pt>
                <c:pt idx="1439">
                  <c:v>12.569000000000004</c:v>
                </c:pt>
                <c:pt idx="1440">
                  <c:v>12.579000000000002</c:v>
                </c:pt>
                <c:pt idx="1441">
                  <c:v>12.569000000000004</c:v>
                </c:pt>
                <c:pt idx="1442">
                  <c:v>12.572000000000006</c:v>
                </c:pt>
                <c:pt idx="1443">
                  <c:v>12.566000000000004</c:v>
                </c:pt>
                <c:pt idx="1444">
                  <c:v>12.578000000000001</c:v>
                </c:pt>
                <c:pt idx="1445">
                  <c:v>12.540999999999999</c:v>
                </c:pt>
                <c:pt idx="1446">
                  <c:v>12.582000000000004</c:v>
                </c:pt>
                <c:pt idx="1447">
                  <c:v>12.611000000000001</c:v>
                </c:pt>
                <c:pt idx="1448">
                  <c:v>12.614000000000001</c:v>
                </c:pt>
                <c:pt idx="1449">
                  <c:v>12.629</c:v>
                </c:pt>
                <c:pt idx="1450">
                  <c:v>12.622</c:v>
                </c:pt>
                <c:pt idx="1451">
                  <c:v>12.599</c:v>
                </c:pt>
                <c:pt idx="1452">
                  <c:v>12.598000000000001</c:v>
                </c:pt>
                <c:pt idx="1453">
                  <c:v>12.555000000000012</c:v>
                </c:pt>
                <c:pt idx="1454">
                  <c:v>12.613</c:v>
                </c:pt>
                <c:pt idx="1455">
                  <c:v>12.625</c:v>
                </c:pt>
                <c:pt idx="1456">
                  <c:v>12.597</c:v>
                </c:pt>
                <c:pt idx="1457">
                  <c:v>12.627000000000001</c:v>
                </c:pt>
                <c:pt idx="1458">
                  <c:v>12.599</c:v>
                </c:pt>
                <c:pt idx="1459">
                  <c:v>12.597</c:v>
                </c:pt>
                <c:pt idx="1460">
                  <c:v>12.636000000000001</c:v>
                </c:pt>
                <c:pt idx="1461">
                  <c:v>12.605</c:v>
                </c:pt>
                <c:pt idx="1462">
                  <c:v>12.641999999999999</c:v>
                </c:pt>
                <c:pt idx="1463">
                  <c:v>12.617000000000001</c:v>
                </c:pt>
                <c:pt idx="1464">
                  <c:v>12.620999999999999</c:v>
                </c:pt>
                <c:pt idx="1465">
                  <c:v>12.638999999999999</c:v>
                </c:pt>
                <c:pt idx="1466">
                  <c:v>12.593</c:v>
                </c:pt>
                <c:pt idx="1467">
                  <c:v>12.620999999999999</c:v>
                </c:pt>
                <c:pt idx="1468">
                  <c:v>12.633999999999999</c:v>
                </c:pt>
                <c:pt idx="1469">
                  <c:v>12.641999999999999</c:v>
                </c:pt>
                <c:pt idx="1470">
                  <c:v>12.617999999999999</c:v>
                </c:pt>
                <c:pt idx="1471">
                  <c:v>12.616</c:v>
                </c:pt>
                <c:pt idx="1472">
                  <c:v>12.637999999999998</c:v>
                </c:pt>
                <c:pt idx="1473">
                  <c:v>12.620999999999999</c:v>
                </c:pt>
                <c:pt idx="1474">
                  <c:v>12.626000000000001</c:v>
                </c:pt>
                <c:pt idx="1475">
                  <c:v>12.646999999999998</c:v>
                </c:pt>
                <c:pt idx="1476">
                  <c:v>12.639999999999999</c:v>
                </c:pt>
                <c:pt idx="1477">
                  <c:v>12.623000000000001</c:v>
                </c:pt>
                <c:pt idx="1478">
                  <c:v>12.643000000000001</c:v>
                </c:pt>
                <c:pt idx="1479">
                  <c:v>12.685</c:v>
                </c:pt>
                <c:pt idx="1480">
                  <c:v>12.645</c:v>
                </c:pt>
                <c:pt idx="1481">
                  <c:v>12.638999999999999</c:v>
                </c:pt>
                <c:pt idx="1482">
                  <c:v>12.647999999999998</c:v>
                </c:pt>
                <c:pt idx="1483">
                  <c:v>12.617000000000001</c:v>
                </c:pt>
                <c:pt idx="1484">
                  <c:v>12.651</c:v>
                </c:pt>
                <c:pt idx="1485">
                  <c:v>12.674000000000001</c:v>
                </c:pt>
                <c:pt idx="1486">
                  <c:v>12.646000000000001</c:v>
                </c:pt>
                <c:pt idx="1487">
                  <c:v>12.652000000000006</c:v>
                </c:pt>
                <c:pt idx="1488">
                  <c:v>12.653</c:v>
                </c:pt>
                <c:pt idx="1489">
                  <c:v>12.659000000000002</c:v>
                </c:pt>
                <c:pt idx="1490">
                  <c:v>12.67</c:v>
                </c:pt>
                <c:pt idx="1491">
                  <c:v>12.635</c:v>
                </c:pt>
                <c:pt idx="1492">
                  <c:v>12.694000000000001</c:v>
                </c:pt>
                <c:pt idx="1493">
                  <c:v>12.675000000000002</c:v>
                </c:pt>
                <c:pt idx="1494">
                  <c:v>12.659000000000002</c:v>
                </c:pt>
                <c:pt idx="1495">
                  <c:v>12.651</c:v>
                </c:pt>
                <c:pt idx="1496">
                  <c:v>12.668000000000001</c:v>
                </c:pt>
                <c:pt idx="1497">
                  <c:v>12.677</c:v>
                </c:pt>
                <c:pt idx="1498">
                  <c:v>12.661</c:v>
                </c:pt>
                <c:pt idx="1499">
                  <c:v>12.662000000000004</c:v>
                </c:pt>
                <c:pt idx="1500">
                  <c:v>12.7</c:v>
                </c:pt>
                <c:pt idx="1501">
                  <c:v>12.707000000000001</c:v>
                </c:pt>
                <c:pt idx="1502">
                  <c:v>12.696</c:v>
                </c:pt>
                <c:pt idx="1503">
                  <c:v>12.671000000000001</c:v>
                </c:pt>
                <c:pt idx="1504">
                  <c:v>12.716000000000001</c:v>
                </c:pt>
                <c:pt idx="1505">
                  <c:v>12.704000000000001</c:v>
                </c:pt>
                <c:pt idx="1506">
                  <c:v>12.666</c:v>
                </c:pt>
                <c:pt idx="1507">
                  <c:v>12.707999999999998</c:v>
                </c:pt>
                <c:pt idx="1508">
                  <c:v>12.725</c:v>
                </c:pt>
                <c:pt idx="1509">
                  <c:v>12.678000000000001</c:v>
                </c:pt>
                <c:pt idx="1510">
                  <c:v>12.669</c:v>
                </c:pt>
                <c:pt idx="1511">
                  <c:v>12.692</c:v>
                </c:pt>
                <c:pt idx="1512">
                  <c:v>12.683</c:v>
                </c:pt>
                <c:pt idx="1513">
                  <c:v>12.713000000000001</c:v>
                </c:pt>
                <c:pt idx="1514">
                  <c:v>12.716000000000001</c:v>
                </c:pt>
                <c:pt idx="1515">
                  <c:v>12.717000000000001</c:v>
                </c:pt>
                <c:pt idx="1516">
                  <c:v>12.701000000000001</c:v>
                </c:pt>
                <c:pt idx="1517">
                  <c:v>12.726000000000001</c:v>
                </c:pt>
                <c:pt idx="1518">
                  <c:v>12.766</c:v>
                </c:pt>
                <c:pt idx="1519">
                  <c:v>12.664</c:v>
                </c:pt>
                <c:pt idx="1520">
                  <c:v>12.733999999999998</c:v>
                </c:pt>
                <c:pt idx="1521">
                  <c:v>12.694000000000001</c:v>
                </c:pt>
                <c:pt idx="1522">
                  <c:v>12.725</c:v>
                </c:pt>
                <c:pt idx="1523">
                  <c:v>12.696</c:v>
                </c:pt>
                <c:pt idx="1524">
                  <c:v>12.695</c:v>
                </c:pt>
                <c:pt idx="1525">
                  <c:v>12.713000000000001</c:v>
                </c:pt>
                <c:pt idx="1526">
                  <c:v>12.740999999999998</c:v>
                </c:pt>
                <c:pt idx="1527">
                  <c:v>12.712</c:v>
                </c:pt>
                <c:pt idx="1528">
                  <c:v>12.728999999999999</c:v>
                </c:pt>
                <c:pt idx="1529">
                  <c:v>12.706</c:v>
                </c:pt>
                <c:pt idx="1530">
                  <c:v>12.723000000000001</c:v>
                </c:pt>
                <c:pt idx="1531">
                  <c:v>12.728999999999999</c:v>
                </c:pt>
                <c:pt idx="1532">
                  <c:v>12.716000000000001</c:v>
                </c:pt>
                <c:pt idx="1533">
                  <c:v>12.734999999999999</c:v>
                </c:pt>
                <c:pt idx="1534">
                  <c:v>12.734999999999999</c:v>
                </c:pt>
                <c:pt idx="1535">
                  <c:v>12.726999999999999</c:v>
                </c:pt>
                <c:pt idx="1536">
                  <c:v>12.713000000000001</c:v>
                </c:pt>
                <c:pt idx="1537">
                  <c:v>12.710999999999999</c:v>
                </c:pt>
                <c:pt idx="1538">
                  <c:v>12.726999999999999</c:v>
                </c:pt>
                <c:pt idx="1539">
                  <c:v>12.705</c:v>
                </c:pt>
                <c:pt idx="1540">
                  <c:v>12.764000000000001</c:v>
                </c:pt>
                <c:pt idx="1541">
                  <c:v>12.730999999999998</c:v>
                </c:pt>
                <c:pt idx="1542">
                  <c:v>12.768000000000001</c:v>
                </c:pt>
                <c:pt idx="1543">
                  <c:v>12.719999999999999</c:v>
                </c:pt>
                <c:pt idx="1544">
                  <c:v>12.733999999999998</c:v>
                </c:pt>
                <c:pt idx="1545">
                  <c:v>12.736999999999998</c:v>
                </c:pt>
                <c:pt idx="1546">
                  <c:v>12.730999999999998</c:v>
                </c:pt>
                <c:pt idx="1547">
                  <c:v>12.726999999999999</c:v>
                </c:pt>
                <c:pt idx="1548">
                  <c:v>12.726000000000001</c:v>
                </c:pt>
                <c:pt idx="1549">
                  <c:v>12.747999999999999</c:v>
                </c:pt>
                <c:pt idx="1550">
                  <c:v>12.743999999999998</c:v>
                </c:pt>
                <c:pt idx="1551">
                  <c:v>12.777999999999999</c:v>
                </c:pt>
                <c:pt idx="1552">
                  <c:v>12.730999999999998</c:v>
                </c:pt>
                <c:pt idx="1553">
                  <c:v>12.747999999999999</c:v>
                </c:pt>
                <c:pt idx="1554">
                  <c:v>12.784000000000001</c:v>
                </c:pt>
                <c:pt idx="1555">
                  <c:v>12.797999999999998</c:v>
                </c:pt>
                <c:pt idx="1556">
                  <c:v>12.755000000000004</c:v>
                </c:pt>
                <c:pt idx="1557">
                  <c:v>12.789</c:v>
                </c:pt>
                <c:pt idx="1558">
                  <c:v>12.774000000000001</c:v>
                </c:pt>
                <c:pt idx="1559">
                  <c:v>12.742999999999999</c:v>
                </c:pt>
                <c:pt idx="1560">
                  <c:v>12.793000000000001</c:v>
                </c:pt>
                <c:pt idx="1561">
                  <c:v>12.79</c:v>
                </c:pt>
                <c:pt idx="1562">
                  <c:v>12.752000000000002</c:v>
                </c:pt>
                <c:pt idx="1563">
                  <c:v>12.765000000000002</c:v>
                </c:pt>
                <c:pt idx="1564">
                  <c:v>12.742999999999999</c:v>
                </c:pt>
                <c:pt idx="1565">
                  <c:v>12.739000000000001</c:v>
                </c:pt>
                <c:pt idx="1566">
                  <c:v>12.792</c:v>
                </c:pt>
                <c:pt idx="1567">
                  <c:v>12.765000000000002</c:v>
                </c:pt>
                <c:pt idx="1568">
                  <c:v>12.8</c:v>
                </c:pt>
                <c:pt idx="1569">
                  <c:v>12.816000000000004</c:v>
                </c:pt>
                <c:pt idx="1570">
                  <c:v>12.8</c:v>
                </c:pt>
                <c:pt idx="1571">
                  <c:v>12.740999999999998</c:v>
                </c:pt>
                <c:pt idx="1572">
                  <c:v>12.739000000000001</c:v>
                </c:pt>
                <c:pt idx="1573">
                  <c:v>12.812000000000006</c:v>
                </c:pt>
                <c:pt idx="1574">
                  <c:v>12.772</c:v>
                </c:pt>
                <c:pt idx="1575">
                  <c:v>12.774000000000001</c:v>
                </c:pt>
                <c:pt idx="1576">
                  <c:v>12.776</c:v>
                </c:pt>
                <c:pt idx="1577">
                  <c:v>12.784000000000001</c:v>
                </c:pt>
                <c:pt idx="1578">
                  <c:v>12.76</c:v>
                </c:pt>
                <c:pt idx="1579">
                  <c:v>12.773</c:v>
                </c:pt>
                <c:pt idx="1580">
                  <c:v>12.759</c:v>
                </c:pt>
                <c:pt idx="1581">
                  <c:v>12.775</c:v>
                </c:pt>
                <c:pt idx="1582">
                  <c:v>12.797000000000001</c:v>
                </c:pt>
                <c:pt idx="1583">
                  <c:v>12.756</c:v>
                </c:pt>
                <c:pt idx="1584">
                  <c:v>12.795</c:v>
                </c:pt>
                <c:pt idx="1585">
                  <c:v>12.790999999999999</c:v>
                </c:pt>
                <c:pt idx="1586">
                  <c:v>12.774000000000001</c:v>
                </c:pt>
                <c:pt idx="1587">
                  <c:v>12.812000000000006</c:v>
                </c:pt>
                <c:pt idx="1588">
                  <c:v>12.806000000000004</c:v>
                </c:pt>
                <c:pt idx="1589">
                  <c:v>12.775</c:v>
                </c:pt>
                <c:pt idx="1590">
                  <c:v>12.824</c:v>
                </c:pt>
                <c:pt idx="1591">
                  <c:v>12.813000000000002</c:v>
                </c:pt>
                <c:pt idx="1592">
                  <c:v>12.793000000000001</c:v>
                </c:pt>
                <c:pt idx="1593">
                  <c:v>12.845000000000002</c:v>
                </c:pt>
                <c:pt idx="1594">
                  <c:v>12.793999999999999</c:v>
                </c:pt>
                <c:pt idx="1595">
                  <c:v>12.796000000000001</c:v>
                </c:pt>
                <c:pt idx="1596">
                  <c:v>12.792</c:v>
                </c:pt>
                <c:pt idx="1597">
                  <c:v>12.787999999999998</c:v>
                </c:pt>
                <c:pt idx="1598">
                  <c:v>12.812000000000006</c:v>
                </c:pt>
                <c:pt idx="1599">
                  <c:v>12.806000000000004</c:v>
                </c:pt>
                <c:pt idx="1600">
                  <c:v>12.784000000000001</c:v>
                </c:pt>
                <c:pt idx="1601">
                  <c:v>12.82</c:v>
                </c:pt>
                <c:pt idx="1602">
                  <c:v>12.821</c:v>
                </c:pt>
                <c:pt idx="1603">
                  <c:v>12.808</c:v>
                </c:pt>
                <c:pt idx="1604">
                  <c:v>12.806000000000004</c:v>
                </c:pt>
                <c:pt idx="1605">
                  <c:v>12.796000000000001</c:v>
                </c:pt>
                <c:pt idx="1606">
                  <c:v>12.784000000000001</c:v>
                </c:pt>
                <c:pt idx="1607">
                  <c:v>12.797000000000001</c:v>
                </c:pt>
                <c:pt idx="1608">
                  <c:v>12.828000000000001</c:v>
                </c:pt>
                <c:pt idx="1609">
                  <c:v>12.797000000000001</c:v>
                </c:pt>
                <c:pt idx="1610">
                  <c:v>12.811</c:v>
                </c:pt>
                <c:pt idx="1611">
                  <c:v>12.821</c:v>
                </c:pt>
                <c:pt idx="1612">
                  <c:v>12.831</c:v>
                </c:pt>
                <c:pt idx="1613">
                  <c:v>12.835000000000004</c:v>
                </c:pt>
                <c:pt idx="1614">
                  <c:v>12.816000000000004</c:v>
                </c:pt>
                <c:pt idx="1615">
                  <c:v>12.805000000000012</c:v>
                </c:pt>
                <c:pt idx="1616">
                  <c:v>12.829000000000002</c:v>
                </c:pt>
                <c:pt idx="1617">
                  <c:v>12.815000000000012</c:v>
                </c:pt>
                <c:pt idx="1618">
                  <c:v>12.816000000000004</c:v>
                </c:pt>
                <c:pt idx="1619">
                  <c:v>12.812000000000006</c:v>
                </c:pt>
                <c:pt idx="1620">
                  <c:v>12.839</c:v>
                </c:pt>
                <c:pt idx="1621">
                  <c:v>12.817</c:v>
                </c:pt>
                <c:pt idx="1622">
                  <c:v>12.832000000000004</c:v>
                </c:pt>
                <c:pt idx="1623">
                  <c:v>12.852000000000015</c:v>
                </c:pt>
                <c:pt idx="1624">
                  <c:v>12.82</c:v>
                </c:pt>
                <c:pt idx="1625">
                  <c:v>12.827</c:v>
                </c:pt>
                <c:pt idx="1626">
                  <c:v>12.842000000000002</c:v>
                </c:pt>
                <c:pt idx="1627">
                  <c:v>12.837</c:v>
                </c:pt>
                <c:pt idx="1628">
                  <c:v>12.801</c:v>
                </c:pt>
                <c:pt idx="1629">
                  <c:v>12.831</c:v>
                </c:pt>
                <c:pt idx="1630">
                  <c:v>12.796000000000001</c:v>
                </c:pt>
                <c:pt idx="1631">
                  <c:v>12.809000000000006</c:v>
                </c:pt>
                <c:pt idx="1632">
                  <c:v>12.779</c:v>
                </c:pt>
                <c:pt idx="1633">
                  <c:v>12.814</c:v>
                </c:pt>
                <c:pt idx="1634">
                  <c:v>12.846</c:v>
                </c:pt>
                <c:pt idx="1635">
                  <c:v>12.789</c:v>
                </c:pt>
                <c:pt idx="1636">
                  <c:v>12.792</c:v>
                </c:pt>
                <c:pt idx="1637">
                  <c:v>12.814</c:v>
                </c:pt>
                <c:pt idx="1638">
                  <c:v>12.828000000000001</c:v>
                </c:pt>
                <c:pt idx="1639">
                  <c:v>12.811</c:v>
                </c:pt>
                <c:pt idx="1640">
                  <c:v>12.789</c:v>
                </c:pt>
                <c:pt idx="1641">
                  <c:v>12.787999999999998</c:v>
                </c:pt>
                <c:pt idx="1642">
                  <c:v>12.837</c:v>
                </c:pt>
                <c:pt idx="1643">
                  <c:v>12.829000000000002</c:v>
                </c:pt>
                <c:pt idx="1644">
                  <c:v>12.793999999999999</c:v>
                </c:pt>
                <c:pt idx="1645">
                  <c:v>12.784000000000001</c:v>
                </c:pt>
                <c:pt idx="1646">
                  <c:v>12.787000000000001</c:v>
                </c:pt>
                <c:pt idx="1647">
                  <c:v>12.805000000000012</c:v>
                </c:pt>
                <c:pt idx="1648">
                  <c:v>12.793000000000001</c:v>
                </c:pt>
                <c:pt idx="1649">
                  <c:v>12.790999999999999</c:v>
                </c:pt>
                <c:pt idx="1650">
                  <c:v>12.83</c:v>
                </c:pt>
                <c:pt idx="1651">
                  <c:v>12.789</c:v>
                </c:pt>
                <c:pt idx="1652">
                  <c:v>12.806000000000004</c:v>
                </c:pt>
                <c:pt idx="1653">
                  <c:v>12.784000000000001</c:v>
                </c:pt>
                <c:pt idx="1654">
                  <c:v>12.796000000000001</c:v>
                </c:pt>
                <c:pt idx="1655">
                  <c:v>12.761000000000001</c:v>
                </c:pt>
                <c:pt idx="1656">
                  <c:v>12.812000000000006</c:v>
                </c:pt>
                <c:pt idx="1657">
                  <c:v>12.814</c:v>
                </c:pt>
                <c:pt idx="1658">
                  <c:v>12.787999999999998</c:v>
                </c:pt>
                <c:pt idx="1659">
                  <c:v>12.819000000000004</c:v>
                </c:pt>
                <c:pt idx="1660">
                  <c:v>12.79</c:v>
                </c:pt>
                <c:pt idx="1661">
                  <c:v>12.753</c:v>
                </c:pt>
                <c:pt idx="1662">
                  <c:v>12.812000000000006</c:v>
                </c:pt>
                <c:pt idx="1663">
                  <c:v>12.771000000000001</c:v>
                </c:pt>
                <c:pt idx="1664">
                  <c:v>12.827</c:v>
                </c:pt>
                <c:pt idx="1665">
                  <c:v>12.759</c:v>
                </c:pt>
                <c:pt idx="1666">
                  <c:v>12.826000000000002</c:v>
                </c:pt>
                <c:pt idx="1667">
                  <c:v>12.753</c:v>
                </c:pt>
                <c:pt idx="1668">
                  <c:v>12.775</c:v>
                </c:pt>
                <c:pt idx="1669">
                  <c:v>12.786</c:v>
                </c:pt>
                <c:pt idx="1670">
                  <c:v>12.767000000000001</c:v>
                </c:pt>
                <c:pt idx="1671">
                  <c:v>12.801</c:v>
                </c:pt>
                <c:pt idx="1672">
                  <c:v>12.745999999999999</c:v>
                </c:pt>
                <c:pt idx="1673">
                  <c:v>12.812000000000006</c:v>
                </c:pt>
                <c:pt idx="1674">
                  <c:v>12.774000000000001</c:v>
                </c:pt>
                <c:pt idx="1675">
                  <c:v>12.805000000000012</c:v>
                </c:pt>
                <c:pt idx="1676">
                  <c:v>12.768000000000001</c:v>
                </c:pt>
                <c:pt idx="1677">
                  <c:v>12.734999999999999</c:v>
                </c:pt>
                <c:pt idx="1678">
                  <c:v>12.818</c:v>
                </c:pt>
                <c:pt idx="1679">
                  <c:v>12.784000000000001</c:v>
                </c:pt>
                <c:pt idx="1680">
                  <c:v>12.742999999999999</c:v>
                </c:pt>
                <c:pt idx="1681">
                  <c:v>12.804</c:v>
                </c:pt>
                <c:pt idx="1682">
                  <c:v>12.78</c:v>
                </c:pt>
                <c:pt idx="1683">
                  <c:v>12.795</c:v>
                </c:pt>
                <c:pt idx="1684">
                  <c:v>12.804</c:v>
                </c:pt>
                <c:pt idx="1685">
                  <c:v>12.787000000000001</c:v>
                </c:pt>
                <c:pt idx="1686">
                  <c:v>12.727999999999998</c:v>
                </c:pt>
                <c:pt idx="1687">
                  <c:v>12.858000000000002</c:v>
                </c:pt>
                <c:pt idx="1688">
                  <c:v>12.783000000000001</c:v>
                </c:pt>
                <c:pt idx="1689">
                  <c:v>12.783000000000001</c:v>
                </c:pt>
                <c:pt idx="1690">
                  <c:v>12.798999999999999</c:v>
                </c:pt>
                <c:pt idx="1691">
                  <c:v>12.796000000000001</c:v>
                </c:pt>
                <c:pt idx="1692">
                  <c:v>12.730999999999998</c:v>
                </c:pt>
                <c:pt idx="1693">
                  <c:v>12.789</c:v>
                </c:pt>
                <c:pt idx="1694">
                  <c:v>12.792</c:v>
                </c:pt>
                <c:pt idx="1695">
                  <c:v>12.746999999999998</c:v>
                </c:pt>
                <c:pt idx="1696">
                  <c:v>12.779</c:v>
                </c:pt>
                <c:pt idx="1697">
                  <c:v>12.872000000000014</c:v>
                </c:pt>
                <c:pt idx="1698">
                  <c:v>12.775</c:v>
                </c:pt>
                <c:pt idx="1699">
                  <c:v>12.775</c:v>
                </c:pt>
                <c:pt idx="1700">
                  <c:v>12.726999999999999</c:v>
                </c:pt>
                <c:pt idx="1701">
                  <c:v>12.782</c:v>
                </c:pt>
                <c:pt idx="1702">
                  <c:v>12.76</c:v>
                </c:pt>
                <c:pt idx="1703">
                  <c:v>12.731999999999999</c:v>
                </c:pt>
                <c:pt idx="1704">
                  <c:v>12.804</c:v>
                </c:pt>
                <c:pt idx="1705">
                  <c:v>12.747999999999999</c:v>
                </c:pt>
                <c:pt idx="1706">
                  <c:v>12.818</c:v>
                </c:pt>
                <c:pt idx="1707">
                  <c:v>12.789</c:v>
                </c:pt>
                <c:pt idx="1708">
                  <c:v>12.854000000000006</c:v>
                </c:pt>
                <c:pt idx="1709">
                  <c:v>12.789</c:v>
                </c:pt>
                <c:pt idx="1710">
                  <c:v>12.746999999999998</c:v>
                </c:pt>
                <c:pt idx="1711">
                  <c:v>12.749000000000001</c:v>
                </c:pt>
                <c:pt idx="1712">
                  <c:v>12.769</c:v>
                </c:pt>
                <c:pt idx="1713">
                  <c:v>12.796000000000001</c:v>
                </c:pt>
                <c:pt idx="1714">
                  <c:v>12.749000000000001</c:v>
                </c:pt>
                <c:pt idx="1715">
                  <c:v>12.777999999999999</c:v>
                </c:pt>
                <c:pt idx="1716">
                  <c:v>12.771000000000001</c:v>
                </c:pt>
                <c:pt idx="1717">
                  <c:v>12.785</c:v>
                </c:pt>
                <c:pt idx="1718">
                  <c:v>12.797999999999998</c:v>
                </c:pt>
                <c:pt idx="1719">
                  <c:v>12.787000000000001</c:v>
                </c:pt>
                <c:pt idx="1720">
                  <c:v>12.79</c:v>
                </c:pt>
                <c:pt idx="1721">
                  <c:v>12.807</c:v>
                </c:pt>
                <c:pt idx="1722">
                  <c:v>12.776</c:v>
                </c:pt>
                <c:pt idx="1723">
                  <c:v>12.818</c:v>
                </c:pt>
                <c:pt idx="1724">
                  <c:v>12.787999999999998</c:v>
                </c:pt>
                <c:pt idx="1725">
                  <c:v>12.861000000000002</c:v>
                </c:pt>
                <c:pt idx="1726">
                  <c:v>12.825000000000006</c:v>
                </c:pt>
                <c:pt idx="1727">
                  <c:v>12.818</c:v>
                </c:pt>
                <c:pt idx="1728">
                  <c:v>12.771000000000001</c:v>
                </c:pt>
                <c:pt idx="1729">
                  <c:v>12.798999999999999</c:v>
                </c:pt>
                <c:pt idx="1730">
                  <c:v>12.842000000000002</c:v>
                </c:pt>
                <c:pt idx="1731">
                  <c:v>12.787000000000001</c:v>
                </c:pt>
                <c:pt idx="1732">
                  <c:v>12.790999999999999</c:v>
                </c:pt>
                <c:pt idx="1733">
                  <c:v>12.814</c:v>
                </c:pt>
                <c:pt idx="1734">
                  <c:v>12.850000000000012</c:v>
                </c:pt>
                <c:pt idx="1735">
                  <c:v>12.853000000000012</c:v>
                </c:pt>
                <c:pt idx="1736">
                  <c:v>12.871</c:v>
                </c:pt>
                <c:pt idx="1737">
                  <c:v>12.733999999999998</c:v>
                </c:pt>
                <c:pt idx="1738">
                  <c:v>12.876000000000014</c:v>
                </c:pt>
                <c:pt idx="1739">
                  <c:v>12.811</c:v>
                </c:pt>
                <c:pt idx="1740">
                  <c:v>12.8</c:v>
                </c:pt>
                <c:pt idx="1741">
                  <c:v>12.871</c:v>
                </c:pt>
                <c:pt idx="1742">
                  <c:v>12.82</c:v>
                </c:pt>
                <c:pt idx="1743">
                  <c:v>12.909000000000002</c:v>
                </c:pt>
                <c:pt idx="1744">
                  <c:v>12.828000000000001</c:v>
                </c:pt>
                <c:pt idx="1745">
                  <c:v>12.8</c:v>
                </c:pt>
                <c:pt idx="1746">
                  <c:v>12.833</c:v>
                </c:pt>
                <c:pt idx="1747">
                  <c:v>12.874000000000002</c:v>
                </c:pt>
                <c:pt idx="1748">
                  <c:v>12.898</c:v>
                </c:pt>
                <c:pt idx="1749">
                  <c:v>12.874000000000002</c:v>
                </c:pt>
                <c:pt idx="1750">
                  <c:v>12.887</c:v>
                </c:pt>
                <c:pt idx="1751">
                  <c:v>12.866000000000012</c:v>
                </c:pt>
                <c:pt idx="1752">
                  <c:v>12.889000000000006</c:v>
                </c:pt>
                <c:pt idx="1753">
                  <c:v>12.913</c:v>
                </c:pt>
                <c:pt idx="1754">
                  <c:v>12.912000000000004</c:v>
                </c:pt>
                <c:pt idx="1755">
                  <c:v>12.860000000000012</c:v>
                </c:pt>
                <c:pt idx="1756">
                  <c:v>12.873000000000006</c:v>
                </c:pt>
                <c:pt idx="1757">
                  <c:v>12.916</c:v>
                </c:pt>
                <c:pt idx="1758">
                  <c:v>12.849</c:v>
                </c:pt>
                <c:pt idx="1759">
                  <c:v>12.915000000000004</c:v>
                </c:pt>
                <c:pt idx="1760">
                  <c:v>12.958</c:v>
                </c:pt>
                <c:pt idx="1761">
                  <c:v>12.961</c:v>
                </c:pt>
                <c:pt idx="1762">
                  <c:v>12.853000000000012</c:v>
                </c:pt>
                <c:pt idx="1763">
                  <c:v>12.9</c:v>
                </c:pt>
                <c:pt idx="1764">
                  <c:v>12.870000000000006</c:v>
                </c:pt>
                <c:pt idx="1765">
                  <c:v>12.843</c:v>
                </c:pt>
                <c:pt idx="1766">
                  <c:v>12.863000000000012</c:v>
                </c:pt>
                <c:pt idx="1767">
                  <c:v>12.905000000000006</c:v>
                </c:pt>
                <c:pt idx="1768">
                  <c:v>12.887</c:v>
                </c:pt>
                <c:pt idx="1769">
                  <c:v>12.896000000000004</c:v>
                </c:pt>
                <c:pt idx="1770">
                  <c:v>12.924000000000001</c:v>
                </c:pt>
                <c:pt idx="1771">
                  <c:v>12.882000000000012</c:v>
                </c:pt>
                <c:pt idx="1772">
                  <c:v>12.879000000000012</c:v>
                </c:pt>
                <c:pt idx="1773">
                  <c:v>12.893000000000002</c:v>
                </c:pt>
                <c:pt idx="1774">
                  <c:v>12.967000000000002</c:v>
                </c:pt>
                <c:pt idx="1775">
                  <c:v>12.91</c:v>
                </c:pt>
                <c:pt idx="1776">
                  <c:v>12.942</c:v>
                </c:pt>
                <c:pt idx="1777">
                  <c:v>12.928000000000001</c:v>
                </c:pt>
                <c:pt idx="1778">
                  <c:v>12.974</c:v>
                </c:pt>
                <c:pt idx="1779">
                  <c:v>12.907</c:v>
                </c:pt>
                <c:pt idx="1780">
                  <c:v>12.912000000000004</c:v>
                </c:pt>
                <c:pt idx="1781">
                  <c:v>12.921000000000001</c:v>
                </c:pt>
                <c:pt idx="1782">
                  <c:v>12.949</c:v>
                </c:pt>
                <c:pt idx="1783">
                  <c:v>12.939</c:v>
                </c:pt>
                <c:pt idx="1784">
                  <c:v>12.895000000000012</c:v>
                </c:pt>
                <c:pt idx="1785">
                  <c:v>12.932</c:v>
                </c:pt>
                <c:pt idx="1786">
                  <c:v>12.912000000000004</c:v>
                </c:pt>
                <c:pt idx="1787">
                  <c:v>12.959000000000012</c:v>
                </c:pt>
                <c:pt idx="1788">
                  <c:v>12.928000000000001</c:v>
                </c:pt>
                <c:pt idx="1789">
                  <c:v>12.926</c:v>
                </c:pt>
                <c:pt idx="1790">
                  <c:v>12.919</c:v>
                </c:pt>
                <c:pt idx="1791">
                  <c:v>12.916</c:v>
                </c:pt>
                <c:pt idx="1792">
                  <c:v>12.901</c:v>
                </c:pt>
                <c:pt idx="1793">
                  <c:v>12.917</c:v>
                </c:pt>
                <c:pt idx="1794">
                  <c:v>12.952000000000014</c:v>
                </c:pt>
                <c:pt idx="1795">
                  <c:v>12.915000000000004</c:v>
                </c:pt>
                <c:pt idx="1796">
                  <c:v>12.925000000000002</c:v>
                </c:pt>
                <c:pt idx="1797">
                  <c:v>12.912000000000004</c:v>
                </c:pt>
                <c:pt idx="1798">
                  <c:v>12.936</c:v>
                </c:pt>
                <c:pt idx="1799">
                  <c:v>12.956000000000012</c:v>
                </c:pt>
                <c:pt idx="1800">
                  <c:v>12.931000000000001</c:v>
                </c:pt>
                <c:pt idx="1801">
                  <c:v>12.885000000000012</c:v>
                </c:pt>
                <c:pt idx="1802">
                  <c:v>12.951000000000002</c:v>
                </c:pt>
                <c:pt idx="1803">
                  <c:v>12.870000000000006</c:v>
                </c:pt>
                <c:pt idx="1804">
                  <c:v>12.9</c:v>
                </c:pt>
                <c:pt idx="1805">
                  <c:v>12.946</c:v>
                </c:pt>
                <c:pt idx="1806">
                  <c:v>12.894</c:v>
                </c:pt>
                <c:pt idx="1807">
                  <c:v>12.869000000000012</c:v>
                </c:pt>
                <c:pt idx="1808">
                  <c:v>12.895000000000012</c:v>
                </c:pt>
                <c:pt idx="1809">
                  <c:v>12.872000000000014</c:v>
                </c:pt>
                <c:pt idx="1810">
                  <c:v>12.899000000000004</c:v>
                </c:pt>
                <c:pt idx="1811">
                  <c:v>12.854000000000006</c:v>
                </c:pt>
                <c:pt idx="1812">
                  <c:v>12.915000000000004</c:v>
                </c:pt>
                <c:pt idx="1813">
                  <c:v>12.875000000000014</c:v>
                </c:pt>
                <c:pt idx="1814">
                  <c:v>12.91</c:v>
                </c:pt>
                <c:pt idx="1815">
                  <c:v>12.877000000000002</c:v>
                </c:pt>
                <c:pt idx="1816">
                  <c:v>12.83</c:v>
                </c:pt>
                <c:pt idx="1817">
                  <c:v>12.859000000000014</c:v>
                </c:pt>
                <c:pt idx="1818">
                  <c:v>12.801</c:v>
                </c:pt>
                <c:pt idx="1819">
                  <c:v>12.837</c:v>
                </c:pt>
                <c:pt idx="1820">
                  <c:v>12.861000000000002</c:v>
                </c:pt>
                <c:pt idx="1821">
                  <c:v>12.807</c:v>
                </c:pt>
                <c:pt idx="1822">
                  <c:v>12.817</c:v>
                </c:pt>
                <c:pt idx="1823">
                  <c:v>12.824</c:v>
                </c:pt>
                <c:pt idx="1824">
                  <c:v>12.847</c:v>
                </c:pt>
                <c:pt idx="1825">
                  <c:v>12.83</c:v>
                </c:pt>
                <c:pt idx="1826">
                  <c:v>12.774000000000001</c:v>
                </c:pt>
                <c:pt idx="1827">
                  <c:v>12.752000000000002</c:v>
                </c:pt>
                <c:pt idx="1828">
                  <c:v>12.793000000000001</c:v>
                </c:pt>
                <c:pt idx="1829">
                  <c:v>12.765000000000002</c:v>
                </c:pt>
                <c:pt idx="1830">
                  <c:v>12.736999999999998</c:v>
                </c:pt>
                <c:pt idx="1831">
                  <c:v>12.713000000000001</c:v>
                </c:pt>
                <c:pt idx="1832">
                  <c:v>12.653</c:v>
                </c:pt>
                <c:pt idx="1833">
                  <c:v>12.683</c:v>
                </c:pt>
                <c:pt idx="1834">
                  <c:v>12.704000000000001</c:v>
                </c:pt>
                <c:pt idx="1835">
                  <c:v>12.679</c:v>
                </c:pt>
                <c:pt idx="1836">
                  <c:v>12.654</c:v>
                </c:pt>
                <c:pt idx="1837">
                  <c:v>12.617000000000001</c:v>
                </c:pt>
                <c:pt idx="1838">
                  <c:v>12.643000000000001</c:v>
                </c:pt>
                <c:pt idx="1839">
                  <c:v>12.614000000000001</c:v>
                </c:pt>
                <c:pt idx="1840">
                  <c:v>12.59</c:v>
                </c:pt>
                <c:pt idx="1841">
                  <c:v>12.602</c:v>
                </c:pt>
                <c:pt idx="1842">
                  <c:v>12.55</c:v>
                </c:pt>
                <c:pt idx="1843">
                  <c:v>12.58</c:v>
                </c:pt>
                <c:pt idx="1844">
                  <c:v>12.565000000000012</c:v>
                </c:pt>
                <c:pt idx="1845">
                  <c:v>12.59</c:v>
                </c:pt>
                <c:pt idx="1846">
                  <c:v>12.519</c:v>
                </c:pt>
                <c:pt idx="1847">
                  <c:v>12.55</c:v>
                </c:pt>
                <c:pt idx="1848">
                  <c:v>12.498000000000001</c:v>
                </c:pt>
                <c:pt idx="1849">
                  <c:v>12.485000000000012</c:v>
                </c:pt>
                <c:pt idx="1850">
                  <c:v>12.483000000000002</c:v>
                </c:pt>
                <c:pt idx="1851">
                  <c:v>12.461</c:v>
                </c:pt>
                <c:pt idx="1852">
                  <c:v>12.454000000000002</c:v>
                </c:pt>
                <c:pt idx="1853">
                  <c:v>12.411</c:v>
                </c:pt>
                <c:pt idx="1854">
                  <c:v>12.451000000000002</c:v>
                </c:pt>
                <c:pt idx="1855">
                  <c:v>12.388</c:v>
                </c:pt>
                <c:pt idx="1856">
                  <c:v>12.405000000000006</c:v>
                </c:pt>
                <c:pt idx="1857">
                  <c:v>12.385000000000012</c:v>
                </c:pt>
                <c:pt idx="1858">
                  <c:v>12.367000000000004</c:v>
                </c:pt>
                <c:pt idx="1859">
                  <c:v>12.342000000000002</c:v>
                </c:pt>
                <c:pt idx="1860">
                  <c:v>12.345000000000002</c:v>
                </c:pt>
                <c:pt idx="1861">
                  <c:v>12.321</c:v>
                </c:pt>
                <c:pt idx="1862">
                  <c:v>12.33</c:v>
                </c:pt>
                <c:pt idx="1863">
                  <c:v>12.314</c:v>
                </c:pt>
                <c:pt idx="1864">
                  <c:v>12.277000000000001</c:v>
                </c:pt>
                <c:pt idx="1865">
                  <c:v>12.251000000000001</c:v>
                </c:pt>
                <c:pt idx="1866">
                  <c:v>12.239999999999998</c:v>
                </c:pt>
                <c:pt idx="1867">
                  <c:v>12.212</c:v>
                </c:pt>
                <c:pt idx="1868">
                  <c:v>12.230999999999998</c:v>
                </c:pt>
                <c:pt idx="1869">
                  <c:v>12.212</c:v>
                </c:pt>
                <c:pt idx="1870">
                  <c:v>12.154</c:v>
                </c:pt>
                <c:pt idx="1871">
                  <c:v>12.156000000000002</c:v>
                </c:pt>
                <c:pt idx="1872">
                  <c:v>12.163</c:v>
                </c:pt>
                <c:pt idx="1873">
                  <c:v>12.12</c:v>
                </c:pt>
                <c:pt idx="1874">
                  <c:v>12.156000000000002</c:v>
                </c:pt>
                <c:pt idx="1875">
                  <c:v>12.123000000000001</c:v>
                </c:pt>
                <c:pt idx="1876">
                  <c:v>12.124000000000001</c:v>
                </c:pt>
                <c:pt idx="1877">
                  <c:v>12.087</c:v>
                </c:pt>
                <c:pt idx="1878">
                  <c:v>12.079000000000002</c:v>
                </c:pt>
                <c:pt idx="1879">
                  <c:v>12.047999999999998</c:v>
                </c:pt>
                <c:pt idx="1880">
                  <c:v>12.083</c:v>
                </c:pt>
                <c:pt idx="1881">
                  <c:v>12.047999999999998</c:v>
                </c:pt>
                <c:pt idx="1882">
                  <c:v>12.072000000000006</c:v>
                </c:pt>
                <c:pt idx="1883">
                  <c:v>12.085000000000004</c:v>
                </c:pt>
                <c:pt idx="1884">
                  <c:v>12.047999999999998</c:v>
                </c:pt>
                <c:pt idx="1885">
                  <c:v>12.027000000000001</c:v>
                </c:pt>
                <c:pt idx="1886">
                  <c:v>12.059000000000006</c:v>
                </c:pt>
                <c:pt idx="1887">
                  <c:v>12.023</c:v>
                </c:pt>
                <c:pt idx="1888">
                  <c:v>12.031000000000001</c:v>
                </c:pt>
                <c:pt idx="1889">
                  <c:v>11.995000000000006</c:v>
                </c:pt>
                <c:pt idx="1890">
                  <c:v>12.009</c:v>
                </c:pt>
                <c:pt idx="1891">
                  <c:v>11.997</c:v>
                </c:pt>
                <c:pt idx="1892">
                  <c:v>12.013</c:v>
                </c:pt>
                <c:pt idx="1893">
                  <c:v>11.976000000000004</c:v>
                </c:pt>
                <c:pt idx="1894">
                  <c:v>11.98</c:v>
                </c:pt>
                <c:pt idx="1895">
                  <c:v>11.977</c:v>
                </c:pt>
                <c:pt idx="1896">
                  <c:v>11.949</c:v>
                </c:pt>
                <c:pt idx="1897">
                  <c:v>11.977</c:v>
                </c:pt>
                <c:pt idx="1898">
                  <c:v>11.991</c:v>
                </c:pt>
                <c:pt idx="1899">
                  <c:v>11.975000000000012</c:v>
                </c:pt>
                <c:pt idx="1900">
                  <c:v>11.986000000000002</c:v>
                </c:pt>
                <c:pt idx="1901">
                  <c:v>11.986000000000002</c:v>
                </c:pt>
                <c:pt idx="1902">
                  <c:v>11.941000000000001</c:v>
                </c:pt>
                <c:pt idx="1903">
                  <c:v>11.966000000000006</c:v>
                </c:pt>
                <c:pt idx="1904">
                  <c:v>11.979000000000006</c:v>
                </c:pt>
                <c:pt idx="1905">
                  <c:v>11.924000000000001</c:v>
                </c:pt>
                <c:pt idx="1906">
                  <c:v>11.923</c:v>
                </c:pt>
                <c:pt idx="1907">
                  <c:v>11.918000000000001</c:v>
                </c:pt>
                <c:pt idx="1908">
                  <c:v>11.963000000000006</c:v>
                </c:pt>
                <c:pt idx="1909">
                  <c:v>11.926</c:v>
                </c:pt>
                <c:pt idx="1910">
                  <c:v>11.958</c:v>
                </c:pt>
                <c:pt idx="1911">
                  <c:v>11.909000000000002</c:v>
                </c:pt>
                <c:pt idx="1912">
                  <c:v>11.917</c:v>
                </c:pt>
                <c:pt idx="1913">
                  <c:v>11.951000000000002</c:v>
                </c:pt>
                <c:pt idx="1914">
                  <c:v>11.96</c:v>
                </c:pt>
                <c:pt idx="1915">
                  <c:v>11.932</c:v>
                </c:pt>
                <c:pt idx="1916">
                  <c:v>11.935</c:v>
                </c:pt>
                <c:pt idx="1917">
                  <c:v>12.669</c:v>
                </c:pt>
                <c:pt idx="1918">
                  <c:v>12.659000000000002</c:v>
                </c:pt>
                <c:pt idx="1919">
                  <c:v>12.614000000000001</c:v>
                </c:pt>
                <c:pt idx="1920">
                  <c:v>12.667</c:v>
                </c:pt>
                <c:pt idx="1921">
                  <c:v>12.638999999999999</c:v>
                </c:pt>
                <c:pt idx="1922">
                  <c:v>12.543000000000001</c:v>
                </c:pt>
                <c:pt idx="1923">
                  <c:v>12.605</c:v>
                </c:pt>
                <c:pt idx="1924">
                  <c:v>12.584</c:v>
                </c:pt>
                <c:pt idx="1925">
                  <c:v>12.56</c:v>
                </c:pt>
                <c:pt idx="1926">
                  <c:v>12.575000000000006</c:v>
                </c:pt>
                <c:pt idx="1927">
                  <c:v>12.513</c:v>
                </c:pt>
                <c:pt idx="1928">
                  <c:v>12.559000000000006</c:v>
                </c:pt>
                <c:pt idx="1929">
                  <c:v>12.53</c:v>
                </c:pt>
                <c:pt idx="1930">
                  <c:v>12.492000000000004</c:v>
                </c:pt>
                <c:pt idx="1931">
                  <c:v>12.502000000000002</c:v>
                </c:pt>
                <c:pt idx="1932">
                  <c:v>12.453000000000014</c:v>
                </c:pt>
                <c:pt idx="1933">
                  <c:v>12.441000000000001</c:v>
                </c:pt>
                <c:pt idx="1934">
                  <c:v>12.42</c:v>
                </c:pt>
                <c:pt idx="1935">
                  <c:v>12.466000000000006</c:v>
                </c:pt>
                <c:pt idx="1936">
                  <c:v>12.437000000000001</c:v>
                </c:pt>
                <c:pt idx="1937">
                  <c:v>12.388</c:v>
                </c:pt>
                <c:pt idx="1938">
                  <c:v>12.447000000000001</c:v>
                </c:pt>
                <c:pt idx="1939">
                  <c:v>12.31</c:v>
                </c:pt>
                <c:pt idx="1940">
                  <c:v>12.296000000000001</c:v>
                </c:pt>
                <c:pt idx="1941">
                  <c:v>12.293999999999999</c:v>
                </c:pt>
                <c:pt idx="1942">
                  <c:v>12.34</c:v>
                </c:pt>
                <c:pt idx="1943">
                  <c:v>12.339</c:v>
                </c:pt>
                <c:pt idx="1944">
                  <c:v>12.283000000000001</c:v>
                </c:pt>
                <c:pt idx="1945">
                  <c:v>12.29</c:v>
                </c:pt>
                <c:pt idx="1946">
                  <c:v>12.245999999999999</c:v>
                </c:pt>
                <c:pt idx="1947">
                  <c:v>12.220999999999998</c:v>
                </c:pt>
                <c:pt idx="1948">
                  <c:v>12.193</c:v>
                </c:pt>
                <c:pt idx="1949">
                  <c:v>12.213999999999999</c:v>
                </c:pt>
                <c:pt idx="1950">
                  <c:v>12.173</c:v>
                </c:pt>
                <c:pt idx="1951">
                  <c:v>12.192</c:v>
                </c:pt>
                <c:pt idx="1952">
                  <c:v>12.182</c:v>
                </c:pt>
                <c:pt idx="1953">
                  <c:v>12.217000000000001</c:v>
                </c:pt>
                <c:pt idx="1954">
                  <c:v>12.125</c:v>
                </c:pt>
                <c:pt idx="1955">
                  <c:v>12.204000000000001</c:v>
                </c:pt>
                <c:pt idx="1956">
                  <c:v>12.17</c:v>
                </c:pt>
                <c:pt idx="1957">
                  <c:v>12.137999999999998</c:v>
                </c:pt>
                <c:pt idx="1958">
                  <c:v>12.143999999999998</c:v>
                </c:pt>
                <c:pt idx="1959">
                  <c:v>12.084</c:v>
                </c:pt>
                <c:pt idx="1960">
                  <c:v>12.133000000000001</c:v>
                </c:pt>
                <c:pt idx="1961">
                  <c:v>12.145</c:v>
                </c:pt>
                <c:pt idx="1962">
                  <c:v>12.076000000000002</c:v>
                </c:pt>
                <c:pt idx="1963">
                  <c:v>12.095000000000002</c:v>
                </c:pt>
                <c:pt idx="1964">
                  <c:v>12.015000000000002</c:v>
                </c:pt>
                <c:pt idx="1965">
                  <c:v>12.008000000000001</c:v>
                </c:pt>
                <c:pt idx="1966">
                  <c:v>12.094000000000001</c:v>
                </c:pt>
                <c:pt idx="1967">
                  <c:v>12.054</c:v>
                </c:pt>
                <c:pt idx="1968">
                  <c:v>12.022</c:v>
                </c:pt>
                <c:pt idx="1969">
                  <c:v>11.98</c:v>
                </c:pt>
                <c:pt idx="1970">
                  <c:v>12.055000000000012</c:v>
                </c:pt>
                <c:pt idx="1971">
                  <c:v>12.143000000000001</c:v>
                </c:pt>
                <c:pt idx="1972">
                  <c:v>11.961</c:v>
                </c:pt>
                <c:pt idx="1973">
                  <c:v>12.029</c:v>
                </c:pt>
                <c:pt idx="1974">
                  <c:v>11.93</c:v>
                </c:pt>
                <c:pt idx="1975">
                  <c:v>11.962000000000012</c:v>
                </c:pt>
                <c:pt idx="1976">
                  <c:v>12.006</c:v>
                </c:pt>
                <c:pt idx="1977">
                  <c:v>12.023</c:v>
                </c:pt>
                <c:pt idx="1978">
                  <c:v>11.984</c:v>
                </c:pt>
                <c:pt idx="1979">
                  <c:v>11.959000000000012</c:v>
                </c:pt>
                <c:pt idx="1980">
                  <c:v>11.912000000000004</c:v>
                </c:pt>
                <c:pt idx="1981">
                  <c:v>11.969000000000012</c:v>
                </c:pt>
                <c:pt idx="1982">
                  <c:v>11.937000000000001</c:v>
                </c:pt>
                <c:pt idx="1983">
                  <c:v>11.957000000000004</c:v>
                </c:pt>
                <c:pt idx="1984">
                  <c:v>11.981</c:v>
                </c:pt>
                <c:pt idx="1985">
                  <c:v>11.844000000000001</c:v>
                </c:pt>
                <c:pt idx="1986">
                  <c:v>11.977</c:v>
                </c:pt>
                <c:pt idx="1987">
                  <c:v>12.06</c:v>
                </c:pt>
                <c:pt idx="1988">
                  <c:v>12.058</c:v>
                </c:pt>
                <c:pt idx="1989">
                  <c:v>12.042</c:v>
                </c:pt>
                <c:pt idx="1990">
                  <c:v>12.036</c:v>
                </c:pt>
                <c:pt idx="1991">
                  <c:v>12.029</c:v>
                </c:pt>
                <c:pt idx="1992">
                  <c:v>12.017000000000001</c:v>
                </c:pt>
                <c:pt idx="1993">
                  <c:v>12.01</c:v>
                </c:pt>
                <c:pt idx="1994">
                  <c:v>12.003</c:v>
                </c:pt>
                <c:pt idx="1995">
                  <c:v>11.995000000000006</c:v>
                </c:pt>
                <c:pt idx="1996">
                  <c:v>11.99</c:v>
                </c:pt>
                <c:pt idx="1997">
                  <c:v>11.987</c:v>
                </c:pt>
                <c:pt idx="1998">
                  <c:v>11.993</c:v>
                </c:pt>
                <c:pt idx="1999">
                  <c:v>11.977</c:v>
                </c:pt>
                <c:pt idx="2000">
                  <c:v>11.978</c:v>
                </c:pt>
                <c:pt idx="2001">
                  <c:v>11.974</c:v>
                </c:pt>
                <c:pt idx="2002">
                  <c:v>11.972000000000012</c:v>
                </c:pt>
                <c:pt idx="2003">
                  <c:v>11.977</c:v>
                </c:pt>
                <c:pt idx="2004">
                  <c:v>11.968</c:v>
                </c:pt>
                <c:pt idx="2005">
                  <c:v>11.977</c:v>
                </c:pt>
                <c:pt idx="2006">
                  <c:v>11.98</c:v>
                </c:pt>
                <c:pt idx="2007">
                  <c:v>11.986000000000002</c:v>
                </c:pt>
                <c:pt idx="2008">
                  <c:v>11.989000000000004</c:v>
                </c:pt>
                <c:pt idx="2009">
                  <c:v>11.99</c:v>
                </c:pt>
                <c:pt idx="2010">
                  <c:v>11.988</c:v>
                </c:pt>
                <c:pt idx="2011">
                  <c:v>11.995000000000006</c:v>
                </c:pt>
                <c:pt idx="2012">
                  <c:v>12.006</c:v>
                </c:pt>
                <c:pt idx="2013">
                  <c:v>12.003</c:v>
                </c:pt>
                <c:pt idx="2014">
                  <c:v>12.018000000000001</c:v>
                </c:pt>
                <c:pt idx="2015">
                  <c:v>12.006</c:v>
                </c:pt>
                <c:pt idx="2016">
                  <c:v>12.017000000000001</c:v>
                </c:pt>
                <c:pt idx="2017">
                  <c:v>12.025</c:v>
                </c:pt>
                <c:pt idx="2018">
                  <c:v>12.03</c:v>
                </c:pt>
                <c:pt idx="2019">
                  <c:v>12.036</c:v>
                </c:pt>
                <c:pt idx="2020">
                  <c:v>12.042</c:v>
                </c:pt>
                <c:pt idx="2021">
                  <c:v>12.047000000000001</c:v>
                </c:pt>
                <c:pt idx="2022">
                  <c:v>12.055000000000012</c:v>
                </c:pt>
                <c:pt idx="2023">
                  <c:v>12.047000000000001</c:v>
                </c:pt>
                <c:pt idx="2024">
                  <c:v>12.06</c:v>
                </c:pt>
                <c:pt idx="2025">
                  <c:v>12.062000000000006</c:v>
                </c:pt>
                <c:pt idx="2026">
                  <c:v>12.072000000000006</c:v>
                </c:pt>
                <c:pt idx="2027">
                  <c:v>12.09</c:v>
                </c:pt>
                <c:pt idx="2028">
                  <c:v>12.081</c:v>
                </c:pt>
                <c:pt idx="2029">
                  <c:v>12.084</c:v>
                </c:pt>
                <c:pt idx="2030">
                  <c:v>12.109</c:v>
                </c:pt>
                <c:pt idx="2031">
                  <c:v>12.115</c:v>
                </c:pt>
                <c:pt idx="2032">
                  <c:v>12.117999999999999</c:v>
                </c:pt>
                <c:pt idx="2033">
                  <c:v>12.127999999999998</c:v>
                </c:pt>
                <c:pt idx="2034">
                  <c:v>12.122</c:v>
                </c:pt>
                <c:pt idx="2035">
                  <c:v>12.133999999999999</c:v>
                </c:pt>
                <c:pt idx="2036">
                  <c:v>12.145</c:v>
                </c:pt>
                <c:pt idx="2037">
                  <c:v>12.146999999999998</c:v>
                </c:pt>
                <c:pt idx="2038">
                  <c:v>12.157</c:v>
                </c:pt>
                <c:pt idx="2039">
                  <c:v>12.163</c:v>
                </c:pt>
                <c:pt idx="2040">
                  <c:v>12.182</c:v>
                </c:pt>
                <c:pt idx="2041">
                  <c:v>12.177</c:v>
                </c:pt>
                <c:pt idx="2042">
                  <c:v>12.181000000000001</c:v>
                </c:pt>
                <c:pt idx="2043">
                  <c:v>12.199</c:v>
                </c:pt>
                <c:pt idx="2044">
                  <c:v>12.193</c:v>
                </c:pt>
                <c:pt idx="2045">
                  <c:v>12.207999999999998</c:v>
                </c:pt>
                <c:pt idx="2046">
                  <c:v>12.207999999999998</c:v>
                </c:pt>
                <c:pt idx="2047">
                  <c:v>12.215</c:v>
                </c:pt>
                <c:pt idx="2048">
                  <c:v>12.218999999999999</c:v>
                </c:pt>
                <c:pt idx="2049">
                  <c:v>12.233999999999998</c:v>
                </c:pt>
                <c:pt idx="2050">
                  <c:v>12.239999999999998</c:v>
                </c:pt>
                <c:pt idx="2051">
                  <c:v>12.247999999999999</c:v>
                </c:pt>
                <c:pt idx="2052">
                  <c:v>12.25</c:v>
                </c:pt>
                <c:pt idx="2053">
                  <c:v>12.255000000000004</c:v>
                </c:pt>
                <c:pt idx="2054">
                  <c:v>12.262</c:v>
                </c:pt>
                <c:pt idx="2055">
                  <c:v>12.264000000000001</c:v>
                </c:pt>
                <c:pt idx="2056">
                  <c:v>12.277999999999999</c:v>
                </c:pt>
                <c:pt idx="2057">
                  <c:v>12.284000000000001</c:v>
                </c:pt>
                <c:pt idx="2058">
                  <c:v>12.286</c:v>
                </c:pt>
                <c:pt idx="2059">
                  <c:v>12.295</c:v>
                </c:pt>
                <c:pt idx="2060">
                  <c:v>12.290999999999999</c:v>
                </c:pt>
                <c:pt idx="2061">
                  <c:v>12.304</c:v>
                </c:pt>
                <c:pt idx="2062">
                  <c:v>12.317</c:v>
                </c:pt>
                <c:pt idx="2063">
                  <c:v>12.321</c:v>
                </c:pt>
                <c:pt idx="2064">
                  <c:v>12.318</c:v>
                </c:pt>
                <c:pt idx="2065">
                  <c:v>12.331</c:v>
                </c:pt>
                <c:pt idx="2066">
                  <c:v>12.338000000000001</c:v>
                </c:pt>
                <c:pt idx="2067">
                  <c:v>12.350000000000012</c:v>
                </c:pt>
                <c:pt idx="2068">
                  <c:v>12.352000000000015</c:v>
                </c:pt>
                <c:pt idx="2069">
                  <c:v>12.358000000000002</c:v>
                </c:pt>
                <c:pt idx="2070">
                  <c:v>12.368</c:v>
                </c:pt>
                <c:pt idx="2071">
                  <c:v>12.371</c:v>
                </c:pt>
                <c:pt idx="2072">
                  <c:v>12.378</c:v>
                </c:pt>
                <c:pt idx="2073">
                  <c:v>11.912000000000004</c:v>
                </c:pt>
                <c:pt idx="2074">
                  <c:v>11.858000000000002</c:v>
                </c:pt>
                <c:pt idx="2075">
                  <c:v>11.862000000000014</c:v>
                </c:pt>
                <c:pt idx="2076">
                  <c:v>11.894</c:v>
                </c:pt>
                <c:pt idx="2077">
                  <c:v>11.879000000000012</c:v>
                </c:pt>
                <c:pt idx="2078">
                  <c:v>11.881</c:v>
                </c:pt>
                <c:pt idx="2079">
                  <c:v>11.864000000000004</c:v>
                </c:pt>
                <c:pt idx="2080">
                  <c:v>11.847</c:v>
                </c:pt>
                <c:pt idx="2081">
                  <c:v>11.878</c:v>
                </c:pt>
                <c:pt idx="2082">
                  <c:v>11.864000000000004</c:v>
                </c:pt>
                <c:pt idx="2083">
                  <c:v>11.887</c:v>
                </c:pt>
                <c:pt idx="2084">
                  <c:v>11.899000000000004</c:v>
                </c:pt>
                <c:pt idx="2085">
                  <c:v>11.911</c:v>
                </c:pt>
                <c:pt idx="2086">
                  <c:v>11.886000000000006</c:v>
                </c:pt>
                <c:pt idx="2087">
                  <c:v>11.912000000000004</c:v>
                </c:pt>
                <c:pt idx="2088">
                  <c:v>11.916</c:v>
                </c:pt>
                <c:pt idx="2089">
                  <c:v>11.921000000000001</c:v>
                </c:pt>
                <c:pt idx="2090">
                  <c:v>11.937000000000001</c:v>
                </c:pt>
                <c:pt idx="2091">
                  <c:v>11.939</c:v>
                </c:pt>
                <c:pt idx="2092">
                  <c:v>11.955000000000014</c:v>
                </c:pt>
                <c:pt idx="2093">
                  <c:v>11.953000000000014</c:v>
                </c:pt>
                <c:pt idx="2094">
                  <c:v>11.982000000000006</c:v>
                </c:pt>
                <c:pt idx="2095">
                  <c:v>11.962000000000012</c:v>
                </c:pt>
                <c:pt idx="2096">
                  <c:v>11.987</c:v>
                </c:pt>
                <c:pt idx="2097">
                  <c:v>11.987</c:v>
                </c:pt>
                <c:pt idx="2098">
                  <c:v>12.027000000000001</c:v>
                </c:pt>
                <c:pt idx="2099">
                  <c:v>12.027000000000001</c:v>
                </c:pt>
                <c:pt idx="2100">
                  <c:v>12.047999999999998</c:v>
                </c:pt>
                <c:pt idx="2101">
                  <c:v>12.102</c:v>
                </c:pt>
                <c:pt idx="2102">
                  <c:v>12.052000000000012</c:v>
                </c:pt>
                <c:pt idx="2103">
                  <c:v>12.022</c:v>
                </c:pt>
                <c:pt idx="2104">
                  <c:v>12.103</c:v>
                </c:pt>
                <c:pt idx="2105">
                  <c:v>12.11</c:v>
                </c:pt>
                <c:pt idx="2106">
                  <c:v>12.096</c:v>
                </c:pt>
                <c:pt idx="2107">
                  <c:v>12.451000000000002</c:v>
                </c:pt>
                <c:pt idx="2108">
                  <c:v>12.064</c:v>
                </c:pt>
                <c:pt idx="2109">
                  <c:v>12.078000000000001</c:v>
                </c:pt>
                <c:pt idx="2110">
                  <c:v>12.158000000000001</c:v>
                </c:pt>
                <c:pt idx="2111">
                  <c:v>12.195</c:v>
                </c:pt>
                <c:pt idx="2112">
                  <c:v>12.17</c:v>
                </c:pt>
                <c:pt idx="2113">
                  <c:v>12.197999999999999</c:v>
                </c:pt>
                <c:pt idx="2114">
                  <c:v>12.099</c:v>
                </c:pt>
                <c:pt idx="2115">
                  <c:v>11.99</c:v>
                </c:pt>
                <c:pt idx="2116">
                  <c:v>12.274000000000001</c:v>
                </c:pt>
                <c:pt idx="2117">
                  <c:v>12.189</c:v>
                </c:pt>
                <c:pt idx="2118">
                  <c:v>12.225</c:v>
                </c:pt>
                <c:pt idx="2119">
                  <c:v>12.233999999999998</c:v>
                </c:pt>
                <c:pt idx="2120">
                  <c:v>12.186</c:v>
                </c:pt>
                <c:pt idx="2121">
                  <c:v>12.237999999999998</c:v>
                </c:pt>
                <c:pt idx="2122">
                  <c:v>12.239999999999998</c:v>
                </c:pt>
                <c:pt idx="2123">
                  <c:v>12.212</c:v>
                </c:pt>
                <c:pt idx="2124">
                  <c:v>12.271000000000001</c:v>
                </c:pt>
                <c:pt idx="2125">
                  <c:v>12.229999999999999</c:v>
                </c:pt>
                <c:pt idx="2126">
                  <c:v>12.306000000000004</c:v>
                </c:pt>
                <c:pt idx="2127">
                  <c:v>12.290999999999999</c:v>
                </c:pt>
                <c:pt idx="2128">
                  <c:v>12.302000000000012</c:v>
                </c:pt>
                <c:pt idx="2129">
                  <c:v>12.306000000000004</c:v>
                </c:pt>
                <c:pt idx="2130">
                  <c:v>12.308</c:v>
                </c:pt>
                <c:pt idx="2131">
                  <c:v>12.333</c:v>
                </c:pt>
                <c:pt idx="2132">
                  <c:v>12.309000000000006</c:v>
                </c:pt>
                <c:pt idx="2133">
                  <c:v>12.335000000000004</c:v>
                </c:pt>
                <c:pt idx="2134">
                  <c:v>12.351000000000004</c:v>
                </c:pt>
                <c:pt idx="2135">
                  <c:v>12.301</c:v>
                </c:pt>
                <c:pt idx="2136">
                  <c:v>12.365000000000014</c:v>
                </c:pt>
                <c:pt idx="2137">
                  <c:v>12.350000000000012</c:v>
                </c:pt>
                <c:pt idx="2138">
                  <c:v>12.366000000000012</c:v>
                </c:pt>
                <c:pt idx="2139">
                  <c:v>12.373000000000006</c:v>
                </c:pt>
                <c:pt idx="2140">
                  <c:v>12.372000000000014</c:v>
                </c:pt>
                <c:pt idx="2141">
                  <c:v>12.404</c:v>
                </c:pt>
                <c:pt idx="2142">
                  <c:v>12.394</c:v>
                </c:pt>
                <c:pt idx="2143">
                  <c:v>12.394</c:v>
                </c:pt>
                <c:pt idx="2144">
                  <c:v>12.411</c:v>
                </c:pt>
                <c:pt idx="2145">
                  <c:v>12.404</c:v>
                </c:pt>
                <c:pt idx="2146">
                  <c:v>12.404</c:v>
                </c:pt>
                <c:pt idx="2147">
                  <c:v>12.423</c:v>
                </c:pt>
                <c:pt idx="2148">
                  <c:v>12.417</c:v>
                </c:pt>
                <c:pt idx="2149">
                  <c:v>12.455000000000014</c:v>
                </c:pt>
                <c:pt idx="2150">
                  <c:v>12.451000000000002</c:v>
                </c:pt>
                <c:pt idx="2151">
                  <c:v>12.471</c:v>
                </c:pt>
                <c:pt idx="2152">
                  <c:v>12.445</c:v>
                </c:pt>
                <c:pt idx="2153">
                  <c:v>12.464</c:v>
                </c:pt>
                <c:pt idx="2154">
                  <c:v>12.471</c:v>
                </c:pt>
                <c:pt idx="2155">
                  <c:v>12.494</c:v>
                </c:pt>
                <c:pt idx="2156">
                  <c:v>11.908000000000001</c:v>
                </c:pt>
                <c:pt idx="2157">
                  <c:v>11.879000000000012</c:v>
                </c:pt>
                <c:pt idx="2158">
                  <c:v>11.906000000000002</c:v>
                </c:pt>
                <c:pt idx="2159">
                  <c:v>11.897</c:v>
                </c:pt>
                <c:pt idx="2160">
                  <c:v>11.889000000000006</c:v>
                </c:pt>
                <c:pt idx="2161">
                  <c:v>11.89</c:v>
                </c:pt>
                <c:pt idx="2162">
                  <c:v>11.869000000000012</c:v>
                </c:pt>
                <c:pt idx="2163">
                  <c:v>11.901</c:v>
                </c:pt>
                <c:pt idx="2164">
                  <c:v>11.874000000000002</c:v>
                </c:pt>
                <c:pt idx="2165">
                  <c:v>11.91</c:v>
                </c:pt>
                <c:pt idx="2166">
                  <c:v>11.905000000000006</c:v>
                </c:pt>
                <c:pt idx="2167">
                  <c:v>11.901</c:v>
                </c:pt>
                <c:pt idx="2168">
                  <c:v>11.909000000000002</c:v>
                </c:pt>
                <c:pt idx="2169">
                  <c:v>11.917</c:v>
                </c:pt>
                <c:pt idx="2170">
                  <c:v>11.914</c:v>
                </c:pt>
                <c:pt idx="2171">
                  <c:v>11.931000000000001</c:v>
                </c:pt>
                <c:pt idx="2172">
                  <c:v>11.936</c:v>
                </c:pt>
                <c:pt idx="2173">
                  <c:v>11.953000000000014</c:v>
                </c:pt>
                <c:pt idx="2174">
                  <c:v>11.968</c:v>
                </c:pt>
                <c:pt idx="2175">
                  <c:v>11.958</c:v>
                </c:pt>
                <c:pt idx="2176">
                  <c:v>11.986000000000002</c:v>
                </c:pt>
                <c:pt idx="2177">
                  <c:v>12.003</c:v>
                </c:pt>
                <c:pt idx="2178">
                  <c:v>11.987</c:v>
                </c:pt>
                <c:pt idx="2179">
                  <c:v>12.016</c:v>
                </c:pt>
                <c:pt idx="2180">
                  <c:v>12.026</c:v>
                </c:pt>
                <c:pt idx="2181">
                  <c:v>12.006</c:v>
                </c:pt>
                <c:pt idx="2182">
                  <c:v>12.037000000000001</c:v>
                </c:pt>
                <c:pt idx="2183">
                  <c:v>12.04</c:v>
                </c:pt>
                <c:pt idx="2184">
                  <c:v>12.05</c:v>
                </c:pt>
                <c:pt idx="2185">
                  <c:v>12.075000000000006</c:v>
                </c:pt>
                <c:pt idx="2186">
                  <c:v>12.067</c:v>
                </c:pt>
                <c:pt idx="2187">
                  <c:v>12.083</c:v>
                </c:pt>
                <c:pt idx="2188">
                  <c:v>12.059000000000006</c:v>
                </c:pt>
                <c:pt idx="2189">
                  <c:v>12.117000000000001</c:v>
                </c:pt>
                <c:pt idx="2190">
                  <c:v>12.129999999999999</c:v>
                </c:pt>
                <c:pt idx="2191">
                  <c:v>12.129999999999999</c:v>
                </c:pt>
                <c:pt idx="2192">
                  <c:v>12.143000000000001</c:v>
                </c:pt>
                <c:pt idx="2193">
                  <c:v>12.155000000000006</c:v>
                </c:pt>
                <c:pt idx="2194">
                  <c:v>12.126000000000001</c:v>
                </c:pt>
                <c:pt idx="2195">
                  <c:v>12.156000000000002</c:v>
                </c:pt>
                <c:pt idx="2196">
                  <c:v>12.158000000000001</c:v>
                </c:pt>
                <c:pt idx="2197">
                  <c:v>12.185</c:v>
                </c:pt>
                <c:pt idx="2198">
                  <c:v>12.192</c:v>
                </c:pt>
                <c:pt idx="2199">
                  <c:v>12.213999999999999</c:v>
                </c:pt>
                <c:pt idx="2200">
                  <c:v>12.202</c:v>
                </c:pt>
                <c:pt idx="2201">
                  <c:v>12.216000000000001</c:v>
                </c:pt>
                <c:pt idx="2202">
                  <c:v>12.209999999999999</c:v>
                </c:pt>
                <c:pt idx="2203">
                  <c:v>12.236000000000001</c:v>
                </c:pt>
                <c:pt idx="2204">
                  <c:v>12.239999999999998</c:v>
                </c:pt>
                <c:pt idx="2205">
                  <c:v>12.239000000000001</c:v>
                </c:pt>
                <c:pt idx="2206">
                  <c:v>12.272</c:v>
                </c:pt>
                <c:pt idx="2207">
                  <c:v>12.254</c:v>
                </c:pt>
                <c:pt idx="2208">
                  <c:v>12.293999999999999</c:v>
                </c:pt>
                <c:pt idx="2209">
                  <c:v>12.282</c:v>
                </c:pt>
                <c:pt idx="2210">
                  <c:v>12.286</c:v>
                </c:pt>
                <c:pt idx="2211">
                  <c:v>12.319000000000004</c:v>
                </c:pt>
                <c:pt idx="2212">
                  <c:v>12.296000000000001</c:v>
                </c:pt>
                <c:pt idx="2213">
                  <c:v>12.347</c:v>
                </c:pt>
                <c:pt idx="2214">
                  <c:v>12.297999999999998</c:v>
                </c:pt>
                <c:pt idx="2215">
                  <c:v>12.351000000000004</c:v>
                </c:pt>
                <c:pt idx="2216">
                  <c:v>12.344000000000001</c:v>
                </c:pt>
                <c:pt idx="2217">
                  <c:v>12.354000000000006</c:v>
                </c:pt>
                <c:pt idx="2218">
                  <c:v>12.34</c:v>
                </c:pt>
                <c:pt idx="2219">
                  <c:v>12.362000000000014</c:v>
                </c:pt>
                <c:pt idx="2220">
                  <c:v>12.383000000000004</c:v>
                </c:pt>
                <c:pt idx="2221">
                  <c:v>12.383000000000004</c:v>
                </c:pt>
                <c:pt idx="2222">
                  <c:v>12.379000000000012</c:v>
                </c:pt>
                <c:pt idx="2223">
                  <c:v>12.374000000000002</c:v>
                </c:pt>
                <c:pt idx="2224">
                  <c:v>12.397</c:v>
                </c:pt>
                <c:pt idx="2225">
                  <c:v>12.391</c:v>
                </c:pt>
                <c:pt idx="2226">
                  <c:v>12.405000000000006</c:v>
                </c:pt>
                <c:pt idx="2227">
                  <c:v>12.408000000000001</c:v>
                </c:pt>
                <c:pt idx="2228">
                  <c:v>12.4</c:v>
                </c:pt>
                <c:pt idx="2229">
                  <c:v>12.424000000000001</c:v>
                </c:pt>
                <c:pt idx="2230">
                  <c:v>12.417</c:v>
                </c:pt>
                <c:pt idx="2231">
                  <c:v>12.43</c:v>
                </c:pt>
                <c:pt idx="2232">
                  <c:v>12.424000000000001</c:v>
                </c:pt>
                <c:pt idx="2233">
                  <c:v>12.429</c:v>
                </c:pt>
                <c:pt idx="2234">
                  <c:v>12.444000000000001</c:v>
                </c:pt>
                <c:pt idx="2235">
                  <c:v>11.77</c:v>
                </c:pt>
                <c:pt idx="2236">
                  <c:v>11.853000000000012</c:v>
                </c:pt>
                <c:pt idx="2237">
                  <c:v>11.834</c:v>
                </c:pt>
                <c:pt idx="2238">
                  <c:v>11.850000000000012</c:v>
                </c:pt>
                <c:pt idx="2239">
                  <c:v>11.850000000000012</c:v>
                </c:pt>
                <c:pt idx="2240">
                  <c:v>11.878</c:v>
                </c:pt>
                <c:pt idx="2241">
                  <c:v>11.861000000000002</c:v>
                </c:pt>
                <c:pt idx="2242">
                  <c:v>11.964</c:v>
                </c:pt>
                <c:pt idx="2243">
                  <c:v>11.977</c:v>
                </c:pt>
                <c:pt idx="2244">
                  <c:v>12.095000000000002</c:v>
                </c:pt>
                <c:pt idx="2245">
                  <c:v>12.07</c:v>
                </c:pt>
                <c:pt idx="2246">
                  <c:v>12.077</c:v>
                </c:pt>
                <c:pt idx="2247">
                  <c:v>12.087</c:v>
                </c:pt>
                <c:pt idx="2248">
                  <c:v>12.085000000000004</c:v>
                </c:pt>
                <c:pt idx="2249">
                  <c:v>12.078000000000001</c:v>
                </c:pt>
                <c:pt idx="2250">
                  <c:v>12.123000000000001</c:v>
                </c:pt>
                <c:pt idx="2251">
                  <c:v>12.124000000000001</c:v>
                </c:pt>
                <c:pt idx="2252">
                  <c:v>12.123000000000001</c:v>
                </c:pt>
                <c:pt idx="2253">
                  <c:v>12.141999999999999</c:v>
                </c:pt>
                <c:pt idx="2254">
                  <c:v>12.175000000000002</c:v>
                </c:pt>
                <c:pt idx="2255">
                  <c:v>12.152000000000006</c:v>
                </c:pt>
                <c:pt idx="2256">
                  <c:v>12.141999999999999</c:v>
                </c:pt>
                <c:pt idx="2257">
                  <c:v>12.181000000000001</c:v>
                </c:pt>
                <c:pt idx="2258">
                  <c:v>12.184000000000001</c:v>
                </c:pt>
                <c:pt idx="2259">
                  <c:v>12.199</c:v>
                </c:pt>
                <c:pt idx="2260">
                  <c:v>12.223999999999998</c:v>
                </c:pt>
                <c:pt idx="2261">
                  <c:v>12.261000000000001</c:v>
                </c:pt>
                <c:pt idx="2262">
                  <c:v>12.253</c:v>
                </c:pt>
                <c:pt idx="2263">
                  <c:v>12.233999999999998</c:v>
                </c:pt>
                <c:pt idx="2264">
                  <c:v>12.230999999999998</c:v>
                </c:pt>
                <c:pt idx="2265">
                  <c:v>12.259</c:v>
                </c:pt>
                <c:pt idx="2266">
                  <c:v>12.269</c:v>
                </c:pt>
                <c:pt idx="2267">
                  <c:v>12.267000000000001</c:v>
                </c:pt>
                <c:pt idx="2268">
                  <c:v>12.308</c:v>
                </c:pt>
                <c:pt idx="2269">
                  <c:v>12.301</c:v>
                </c:pt>
                <c:pt idx="2270">
                  <c:v>12.282</c:v>
                </c:pt>
                <c:pt idx="2271">
                  <c:v>12.293999999999999</c:v>
                </c:pt>
                <c:pt idx="2272">
                  <c:v>12.277999999999999</c:v>
                </c:pt>
                <c:pt idx="2273">
                  <c:v>12.306000000000004</c:v>
                </c:pt>
                <c:pt idx="2274">
                  <c:v>12.32</c:v>
                </c:pt>
                <c:pt idx="2275">
                  <c:v>12.321</c:v>
                </c:pt>
                <c:pt idx="2276">
                  <c:v>12.348000000000001</c:v>
                </c:pt>
                <c:pt idx="2277">
                  <c:v>12.345000000000002</c:v>
                </c:pt>
                <c:pt idx="2278">
                  <c:v>12.315000000000012</c:v>
                </c:pt>
                <c:pt idx="2279">
                  <c:v>12.358000000000002</c:v>
                </c:pt>
                <c:pt idx="2280">
                  <c:v>12.374000000000002</c:v>
                </c:pt>
                <c:pt idx="2281">
                  <c:v>12.44</c:v>
                </c:pt>
                <c:pt idx="2282">
                  <c:v>12.382000000000012</c:v>
                </c:pt>
                <c:pt idx="2283">
                  <c:v>12.409000000000002</c:v>
                </c:pt>
                <c:pt idx="2284">
                  <c:v>12.409000000000002</c:v>
                </c:pt>
                <c:pt idx="2285">
                  <c:v>12.43</c:v>
                </c:pt>
                <c:pt idx="2286">
                  <c:v>12.445</c:v>
                </c:pt>
                <c:pt idx="6000">
                  <c:v>12.818</c:v>
                </c:pt>
                <c:pt idx="6001">
                  <c:v>12.828000000000001</c:v>
                </c:pt>
                <c:pt idx="6002">
                  <c:v>12.832000000000004</c:v>
                </c:pt>
                <c:pt idx="6003">
                  <c:v>12.828000000000001</c:v>
                </c:pt>
                <c:pt idx="6004">
                  <c:v>12.834</c:v>
                </c:pt>
                <c:pt idx="6005">
                  <c:v>12.823</c:v>
                </c:pt>
                <c:pt idx="6006">
                  <c:v>12.823</c:v>
                </c:pt>
                <c:pt idx="6007">
                  <c:v>12.834</c:v>
                </c:pt>
                <c:pt idx="6008">
                  <c:v>12.811</c:v>
                </c:pt>
                <c:pt idx="6009">
                  <c:v>12.811</c:v>
                </c:pt>
                <c:pt idx="6010">
                  <c:v>12.798999999999999</c:v>
                </c:pt>
                <c:pt idx="6011">
                  <c:v>12.786</c:v>
                </c:pt>
                <c:pt idx="6012">
                  <c:v>12.759</c:v>
                </c:pt>
                <c:pt idx="6013">
                  <c:v>12.766</c:v>
                </c:pt>
                <c:pt idx="6014">
                  <c:v>12.754</c:v>
                </c:pt>
                <c:pt idx="6015">
                  <c:v>12.729999999999999</c:v>
                </c:pt>
                <c:pt idx="6016">
                  <c:v>12.716000000000001</c:v>
                </c:pt>
                <c:pt idx="6017">
                  <c:v>12.695</c:v>
                </c:pt>
                <c:pt idx="6018">
                  <c:v>12.674000000000001</c:v>
                </c:pt>
                <c:pt idx="6019">
                  <c:v>12.633999999999999</c:v>
                </c:pt>
                <c:pt idx="6020">
                  <c:v>12.559000000000006</c:v>
                </c:pt>
                <c:pt idx="6021">
                  <c:v>12.527000000000001</c:v>
                </c:pt>
                <c:pt idx="6022">
                  <c:v>12.492000000000004</c:v>
                </c:pt>
                <c:pt idx="6023">
                  <c:v>12.474</c:v>
                </c:pt>
                <c:pt idx="6024">
                  <c:v>12.422000000000002</c:v>
                </c:pt>
                <c:pt idx="6025">
                  <c:v>12.42</c:v>
                </c:pt>
                <c:pt idx="6026">
                  <c:v>12.389000000000006</c:v>
                </c:pt>
                <c:pt idx="6027">
                  <c:v>12.379000000000012</c:v>
                </c:pt>
                <c:pt idx="6028">
                  <c:v>12.355000000000018</c:v>
                </c:pt>
                <c:pt idx="6029">
                  <c:v>12.357000000000006</c:v>
                </c:pt>
                <c:pt idx="6030">
                  <c:v>12.342000000000002</c:v>
                </c:pt>
                <c:pt idx="6031">
                  <c:v>12.32</c:v>
                </c:pt>
                <c:pt idx="6032">
                  <c:v>12.308</c:v>
                </c:pt>
                <c:pt idx="6033">
                  <c:v>12.290999999999999</c:v>
                </c:pt>
                <c:pt idx="6034">
                  <c:v>12.292</c:v>
                </c:pt>
                <c:pt idx="6035">
                  <c:v>12.281000000000001</c:v>
                </c:pt>
                <c:pt idx="6036">
                  <c:v>12.285</c:v>
                </c:pt>
                <c:pt idx="6037">
                  <c:v>12.272</c:v>
                </c:pt>
                <c:pt idx="6038">
                  <c:v>12.267000000000001</c:v>
                </c:pt>
                <c:pt idx="6039">
                  <c:v>12.268000000000001</c:v>
                </c:pt>
                <c:pt idx="6040">
                  <c:v>12.249000000000001</c:v>
                </c:pt>
                <c:pt idx="6041">
                  <c:v>12.256</c:v>
                </c:pt>
                <c:pt idx="6042">
                  <c:v>12.253</c:v>
                </c:pt>
                <c:pt idx="6043">
                  <c:v>12.242999999999999</c:v>
                </c:pt>
                <c:pt idx="6044">
                  <c:v>12.245999999999999</c:v>
                </c:pt>
                <c:pt idx="6045">
                  <c:v>12.254</c:v>
                </c:pt>
                <c:pt idx="6046">
                  <c:v>12.259</c:v>
                </c:pt>
                <c:pt idx="6047">
                  <c:v>12.264000000000001</c:v>
                </c:pt>
                <c:pt idx="6048">
                  <c:v>12.261000000000001</c:v>
                </c:pt>
                <c:pt idx="6049">
                  <c:v>12.263</c:v>
                </c:pt>
                <c:pt idx="6050">
                  <c:v>12.275</c:v>
                </c:pt>
                <c:pt idx="6051">
                  <c:v>12.277999999999999</c:v>
                </c:pt>
                <c:pt idx="6052">
                  <c:v>12.285</c:v>
                </c:pt>
                <c:pt idx="6053">
                  <c:v>12.317</c:v>
                </c:pt>
                <c:pt idx="6054">
                  <c:v>12.336</c:v>
                </c:pt>
                <c:pt idx="6055">
                  <c:v>12.341000000000001</c:v>
                </c:pt>
                <c:pt idx="6056">
                  <c:v>12.376000000000014</c:v>
                </c:pt>
                <c:pt idx="6057">
                  <c:v>12.393000000000002</c:v>
                </c:pt>
                <c:pt idx="6058">
                  <c:v>12.386000000000006</c:v>
                </c:pt>
                <c:pt idx="6059">
                  <c:v>12.409000000000002</c:v>
                </c:pt>
                <c:pt idx="6060">
                  <c:v>12.436</c:v>
                </c:pt>
                <c:pt idx="6061">
                  <c:v>12.446</c:v>
                </c:pt>
                <c:pt idx="6062">
                  <c:v>12.434000000000001</c:v>
                </c:pt>
                <c:pt idx="6063">
                  <c:v>12.464</c:v>
                </c:pt>
                <c:pt idx="6064">
                  <c:v>12.492000000000004</c:v>
                </c:pt>
                <c:pt idx="6065">
                  <c:v>12.473000000000004</c:v>
                </c:pt>
                <c:pt idx="6066">
                  <c:v>12.492000000000004</c:v>
                </c:pt>
                <c:pt idx="6067">
                  <c:v>12.497</c:v>
                </c:pt>
                <c:pt idx="6068">
                  <c:v>12.499000000000002</c:v>
                </c:pt>
                <c:pt idx="6069">
                  <c:v>12.497</c:v>
                </c:pt>
                <c:pt idx="6070">
                  <c:v>12.499000000000002</c:v>
                </c:pt>
                <c:pt idx="6071">
                  <c:v>12.849</c:v>
                </c:pt>
                <c:pt idx="6072">
                  <c:v>12.854000000000006</c:v>
                </c:pt>
                <c:pt idx="6073">
                  <c:v>12.853000000000012</c:v>
                </c:pt>
                <c:pt idx="6074">
                  <c:v>12.873000000000006</c:v>
                </c:pt>
                <c:pt idx="6075">
                  <c:v>12.876000000000014</c:v>
                </c:pt>
                <c:pt idx="6076">
                  <c:v>12.866000000000012</c:v>
                </c:pt>
                <c:pt idx="6077">
                  <c:v>12.889000000000006</c:v>
                </c:pt>
                <c:pt idx="6078">
                  <c:v>12.862000000000014</c:v>
                </c:pt>
                <c:pt idx="6079">
                  <c:v>12.855000000000018</c:v>
                </c:pt>
                <c:pt idx="6080">
                  <c:v>12.861000000000002</c:v>
                </c:pt>
                <c:pt idx="6081">
                  <c:v>12.845000000000002</c:v>
                </c:pt>
                <c:pt idx="6082">
                  <c:v>12.847</c:v>
                </c:pt>
                <c:pt idx="6083">
                  <c:v>12.829000000000002</c:v>
                </c:pt>
                <c:pt idx="6084">
                  <c:v>12.825000000000006</c:v>
                </c:pt>
                <c:pt idx="6085">
                  <c:v>12.797000000000001</c:v>
                </c:pt>
                <c:pt idx="6086">
                  <c:v>12.792</c:v>
                </c:pt>
                <c:pt idx="6087">
                  <c:v>12.777999999999999</c:v>
                </c:pt>
                <c:pt idx="6088">
                  <c:v>12.754</c:v>
                </c:pt>
                <c:pt idx="6089">
                  <c:v>12.727999999999998</c:v>
                </c:pt>
                <c:pt idx="6090">
                  <c:v>12.710999999999999</c:v>
                </c:pt>
                <c:pt idx="6091">
                  <c:v>12.682</c:v>
                </c:pt>
                <c:pt idx="6092">
                  <c:v>12.629999999999999</c:v>
                </c:pt>
                <c:pt idx="6093">
                  <c:v>12.576000000000002</c:v>
                </c:pt>
                <c:pt idx="6094">
                  <c:v>12.552000000000012</c:v>
                </c:pt>
                <c:pt idx="6095">
                  <c:v>12.505000000000004</c:v>
                </c:pt>
                <c:pt idx="6096">
                  <c:v>12.472000000000012</c:v>
                </c:pt>
                <c:pt idx="6097">
                  <c:v>12.433</c:v>
                </c:pt>
                <c:pt idx="6098">
                  <c:v>12.408000000000001</c:v>
                </c:pt>
                <c:pt idx="6099">
                  <c:v>12.376000000000014</c:v>
                </c:pt>
                <c:pt idx="6100">
                  <c:v>12.354000000000006</c:v>
                </c:pt>
                <c:pt idx="6101">
                  <c:v>12.334</c:v>
                </c:pt>
                <c:pt idx="6102">
                  <c:v>12.312000000000006</c:v>
                </c:pt>
                <c:pt idx="6103">
                  <c:v>12.324</c:v>
                </c:pt>
                <c:pt idx="6104">
                  <c:v>12.314</c:v>
                </c:pt>
                <c:pt idx="6105">
                  <c:v>12.298999999999999</c:v>
                </c:pt>
                <c:pt idx="6106">
                  <c:v>12.286</c:v>
                </c:pt>
                <c:pt idx="6107">
                  <c:v>12.275</c:v>
                </c:pt>
                <c:pt idx="6108">
                  <c:v>12.258000000000001</c:v>
                </c:pt>
                <c:pt idx="6109">
                  <c:v>12.263</c:v>
                </c:pt>
                <c:pt idx="6110">
                  <c:v>12.251000000000001</c:v>
                </c:pt>
                <c:pt idx="6111">
                  <c:v>12.243999999999998</c:v>
                </c:pt>
                <c:pt idx="6112">
                  <c:v>12.242000000000001</c:v>
                </c:pt>
                <c:pt idx="6113">
                  <c:v>12.223000000000001</c:v>
                </c:pt>
                <c:pt idx="6114">
                  <c:v>12.217999999999998</c:v>
                </c:pt>
                <c:pt idx="6115">
                  <c:v>12.218999999999999</c:v>
                </c:pt>
                <c:pt idx="6116">
                  <c:v>12.219999999999999</c:v>
                </c:pt>
                <c:pt idx="6117">
                  <c:v>12.205</c:v>
                </c:pt>
                <c:pt idx="6118">
                  <c:v>12.201000000000001</c:v>
                </c:pt>
                <c:pt idx="6119">
                  <c:v>12.207000000000001</c:v>
                </c:pt>
                <c:pt idx="6120">
                  <c:v>12.206</c:v>
                </c:pt>
                <c:pt idx="6121">
                  <c:v>12.204000000000001</c:v>
                </c:pt>
                <c:pt idx="6122">
                  <c:v>12.210999999999999</c:v>
                </c:pt>
                <c:pt idx="6123">
                  <c:v>12.202</c:v>
                </c:pt>
                <c:pt idx="6124">
                  <c:v>12.216000000000001</c:v>
                </c:pt>
                <c:pt idx="6125">
                  <c:v>12.230999999999998</c:v>
                </c:pt>
                <c:pt idx="6126">
                  <c:v>12.240999999999998</c:v>
                </c:pt>
                <c:pt idx="6127">
                  <c:v>12.243999999999998</c:v>
                </c:pt>
                <c:pt idx="6128">
                  <c:v>12.253</c:v>
                </c:pt>
                <c:pt idx="6129">
                  <c:v>12.243999999999998</c:v>
                </c:pt>
                <c:pt idx="6130">
                  <c:v>12.285</c:v>
                </c:pt>
                <c:pt idx="6131">
                  <c:v>12.274000000000001</c:v>
                </c:pt>
                <c:pt idx="6132">
                  <c:v>12.297999999999998</c:v>
                </c:pt>
                <c:pt idx="6133">
                  <c:v>12.298999999999999</c:v>
                </c:pt>
                <c:pt idx="6134">
                  <c:v>12.338000000000001</c:v>
                </c:pt>
                <c:pt idx="6135">
                  <c:v>12.327</c:v>
                </c:pt>
                <c:pt idx="6136">
                  <c:v>12.351000000000004</c:v>
                </c:pt>
                <c:pt idx="6137">
                  <c:v>12.359000000000014</c:v>
                </c:pt>
                <c:pt idx="6138">
                  <c:v>12.365000000000014</c:v>
                </c:pt>
                <c:pt idx="6139">
                  <c:v>12.369000000000012</c:v>
                </c:pt>
                <c:pt idx="6140">
                  <c:v>12.374000000000002</c:v>
                </c:pt>
                <c:pt idx="6141">
                  <c:v>12.412000000000004</c:v>
                </c:pt>
                <c:pt idx="6142">
                  <c:v>12.408000000000001</c:v>
                </c:pt>
                <c:pt idx="6143">
                  <c:v>12.426</c:v>
                </c:pt>
                <c:pt idx="6144">
                  <c:v>12.442</c:v>
                </c:pt>
                <c:pt idx="6145">
                  <c:v>12.476000000000004</c:v>
                </c:pt>
                <c:pt idx="6146">
                  <c:v>12.452000000000014</c:v>
                </c:pt>
                <c:pt idx="6147">
                  <c:v>12.483000000000002</c:v>
                </c:pt>
                <c:pt idx="6148">
                  <c:v>12.471</c:v>
                </c:pt>
                <c:pt idx="6149">
                  <c:v>12.484</c:v>
                </c:pt>
                <c:pt idx="6150">
                  <c:v>12.84</c:v>
                </c:pt>
                <c:pt idx="6151">
                  <c:v>12.845000000000002</c:v>
                </c:pt>
                <c:pt idx="6152">
                  <c:v>12.861000000000002</c:v>
                </c:pt>
                <c:pt idx="6153">
                  <c:v>12.843</c:v>
                </c:pt>
                <c:pt idx="6154">
                  <c:v>12.847</c:v>
                </c:pt>
                <c:pt idx="6155">
                  <c:v>12.845000000000002</c:v>
                </c:pt>
                <c:pt idx="6156">
                  <c:v>12.849</c:v>
                </c:pt>
                <c:pt idx="6157">
                  <c:v>12.847</c:v>
                </c:pt>
                <c:pt idx="6158">
                  <c:v>12.858000000000002</c:v>
                </c:pt>
                <c:pt idx="6159">
                  <c:v>12.831</c:v>
                </c:pt>
                <c:pt idx="6160">
                  <c:v>12.834</c:v>
                </c:pt>
                <c:pt idx="6161">
                  <c:v>12.829000000000002</c:v>
                </c:pt>
                <c:pt idx="6162">
                  <c:v>12.8</c:v>
                </c:pt>
                <c:pt idx="6163">
                  <c:v>12.81</c:v>
                </c:pt>
                <c:pt idx="6164">
                  <c:v>12.782</c:v>
                </c:pt>
                <c:pt idx="6165">
                  <c:v>12.76</c:v>
                </c:pt>
                <c:pt idx="6166">
                  <c:v>12.756</c:v>
                </c:pt>
                <c:pt idx="6167">
                  <c:v>12.726999999999999</c:v>
                </c:pt>
                <c:pt idx="6168">
                  <c:v>12.713000000000001</c:v>
                </c:pt>
                <c:pt idx="6169">
                  <c:v>12.668000000000001</c:v>
                </c:pt>
                <c:pt idx="6170">
                  <c:v>12.638999999999999</c:v>
                </c:pt>
                <c:pt idx="6171">
                  <c:v>12.612</c:v>
                </c:pt>
                <c:pt idx="6172">
                  <c:v>12.593</c:v>
                </c:pt>
                <c:pt idx="6173">
                  <c:v>12.537000000000001</c:v>
                </c:pt>
                <c:pt idx="6174">
                  <c:v>12.518000000000001</c:v>
                </c:pt>
                <c:pt idx="6175">
                  <c:v>12.498000000000001</c:v>
                </c:pt>
                <c:pt idx="6176">
                  <c:v>12.461</c:v>
                </c:pt>
                <c:pt idx="6177">
                  <c:v>12.41</c:v>
                </c:pt>
                <c:pt idx="6178">
                  <c:v>12.384</c:v>
                </c:pt>
                <c:pt idx="6179">
                  <c:v>12.398</c:v>
                </c:pt>
                <c:pt idx="6180">
                  <c:v>12.363000000000012</c:v>
                </c:pt>
                <c:pt idx="6181">
                  <c:v>12.375000000000014</c:v>
                </c:pt>
                <c:pt idx="6182">
                  <c:v>12.341000000000001</c:v>
                </c:pt>
                <c:pt idx="6183">
                  <c:v>12.321</c:v>
                </c:pt>
                <c:pt idx="6184">
                  <c:v>12.287999999999998</c:v>
                </c:pt>
                <c:pt idx="6185">
                  <c:v>12.29</c:v>
                </c:pt>
                <c:pt idx="6186">
                  <c:v>12.282</c:v>
                </c:pt>
                <c:pt idx="6187">
                  <c:v>12.258000000000001</c:v>
                </c:pt>
                <c:pt idx="6188">
                  <c:v>12.228999999999999</c:v>
                </c:pt>
                <c:pt idx="6189">
                  <c:v>12.219999999999999</c:v>
                </c:pt>
                <c:pt idx="6190">
                  <c:v>12.185</c:v>
                </c:pt>
                <c:pt idx="6191">
                  <c:v>12.186</c:v>
                </c:pt>
                <c:pt idx="6192">
                  <c:v>12.173</c:v>
                </c:pt>
                <c:pt idx="6193">
                  <c:v>12.172000000000002</c:v>
                </c:pt>
                <c:pt idx="6194">
                  <c:v>12.193</c:v>
                </c:pt>
                <c:pt idx="6195">
                  <c:v>12.188000000000001</c:v>
                </c:pt>
                <c:pt idx="6196">
                  <c:v>12.191000000000001</c:v>
                </c:pt>
                <c:pt idx="6197">
                  <c:v>11.789</c:v>
                </c:pt>
                <c:pt idx="6198">
                  <c:v>12.209999999999999</c:v>
                </c:pt>
                <c:pt idx="6199">
                  <c:v>12.201000000000001</c:v>
                </c:pt>
                <c:pt idx="6200">
                  <c:v>12.2</c:v>
                </c:pt>
                <c:pt idx="6201">
                  <c:v>12.218999999999999</c:v>
                </c:pt>
                <c:pt idx="6202">
                  <c:v>12.247999999999999</c:v>
                </c:pt>
                <c:pt idx="6203">
                  <c:v>12.279</c:v>
                </c:pt>
                <c:pt idx="6204">
                  <c:v>12.245999999999999</c:v>
                </c:pt>
                <c:pt idx="6205">
                  <c:v>12.254</c:v>
                </c:pt>
                <c:pt idx="6206">
                  <c:v>12.271000000000001</c:v>
                </c:pt>
                <c:pt idx="6207">
                  <c:v>12.305000000000012</c:v>
                </c:pt>
                <c:pt idx="6208">
                  <c:v>12.31</c:v>
                </c:pt>
                <c:pt idx="6209">
                  <c:v>12.312000000000006</c:v>
                </c:pt>
                <c:pt idx="6210">
                  <c:v>12.312000000000006</c:v>
                </c:pt>
                <c:pt idx="6211">
                  <c:v>12.328000000000001</c:v>
                </c:pt>
                <c:pt idx="6212">
                  <c:v>12.345000000000002</c:v>
                </c:pt>
                <c:pt idx="6213">
                  <c:v>12.333</c:v>
                </c:pt>
                <c:pt idx="6214">
                  <c:v>12.38</c:v>
                </c:pt>
                <c:pt idx="6215">
                  <c:v>12.375000000000014</c:v>
                </c:pt>
                <c:pt idx="6216">
                  <c:v>12.406000000000002</c:v>
                </c:pt>
                <c:pt idx="6217">
                  <c:v>12.403</c:v>
                </c:pt>
                <c:pt idx="6218">
                  <c:v>12.414</c:v>
                </c:pt>
                <c:pt idx="6219">
                  <c:v>12.432</c:v>
                </c:pt>
                <c:pt idx="6220">
                  <c:v>12.433</c:v>
                </c:pt>
                <c:pt idx="6221">
                  <c:v>12.452000000000014</c:v>
                </c:pt>
                <c:pt idx="6222">
                  <c:v>12.462000000000012</c:v>
                </c:pt>
                <c:pt idx="6223">
                  <c:v>12.611000000000001</c:v>
                </c:pt>
                <c:pt idx="6224">
                  <c:v>12.616</c:v>
                </c:pt>
                <c:pt idx="6225">
                  <c:v>12.627999999999998</c:v>
                </c:pt>
                <c:pt idx="6226">
                  <c:v>12.624000000000001</c:v>
                </c:pt>
                <c:pt idx="6227">
                  <c:v>12.615</c:v>
                </c:pt>
                <c:pt idx="6228">
                  <c:v>12.633999999999999</c:v>
                </c:pt>
                <c:pt idx="6229">
                  <c:v>12.627999999999998</c:v>
                </c:pt>
                <c:pt idx="6230">
                  <c:v>12.617000000000001</c:v>
                </c:pt>
                <c:pt idx="6231">
                  <c:v>12.638999999999999</c:v>
                </c:pt>
                <c:pt idx="6232">
                  <c:v>12.604000000000001</c:v>
                </c:pt>
                <c:pt idx="6233">
                  <c:v>12.636000000000001</c:v>
                </c:pt>
                <c:pt idx="6234">
                  <c:v>12.646999999999998</c:v>
                </c:pt>
                <c:pt idx="6235">
                  <c:v>12.638999999999999</c:v>
                </c:pt>
                <c:pt idx="6236">
                  <c:v>12.641999999999999</c:v>
                </c:pt>
                <c:pt idx="6237">
                  <c:v>12.614000000000001</c:v>
                </c:pt>
                <c:pt idx="6238">
                  <c:v>12.635</c:v>
                </c:pt>
                <c:pt idx="6239">
                  <c:v>12.619</c:v>
                </c:pt>
                <c:pt idx="6240">
                  <c:v>12.637999999999998</c:v>
                </c:pt>
                <c:pt idx="6241">
                  <c:v>12.633999999999999</c:v>
                </c:pt>
                <c:pt idx="6242">
                  <c:v>12.624000000000001</c:v>
                </c:pt>
                <c:pt idx="6243">
                  <c:v>12.65</c:v>
                </c:pt>
                <c:pt idx="6244">
                  <c:v>12.646000000000001</c:v>
                </c:pt>
                <c:pt idx="6245">
                  <c:v>12.646000000000001</c:v>
                </c:pt>
                <c:pt idx="6246">
                  <c:v>12.65</c:v>
                </c:pt>
                <c:pt idx="6247">
                  <c:v>12.630999999999998</c:v>
                </c:pt>
                <c:pt idx="6248">
                  <c:v>12.661</c:v>
                </c:pt>
                <c:pt idx="6249">
                  <c:v>12.636999999999999</c:v>
                </c:pt>
                <c:pt idx="6250">
                  <c:v>12.669</c:v>
                </c:pt>
                <c:pt idx="6251">
                  <c:v>12.641999999999999</c:v>
                </c:pt>
                <c:pt idx="6252">
                  <c:v>12.666</c:v>
                </c:pt>
                <c:pt idx="6253">
                  <c:v>12.646999999999998</c:v>
                </c:pt>
                <c:pt idx="6254">
                  <c:v>12.66</c:v>
                </c:pt>
                <c:pt idx="6255">
                  <c:v>12.666</c:v>
                </c:pt>
                <c:pt idx="6256">
                  <c:v>12.669</c:v>
                </c:pt>
                <c:pt idx="6257">
                  <c:v>12.643000000000001</c:v>
                </c:pt>
                <c:pt idx="6258">
                  <c:v>12.646000000000001</c:v>
                </c:pt>
                <c:pt idx="6259">
                  <c:v>12.654</c:v>
                </c:pt>
                <c:pt idx="6260">
                  <c:v>12.674000000000001</c:v>
                </c:pt>
                <c:pt idx="6261">
                  <c:v>12.656000000000002</c:v>
                </c:pt>
                <c:pt idx="6262">
                  <c:v>12.665000000000004</c:v>
                </c:pt>
                <c:pt idx="6263">
                  <c:v>12.653</c:v>
                </c:pt>
                <c:pt idx="6264">
                  <c:v>12.697999999999999</c:v>
                </c:pt>
                <c:pt idx="6265">
                  <c:v>12.684000000000001</c:v>
                </c:pt>
                <c:pt idx="6266">
                  <c:v>12.669</c:v>
                </c:pt>
                <c:pt idx="6267">
                  <c:v>12.677</c:v>
                </c:pt>
                <c:pt idx="6268">
                  <c:v>12.675000000000002</c:v>
                </c:pt>
                <c:pt idx="6269">
                  <c:v>12.687000000000001</c:v>
                </c:pt>
                <c:pt idx="6270">
                  <c:v>12.656000000000002</c:v>
                </c:pt>
                <c:pt idx="6271">
                  <c:v>12.691000000000001</c:v>
                </c:pt>
                <c:pt idx="6272">
                  <c:v>12.655000000000006</c:v>
                </c:pt>
                <c:pt idx="6273">
                  <c:v>12.691000000000001</c:v>
                </c:pt>
                <c:pt idx="6274">
                  <c:v>12.689</c:v>
                </c:pt>
                <c:pt idx="6275">
                  <c:v>12.695</c:v>
                </c:pt>
                <c:pt idx="6276">
                  <c:v>12.685</c:v>
                </c:pt>
                <c:pt idx="6277">
                  <c:v>12.656000000000002</c:v>
                </c:pt>
                <c:pt idx="6278">
                  <c:v>12.68</c:v>
                </c:pt>
                <c:pt idx="6279">
                  <c:v>12.7</c:v>
                </c:pt>
                <c:pt idx="6280">
                  <c:v>12.695</c:v>
                </c:pt>
                <c:pt idx="6281">
                  <c:v>12.694000000000001</c:v>
                </c:pt>
                <c:pt idx="6282">
                  <c:v>12.693</c:v>
                </c:pt>
                <c:pt idx="6283">
                  <c:v>12.659000000000002</c:v>
                </c:pt>
                <c:pt idx="6284">
                  <c:v>12.67</c:v>
                </c:pt>
                <c:pt idx="6285">
                  <c:v>12.684000000000001</c:v>
                </c:pt>
                <c:pt idx="6286">
                  <c:v>12.696</c:v>
                </c:pt>
                <c:pt idx="6287">
                  <c:v>12.699</c:v>
                </c:pt>
                <c:pt idx="6288">
                  <c:v>12.688000000000001</c:v>
                </c:pt>
                <c:pt idx="6289">
                  <c:v>12.701000000000001</c:v>
                </c:pt>
                <c:pt idx="6290">
                  <c:v>12.697000000000001</c:v>
                </c:pt>
                <c:pt idx="6291">
                  <c:v>12.683</c:v>
                </c:pt>
                <c:pt idx="6292">
                  <c:v>12.709999999999999</c:v>
                </c:pt>
                <c:pt idx="6293">
                  <c:v>12.696</c:v>
                </c:pt>
                <c:pt idx="6294">
                  <c:v>12.712</c:v>
                </c:pt>
                <c:pt idx="6295">
                  <c:v>12.720999999999998</c:v>
                </c:pt>
                <c:pt idx="6296">
                  <c:v>12.702</c:v>
                </c:pt>
                <c:pt idx="6297">
                  <c:v>12.695</c:v>
                </c:pt>
                <c:pt idx="6298">
                  <c:v>12.704000000000001</c:v>
                </c:pt>
                <c:pt idx="6299">
                  <c:v>12.707999999999998</c:v>
                </c:pt>
                <c:pt idx="6300">
                  <c:v>12.688000000000001</c:v>
                </c:pt>
                <c:pt idx="6301">
                  <c:v>12.720999999999998</c:v>
                </c:pt>
                <c:pt idx="6302">
                  <c:v>12.712</c:v>
                </c:pt>
                <c:pt idx="6303">
                  <c:v>12.727999999999998</c:v>
                </c:pt>
                <c:pt idx="6304">
                  <c:v>12.733000000000001</c:v>
                </c:pt>
                <c:pt idx="6305">
                  <c:v>12.705</c:v>
                </c:pt>
                <c:pt idx="6306">
                  <c:v>12.712</c:v>
                </c:pt>
                <c:pt idx="6307">
                  <c:v>12.692</c:v>
                </c:pt>
                <c:pt idx="6308">
                  <c:v>12.713000000000001</c:v>
                </c:pt>
                <c:pt idx="6309">
                  <c:v>12.709</c:v>
                </c:pt>
                <c:pt idx="6310">
                  <c:v>12.687000000000001</c:v>
                </c:pt>
                <c:pt idx="6311">
                  <c:v>12.717999999999998</c:v>
                </c:pt>
                <c:pt idx="6312">
                  <c:v>12.719999999999999</c:v>
                </c:pt>
                <c:pt idx="6313">
                  <c:v>12.710999999999999</c:v>
                </c:pt>
                <c:pt idx="6314">
                  <c:v>12.727999999999998</c:v>
                </c:pt>
                <c:pt idx="6315">
                  <c:v>12.717999999999998</c:v>
                </c:pt>
                <c:pt idx="6316">
                  <c:v>12.713999999999999</c:v>
                </c:pt>
                <c:pt idx="6317">
                  <c:v>12.730999999999998</c:v>
                </c:pt>
                <c:pt idx="6318">
                  <c:v>12.733999999999998</c:v>
                </c:pt>
                <c:pt idx="6319">
                  <c:v>12.702</c:v>
                </c:pt>
                <c:pt idx="6320">
                  <c:v>12.726999999999999</c:v>
                </c:pt>
                <c:pt idx="6321">
                  <c:v>12.742000000000001</c:v>
                </c:pt>
                <c:pt idx="6322">
                  <c:v>12.737999999999998</c:v>
                </c:pt>
                <c:pt idx="6323">
                  <c:v>12.727999999999998</c:v>
                </c:pt>
                <c:pt idx="6324">
                  <c:v>12.742999999999999</c:v>
                </c:pt>
                <c:pt idx="6325">
                  <c:v>12.751000000000001</c:v>
                </c:pt>
                <c:pt idx="6326">
                  <c:v>12.733999999999998</c:v>
                </c:pt>
                <c:pt idx="6327">
                  <c:v>12.726999999999999</c:v>
                </c:pt>
                <c:pt idx="6328">
                  <c:v>12.713000000000001</c:v>
                </c:pt>
                <c:pt idx="6329">
                  <c:v>12.745999999999999</c:v>
                </c:pt>
                <c:pt idx="6330">
                  <c:v>12.712</c:v>
                </c:pt>
                <c:pt idx="6331">
                  <c:v>12.75</c:v>
                </c:pt>
                <c:pt idx="6332">
                  <c:v>12.749000000000001</c:v>
                </c:pt>
                <c:pt idx="6333">
                  <c:v>12.717000000000001</c:v>
                </c:pt>
                <c:pt idx="6334">
                  <c:v>12.739999999999998</c:v>
                </c:pt>
                <c:pt idx="6335">
                  <c:v>12.736999999999998</c:v>
                </c:pt>
                <c:pt idx="6336">
                  <c:v>12.749000000000001</c:v>
                </c:pt>
                <c:pt idx="6337">
                  <c:v>12.736000000000001</c:v>
                </c:pt>
                <c:pt idx="6338">
                  <c:v>12.729999999999999</c:v>
                </c:pt>
                <c:pt idx="6339">
                  <c:v>12.744999999999999</c:v>
                </c:pt>
                <c:pt idx="6340">
                  <c:v>12.736999999999998</c:v>
                </c:pt>
                <c:pt idx="6341">
                  <c:v>12.717999999999998</c:v>
                </c:pt>
                <c:pt idx="6342">
                  <c:v>12.734999999999999</c:v>
                </c:pt>
                <c:pt idx="6343">
                  <c:v>12.742999999999999</c:v>
                </c:pt>
                <c:pt idx="6344">
                  <c:v>12.716000000000001</c:v>
                </c:pt>
                <c:pt idx="6345">
                  <c:v>12.757</c:v>
                </c:pt>
                <c:pt idx="6346">
                  <c:v>12.747999999999999</c:v>
                </c:pt>
                <c:pt idx="6347">
                  <c:v>12.733999999999998</c:v>
                </c:pt>
                <c:pt idx="6348">
                  <c:v>12.749000000000001</c:v>
                </c:pt>
                <c:pt idx="6349">
                  <c:v>12.759</c:v>
                </c:pt>
                <c:pt idx="6350">
                  <c:v>12.737999999999998</c:v>
                </c:pt>
                <c:pt idx="6351">
                  <c:v>12.736000000000001</c:v>
                </c:pt>
                <c:pt idx="6352">
                  <c:v>12.740999999999998</c:v>
                </c:pt>
                <c:pt idx="6353">
                  <c:v>12.736999999999998</c:v>
                </c:pt>
                <c:pt idx="6354">
                  <c:v>12.733999999999998</c:v>
                </c:pt>
                <c:pt idx="6355">
                  <c:v>12.739000000000001</c:v>
                </c:pt>
                <c:pt idx="6356">
                  <c:v>12.747999999999999</c:v>
                </c:pt>
                <c:pt idx="6357">
                  <c:v>12.729999999999999</c:v>
                </c:pt>
                <c:pt idx="6358">
                  <c:v>12.767000000000001</c:v>
                </c:pt>
                <c:pt idx="6359">
                  <c:v>12.729999999999999</c:v>
                </c:pt>
                <c:pt idx="6360">
                  <c:v>12.736000000000001</c:v>
                </c:pt>
                <c:pt idx="6361">
                  <c:v>12.753</c:v>
                </c:pt>
                <c:pt idx="6362">
                  <c:v>12.736000000000001</c:v>
                </c:pt>
                <c:pt idx="6363">
                  <c:v>12.753</c:v>
                </c:pt>
                <c:pt idx="6364">
                  <c:v>12.755000000000004</c:v>
                </c:pt>
                <c:pt idx="6365">
                  <c:v>12.736000000000001</c:v>
                </c:pt>
                <c:pt idx="6366">
                  <c:v>12.789</c:v>
                </c:pt>
                <c:pt idx="6367">
                  <c:v>12.709999999999999</c:v>
                </c:pt>
                <c:pt idx="6368">
                  <c:v>12.749000000000001</c:v>
                </c:pt>
                <c:pt idx="6369">
                  <c:v>12.734999999999999</c:v>
                </c:pt>
                <c:pt idx="6370">
                  <c:v>12.743999999999998</c:v>
                </c:pt>
                <c:pt idx="6371">
                  <c:v>12.704000000000001</c:v>
                </c:pt>
                <c:pt idx="6372">
                  <c:v>12.773</c:v>
                </c:pt>
                <c:pt idx="6373">
                  <c:v>12.775</c:v>
                </c:pt>
                <c:pt idx="6374">
                  <c:v>12.764000000000001</c:v>
                </c:pt>
                <c:pt idx="6375">
                  <c:v>12.734999999999999</c:v>
                </c:pt>
                <c:pt idx="6376">
                  <c:v>12.740999999999998</c:v>
                </c:pt>
                <c:pt idx="6377">
                  <c:v>12.753</c:v>
                </c:pt>
                <c:pt idx="6378">
                  <c:v>12.749000000000001</c:v>
                </c:pt>
                <c:pt idx="6379">
                  <c:v>12.75</c:v>
                </c:pt>
                <c:pt idx="6380">
                  <c:v>12.747999999999999</c:v>
                </c:pt>
                <c:pt idx="6381">
                  <c:v>12.737999999999998</c:v>
                </c:pt>
                <c:pt idx="6382">
                  <c:v>12.77</c:v>
                </c:pt>
                <c:pt idx="6383">
                  <c:v>12.752000000000002</c:v>
                </c:pt>
                <c:pt idx="6384">
                  <c:v>12.716000000000001</c:v>
                </c:pt>
                <c:pt idx="6385">
                  <c:v>12.755000000000004</c:v>
                </c:pt>
                <c:pt idx="6386">
                  <c:v>12.753</c:v>
                </c:pt>
                <c:pt idx="6387">
                  <c:v>12.731999999999999</c:v>
                </c:pt>
                <c:pt idx="6388">
                  <c:v>12.726999999999999</c:v>
                </c:pt>
                <c:pt idx="6389">
                  <c:v>12.725</c:v>
                </c:pt>
                <c:pt idx="6390">
                  <c:v>12.768000000000001</c:v>
                </c:pt>
                <c:pt idx="6391">
                  <c:v>12.752000000000002</c:v>
                </c:pt>
                <c:pt idx="6392">
                  <c:v>12.769</c:v>
                </c:pt>
                <c:pt idx="6393">
                  <c:v>12.747999999999999</c:v>
                </c:pt>
                <c:pt idx="6394">
                  <c:v>12.745999999999999</c:v>
                </c:pt>
                <c:pt idx="6395">
                  <c:v>12.773</c:v>
                </c:pt>
                <c:pt idx="6396">
                  <c:v>12.756</c:v>
                </c:pt>
                <c:pt idx="6397">
                  <c:v>12.757</c:v>
                </c:pt>
                <c:pt idx="6398">
                  <c:v>12.764000000000001</c:v>
                </c:pt>
                <c:pt idx="6399">
                  <c:v>12.76</c:v>
                </c:pt>
                <c:pt idx="6400">
                  <c:v>12.745999999999999</c:v>
                </c:pt>
                <c:pt idx="6401">
                  <c:v>12.755000000000004</c:v>
                </c:pt>
                <c:pt idx="6402">
                  <c:v>12.743999999999998</c:v>
                </c:pt>
                <c:pt idx="6403">
                  <c:v>12.751000000000001</c:v>
                </c:pt>
                <c:pt idx="6404">
                  <c:v>12.753</c:v>
                </c:pt>
                <c:pt idx="6405">
                  <c:v>12.743999999999998</c:v>
                </c:pt>
                <c:pt idx="6406">
                  <c:v>12.75</c:v>
                </c:pt>
                <c:pt idx="6407">
                  <c:v>12.706</c:v>
                </c:pt>
                <c:pt idx="6408">
                  <c:v>12.743999999999998</c:v>
                </c:pt>
                <c:pt idx="6409">
                  <c:v>12.736000000000001</c:v>
                </c:pt>
                <c:pt idx="6410">
                  <c:v>12.749000000000001</c:v>
                </c:pt>
                <c:pt idx="6411">
                  <c:v>12.734999999999999</c:v>
                </c:pt>
                <c:pt idx="6412">
                  <c:v>12.762</c:v>
                </c:pt>
                <c:pt idx="6413">
                  <c:v>12.730999999999998</c:v>
                </c:pt>
                <c:pt idx="6414">
                  <c:v>12.736999999999998</c:v>
                </c:pt>
                <c:pt idx="6415">
                  <c:v>12.731999999999999</c:v>
                </c:pt>
                <c:pt idx="6416">
                  <c:v>12.737999999999998</c:v>
                </c:pt>
                <c:pt idx="6417">
                  <c:v>12.734999999999999</c:v>
                </c:pt>
                <c:pt idx="6418">
                  <c:v>12.729999999999999</c:v>
                </c:pt>
                <c:pt idx="6419">
                  <c:v>12.707000000000001</c:v>
                </c:pt>
                <c:pt idx="6420">
                  <c:v>12.709999999999999</c:v>
                </c:pt>
                <c:pt idx="6421">
                  <c:v>12.722</c:v>
                </c:pt>
                <c:pt idx="6422">
                  <c:v>12.733999999999998</c:v>
                </c:pt>
                <c:pt idx="6423">
                  <c:v>12.739999999999998</c:v>
                </c:pt>
                <c:pt idx="6424">
                  <c:v>12.746999999999998</c:v>
                </c:pt>
                <c:pt idx="6425">
                  <c:v>12.717999999999998</c:v>
                </c:pt>
                <c:pt idx="6426">
                  <c:v>12.727999999999998</c:v>
                </c:pt>
                <c:pt idx="6427">
                  <c:v>12.744999999999999</c:v>
                </c:pt>
                <c:pt idx="6428">
                  <c:v>12.75</c:v>
                </c:pt>
                <c:pt idx="6429">
                  <c:v>12.754</c:v>
                </c:pt>
                <c:pt idx="6430">
                  <c:v>12.730999999999998</c:v>
                </c:pt>
                <c:pt idx="6431">
                  <c:v>12.730999999999998</c:v>
                </c:pt>
                <c:pt idx="6432">
                  <c:v>12.77</c:v>
                </c:pt>
                <c:pt idx="6433">
                  <c:v>12.728999999999999</c:v>
                </c:pt>
                <c:pt idx="6434">
                  <c:v>12.737999999999998</c:v>
                </c:pt>
                <c:pt idx="6435">
                  <c:v>12.746999999999998</c:v>
                </c:pt>
                <c:pt idx="6436">
                  <c:v>12.745999999999999</c:v>
                </c:pt>
                <c:pt idx="6437">
                  <c:v>12.713000000000001</c:v>
                </c:pt>
                <c:pt idx="6438">
                  <c:v>12.733000000000001</c:v>
                </c:pt>
                <c:pt idx="6439">
                  <c:v>12.728999999999999</c:v>
                </c:pt>
                <c:pt idx="6440">
                  <c:v>12.727999999999998</c:v>
                </c:pt>
                <c:pt idx="6441">
                  <c:v>12.713000000000001</c:v>
                </c:pt>
                <c:pt idx="6442">
                  <c:v>12.713999999999999</c:v>
                </c:pt>
                <c:pt idx="6443">
                  <c:v>12.707999999999998</c:v>
                </c:pt>
                <c:pt idx="6444">
                  <c:v>12.740999999999998</c:v>
                </c:pt>
                <c:pt idx="6445">
                  <c:v>12.736000000000001</c:v>
                </c:pt>
                <c:pt idx="6446">
                  <c:v>12.727999999999998</c:v>
                </c:pt>
                <c:pt idx="6447">
                  <c:v>12.733000000000001</c:v>
                </c:pt>
                <c:pt idx="6448">
                  <c:v>12.731999999999999</c:v>
                </c:pt>
                <c:pt idx="6449">
                  <c:v>12.729999999999999</c:v>
                </c:pt>
                <c:pt idx="6450">
                  <c:v>12.743999999999998</c:v>
                </c:pt>
                <c:pt idx="6451">
                  <c:v>12.733000000000001</c:v>
                </c:pt>
                <c:pt idx="6452">
                  <c:v>12.734999999999999</c:v>
                </c:pt>
                <c:pt idx="6453">
                  <c:v>12.746999999999998</c:v>
                </c:pt>
                <c:pt idx="6454">
                  <c:v>12.739000000000001</c:v>
                </c:pt>
                <c:pt idx="6455">
                  <c:v>12.737999999999998</c:v>
                </c:pt>
                <c:pt idx="6456">
                  <c:v>12.733000000000001</c:v>
                </c:pt>
                <c:pt idx="6457">
                  <c:v>12.722</c:v>
                </c:pt>
                <c:pt idx="6458">
                  <c:v>12.726999999999999</c:v>
                </c:pt>
                <c:pt idx="6459">
                  <c:v>12.717999999999998</c:v>
                </c:pt>
                <c:pt idx="6460">
                  <c:v>12.75</c:v>
                </c:pt>
                <c:pt idx="6461">
                  <c:v>12.75</c:v>
                </c:pt>
                <c:pt idx="6462">
                  <c:v>12.719999999999999</c:v>
                </c:pt>
                <c:pt idx="6463">
                  <c:v>12.733000000000001</c:v>
                </c:pt>
                <c:pt idx="6464">
                  <c:v>12.742999999999999</c:v>
                </c:pt>
                <c:pt idx="6465">
                  <c:v>12.752000000000002</c:v>
                </c:pt>
                <c:pt idx="6466">
                  <c:v>12.762</c:v>
                </c:pt>
                <c:pt idx="6467">
                  <c:v>12.75</c:v>
                </c:pt>
                <c:pt idx="6468">
                  <c:v>12.736000000000001</c:v>
                </c:pt>
                <c:pt idx="6469">
                  <c:v>12.729999999999999</c:v>
                </c:pt>
                <c:pt idx="6470">
                  <c:v>12.740999999999998</c:v>
                </c:pt>
                <c:pt idx="6471">
                  <c:v>12.758000000000001</c:v>
                </c:pt>
                <c:pt idx="6472">
                  <c:v>12.753</c:v>
                </c:pt>
                <c:pt idx="6473">
                  <c:v>12.761000000000001</c:v>
                </c:pt>
                <c:pt idx="6474">
                  <c:v>12.739999999999998</c:v>
                </c:pt>
                <c:pt idx="6475">
                  <c:v>12.763</c:v>
                </c:pt>
                <c:pt idx="6476">
                  <c:v>12.758000000000001</c:v>
                </c:pt>
                <c:pt idx="6477">
                  <c:v>12.773</c:v>
                </c:pt>
                <c:pt idx="6478">
                  <c:v>12.759</c:v>
                </c:pt>
                <c:pt idx="6479">
                  <c:v>12.781000000000001</c:v>
                </c:pt>
                <c:pt idx="6480">
                  <c:v>12.736999999999998</c:v>
                </c:pt>
                <c:pt idx="6481">
                  <c:v>12.744999999999999</c:v>
                </c:pt>
                <c:pt idx="6482">
                  <c:v>12.749000000000001</c:v>
                </c:pt>
                <c:pt idx="6483">
                  <c:v>12.762</c:v>
                </c:pt>
                <c:pt idx="6484">
                  <c:v>12.767000000000001</c:v>
                </c:pt>
                <c:pt idx="6485">
                  <c:v>12.781000000000001</c:v>
                </c:pt>
                <c:pt idx="6486">
                  <c:v>12.765000000000002</c:v>
                </c:pt>
                <c:pt idx="6487">
                  <c:v>12.77</c:v>
                </c:pt>
                <c:pt idx="6488">
                  <c:v>12.777000000000001</c:v>
                </c:pt>
                <c:pt idx="6489">
                  <c:v>12.782</c:v>
                </c:pt>
                <c:pt idx="6490">
                  <c:v>12.768000000000001</c:v>
                </c:pt>
                <c:pt idx="6491">
                  <c:v>12.773</c:v>
                </c:pt>
                <c:pt idx="6492">
                  <c:v>12.754</c:v>
                </c:pt>
                <c:pt idx="6493">
                  <c:v>12.775</c:v>
                </c:pt>
                <c:pt idx="6494">
                  <c:v>12.801</c:v>
                </c:pt>
                <c:pt idx="6495">
                  <c:v>12.772</c:v>
                </c:pt>
                <c:pt idx="6496">
                  <c:v>12.790999999999999</c:v>
                </c:pt>
                <c:pt idx="6497">
                  <c:v>12.787000000000001</c:v>
                </c:pt>
                <c:pt idx="6498">
                  <c:v>12.793000000000001</c:v>
                </c:pt>
                <c:pt idx="6499">
                  <c:v>12.768000000000001</c:v>
                </c:pt>
                <c:pt idx="6500">
                  <c:v>12.797999999999998</c:v>
                </c:pt>
                <c:pt idx="6501">
                  <c:v>12.79</c:v>
                </c:pt>
                <c:pt idx="6502">
                  <c:v>12.792</c:v>
                </c:pt>
                <c:pt idx="6503">
                  <c:v>12.809000000000006</c:v>
                </c:pt>
                <c:pt idx="6504">
                  <c:v>12.802000000000012</c:v>
                </c:pt>
                <c:pt idx="6505">
                  <c:v>12.818</c:v>
                </c:pt>
                <c:pt idx="6506">
                  <c:v>12.779</c:v>
                </c:pt>
                <c:pt idx="6507">
                  <c:v>12.815000000000012</c:v>
                </c:pt>
                <c:pt idx="6508">
                  <c:v>12.826000000000002</c:v>
                </c:pt>
                <c:pt idx="6509">
                  <c:v>12.797000000000001</c:v>
                </c:pt>
                <c:pt idx="6510">
                  <c:v>12.793999999999999</c:v>
                </c:pt>
                <c:pt idx="6511">
                  <c:v>12.796000000000001</c:v>
                </c:pt>
                <c:pt idx="6512">
                  <c:v>12.787999999999998</c:v>
                </c:pt>
                <c:pt idx="6513">
                  <c:v>12.81</c:v>
                </c:pt>
                <c:pt idx="6514">
                  <c:v>12.796000000000001</c:v>
                </c:pt>
                <c:pt idx="6515">
                  <c:v>12.816000000000004</c:v>
                </c:pt>
                <c:pt idx="6516">
                  <c:v>12.811</c:v>
                </c:pt>
                <c:pt idx="6517">
                  <c:v>12.807</c:v>
                </c:pt>
                <c:pt idx="6518">
                  <c:v>12.807</c:v>
                </c:pt>
                <c:pt idx="6519">
                  <c:v>12.807</c:v>
                </c:pt>
                <c:pt idx="6520">
                  <c:v>12.824</c:v>
                </c:pt>
                <c:pt idx="6521">
                  <c:v>12.812000000000006</c:v>
                </c:pt>
                <c:pt idx="6522">
                  <c:v>12.606</c:v>
                </c:pt>
                <c:pt idx="6523">
                  <c:v>12.624000000000001</c:v>
                </c:pt>
                <c:pt idx="6524">
                  <c:v>12.61</c:v>
                </c:pt>
                <c:pt idx="6525">
                  <c:v>12.624000000000001</c:v>
                </c:pt>
                <c:pt idx="6526">
                  <c:v>12.623000000000001</c:v>
                </c:pt>
                <c:pt idx="6527">
                  <c:v>12.626000000000001</c:v>
                </c:pt>
                <c:pt idx="6528">
                  <c:v>12.630999999999998</c:v>
                </c:pt>
                <c:pt idx="6529">
                  <c:v>12.626000000000001</c:v>
                </c:pt>
                <c:pt idx="6530">
                  <c:v>12.61</c:v>
                </c:pt>
                <c:pt idx="6531">
                  <c:v>12.614000000000001</c:v>
                </c:pt>
                <c:pt idx="6532">
                  <c:v>12.603</c:v>
                </c:pt>
                <c:pt idx="6533">
                  <c:v>12.611000000000001</c:v>
                </c:pt>
                <c:pt idx="6534">
                  <c:v>12.601000000000001</c:v>
                </c:pt>
                <c:pt idx="6535">
                  <c:v>12.623000000000001</c:v>
                </c:pt>
                <c:pt idx="6536">
                  <c:v>12.604000000000001</c:v>
                </c:pt>
                <c:pt idx="6537">
                  <c:v>12.652000000000006</c:v>
                </c:pt>
                <c:pt idx="6538">
                  <c:v>12.625</c:v>
                </c:pt>
                <c:pt idx="6539">
                  <c:v>12.613</c:v>
                </c:pt>
                <c:pt idx="6540">
                  <c:v>12.654</c:v>
                </c:pt>
                <c:pt idx="6541">
                  <c:v>12.663</c:v>
                </c:pt>
                <c:pt idx="6542">
                  <c:v>12.652000000000006</c:v>
                </c:pt>
                <c:pt idx="6543">
                  <c:v>12.62</c:v>
                </c:pt>
                <c:pt idx="6544">
                  <c:v>12.620999999999999</c:v>
                </c:pt>
                <c:pt idx="6545">
                  <c:v>12.645</c:v>
                </c:pt>
                <c:pt idx="6546">
                  <c:v>12.661</c:v>
                </c:pt>
                <c:pt idx="6547">
                  <c:v>12.654</c:v>
                </c:pt>
                <c:pt idx="6548">
                  <c:v>12.653</c:v>
                </c:pt>
                <c:pt idx="6549">
                  <c:v>12.623000000000001</c:v>
                </c:pt>
                <c:pt idx="6550">
                  <c:v>12.676</c:v>
                </c:pt>
                <c:pt idx="6551">
                  <c:v>12.678000000000001</c:v>
                </c:pt>
                <c:pt idx="6552">
                  <c:v>12.681000000000001</c:v>
                </c:pt>
                <c:pt idx="6553">
                  <c:v>12.697999999999999</c:v>
                </c:pt>
                <c:pt idx="6554">
                  <c:v>12.668000000000001</c:v>
                </c:pt>
                <c:pt idx="6555">
                  <c:v>12.643000000000001</c:v>
                </c:pt>
                <c:pt idx="6556">
                  <c:v>12.692</c:v>
                </c:pt>
                <c:pt idx="6557">
                  <c:v>12.67</c:v>
                </c:pt>
                <c:pt idx="6558">
                  <c:v>12.674000000000001</c:v>
                </c:pt>
                <c:pt idx="6559">
                  <c:v>12.667</c:v>
                </c:pt>
                <c:pt idx="6560">
                  <c:v>12.684000000000001</c:v>
                </c:pt>
                <c:pt idx="6561">
                  <c:v>12.666</c:v>
                </c:pt>
                <c:pt idx="6562">
                  <c:v>12.696</c:v>
                </c:pt>
                <c:pt idx="6563">
                  <c:v>12.67</c:v>
                </c:pt>
                <c:pt idx="6564">
                  <c:v>12.61</c:v>
                </c:pt>
                <c:pt idx="6565">
                  <c:v>12.671000000000001</c:v>
                </c:pt>
                <c:pt idx="6566">
                  <c:v>12.66</c:v>
                </c:pt>
                <c:pt idx="6567">
                  <c:v>12.683</c:v>
                </c:pt>
                <c:pt idx="6568">
                  <c:v>12.664</c:v>
                </c:pt>
                <c:pt idx="6569">
                  <c:v>12.682</c:v>
                </c:pt>
                <c:pt idx="6570">
                  <c:v>12.703000000000001</c:v>
                </c:pt>
                <c:pt idx="6571">
                  <c:v>12.703000000000001</c:v>
                </c:pt>
                <c:pt idx="6572">
                  <c:v>12.674000000000001</c:v>
                </c:pt>
                <c:pt idx="6573">
                  <c:v>12.69</c:v>
                </c:pt>
                <c:pt idx="6574">
                  <c:v>12.710999999999999</c:v>
                </c:pt>
                <c:pt idx="6575">
                  <c:v>12.7</c:v>
                </c:pt>
                <c:pt idx="6576">
                  <c:v>12.704000000000001</c:v>
                </c:pt>
                <c:pt idx="6577">
                  <c:v>12.709</c:v>
                </c:pt>
                <c:pt idx="6578">
                  <c:v>12.676</c:v>
                </c:pt>
                <c:pt idx="6579">
                  <c:v>12.695</c:v>
                </c:pt>
                <c:pt idx="6580">
                  <c:v>12.697999999999999</c:v>
                </c:pt>
                <c:pt idx="6581">
                  <c:v>12.695</c:v>
                </c:pt>
                <c:pt idx="6582">
                  <c:v>12.692</c:v>
                </c:pt>
                <c:pt idx="6583">
                  <c:v>12.707999999999998</c:v>
                </c:pt>
                <c:pt idx="6584">
                  <c:v>12.712</c:v>
                </c:pt>
                <c:pt idx="6585">
                  <c:v>12.710999999999999</c:v>
                </c:pt>
                <c:pt idx="6586">
                  <c:v>12.740999999999998</c:v>
                </c:pt>
                <c:pt idx="6587">
                  <c:v>12.720999999999998</c:v>
                </c:pt>
                <c:pt idx="6588">
                  <c:v>12.701000000000001</c:v>
                </c:pt>
                <c:pt idx="6589">
                  <c:v>12.710999999999999</c:v>
                </c:pt>
                <c:pt idx="6590">
                  <c:v>12.739999999999998</c:v>
                </c:pt>
                <c:pt idx="6591">
                  <c:v>12.697999999999999</c:v>
                </c:pt>
                <c:pt idx="6592">
                  <c:v>12.689</c:v>
                </c:pt>
                <c:pt idx="6593">
                  <c:v>12.729999999999999</c:v>
                </c:pt>
                <c:pt idx="6594">
                  <c:v>12.715</c:v>
                </c:pt>
                <c:pt idx="6595">
                  <c:v>12.697999999999999</c:v>
                </c:pt>
                <c:pt idx="6596">
                  <c:v>12.706</c:v>
                </c:pt>
                <c:pt idx="6597">
                  <c:v>12.7</c:v>
                </c:pt>
                <c:pt idx="6598">
                  <c:v>12.689</c:v>
                </c:pt>
                <c:pt idx="6599">
                  <c:v>12.719999999999999</c:v>
                </c:pt>
                <c:pt idx="6600">
                  <c:v>12.718999999999999</c:v>
                </c:pt>
                <c:pt idx="6601">
                  <c:v>12.715</c:v>
                </c:pt>
                <c:pt idx="6602">
                  <c:v>12.728999999999999</c:v>
                </c:pt>
                <c:pt idx="6603">
                  <c:v>12.725</c:v>
                </c:pt>
                <c:pt idx="6604">
                  <c:v>12.7</c:v>
                </c:pt>
                <c:pt idx="6605">
                  <c:v>12.730999999999998</c:v>
                </c:pt>
                <c:pt idx="6606">
                  <c:v>12.718999999999999</c:v>
                </c:pt>
                <c:pt idx="6607">
                  <c:v>12.752000000000002</c:v>
                </c:pt>
                <c:pt idx="6608">
                  <c:v>12.736000000000001</c:v>
                </c:pt>
                <c:pt idx="6609">
                  <c:v>12.739999999999998</c:v>
                </c:pt>
                <c:pt idx="6610">
                  <c:v>12.744999999999999</c:v>
                </c:pt>
                <c:pt idx="6611">
                  <c:v>12.723999999999998</c:v>
                </c:pt>
                <c:pt idx="6612">
                  <c:v>12.720999999999998</c:v>
                </c:pt>
                <c:pt idx="6613">
                  <c:v>12.749000000000001</c:v>
                </c:pt>
                <c:pt idx="6614">
                  <c:v>12.733999999999998</c:v>
                </c:pt>
                <c:pt idx="6615">
                  <c:v>12.754</c:v>
                </c:pt>
                <c:pt idx="6616">
                  <c:v>12.731999999999999</c:v>
                </c:pt>
                <c:pt idx="6617">
                  <c:v>12.742999999999999</c:v>
                </c:pt>
                <c:pt idx="6618">
                  <c:v>12.758000000000001</c:v>
                </c:pt>
                <c:pt idx="6619">
                  <c:v>12.736000000000001</c:v>
                </c:pt>
                <c:pt idx="6620">
                  <c:v>12.747999999999999</c:v>
                </c:pt>
                <c:pt idx="6621">
                  <c:v>12.746999999999998</c:v>
                </c:pt>
                <c:pt idx="6622">
                  <c:v>12.744999999999999</c:v>
                </c:pt>
                <c:pt idx="6623">
                  <c:v>12.75</c:v>
                </c:pt>
                <c:pt idx="6624">
                  <c:v>12.755000000000004</c:v>
                </c:pt>
                <c:pt idx="6625">
                  <c:v>12.746999999999998</c:v>
                </c:pt>
                <c:pt idx="6626">
                  <c:v>12.740999999999998</c:v>
                </c:pt>
                <c:pt idx="6627">
                  <c:v>12.742999999999999</c:v>
                </c:pt>
                <c:pt idx="6628">
                  <c:v>12.749000000000001</c:v>
                </c:pt>
                <c:pt idx="6629">
                  <c:v>12.775</c:v>
                </c:pt>
                <c:pt idx="6630">
                  <c:v>12.761000000000001</c:v>
                </c:pt>
                <c:pt idx="6631">
                  <c:v>12.759</c:v>
                </c:pt>
                <c:pt idx="6632">
                  <c:v>12.763</c:v>
                </c:pt>
                <c:pt idx="6633">
                  <c:v>12.739999999999998</c:v>
                </c:pt>
                <c:pt idx="6634">
                  <c:v>12.740999999999998</c:v>
                </c:pt>
                <c:pt idx="6635">
                  <c:v>12.769</c:v>
                </c:pt>
                <c:pt idx="6636">
                  <c:v>12.77</c:v>
                </c:pt>
                <c:pt idx="6637">
                  <c:v>12.776</c:v>
                </c:pt>
                <c:pt idx="6638">
                  <c:v>12.769</c:v>
                </c:pt>
                <c:pt idx="6639">
                  <c:v>12.768000000000001</c:v>
                </c:pt>
                <c:pt idx="6640">
                  <c:v>12.763</c:v>
                </c:pt>
                <c:pt idx="6641">
                  <c:v>12.764000000000001</c:v>
                </c:pt>
                <c:pt idx="6642">
                  <c:v>12.765000000000002</c:v>
                </c:pt>
                <c:pt idx="6643">
                  <c:v>12.77</c:v>
                </c:pt>
                <c:pt idx="6644">
                  <c:v>12.766</c:v>
                </c:pt>
                <c:pt idx="6645">
                  <c:v>12.766</c:v>
                </c:pt>
                <c:pt idx="6646">
                  <c:v>12.75</c:v>
                </c:pt>
                <c:pt idx="6647">
                  <c:v>12.756</c:v>
                </c:pt>
                <c:pt idx="6648">
                  <c:v>12.771000000000001</c:v>
                </c:pt>
                <c:pt idx="6649">
                  <c:v>12.76</c:v>
                </c:pt>
                <c:pt idx="6650">
                  <c:v>12.742999999999999</c:v>
                </c:pt>
                <c:pt idx="6651">
                  <c:v>12.764000000000001</c:v>
                </c:pt>
                <c:pt idx="6652">
                  <c:v>12.783000000000001</c:v>
                </c:pt>
                <c:pt idx="6653">
                  <c:v>12.762</c:v>
                </c:pt>
                <c:pt idx="6654">
                  <c:v>12.795</c:v>
                </c:pt>
                <c:pt idx="6655">
                  <c:v>12.773</c:v>
                </c:pt>
                <c:pt idx="6656">
                  <c:v>12.777000000000001</c:v>
                </c:pt>
                <c:pt idx="6657">
                  <c:v>12.776</c:v>
                </c:pt>
                <c:pt idx="6658">
                  <c:v>12.787000000000001</c:v>
                </c:pt>
                <c:pt idx="6659">
                  <c:v>12.795</c:v>
                </c:pt>
                <c:pt idx="6660">
                  <c:v>12.787000000000001</c:v>
                </c:pt>
                <c:pt idx="6661">
                  <c:v>12.783000000000001</c:v>
                </c:pt>
                <c:pt idx="6662">
                  <c:v>12.775</c:v>
                </c:pt>
                <c:pt idx="6663">
                  <c:v>12.797000000000001</c:v>
                </c:pt>
                <c:pt idx="6664">
                  <c:v>12.769</c:v>
                </c:pt>
                <c:pt idx="6665">
                  <c:v>12.752000000000002</c:v>
                </c:pt>
                <c:pt idx="6666">
                  <c:v>12.769</c:v>
                </c:pt>
                <c:pt idx="6667">
                  <c:v>12.776</c:v>
                </c:pt>
                <c:pt idx="6668">
                  <c:v>12.793000000000001</c:v>
                </c:pt>
                <c:pt idx="6669">
                  <c:v>12.79</c:v>
                </c:pt>
                <c:pt idx="6670">
                  <c:v>12.771000000000001</c:v>
                </c:pt>
                <c:pt idx="6671">
                  <c:v>12.78</c:v>
                </c:pt>
                <c:pt idx="6672">
                  <c:v>12.787999999999998</c:v>
                </c:pt>
                <c:pt idx="6673">
                  <c:v>12.775</c:v>
                </c:pt>
                <c:pt idx="6674">
                  <c:v>12.789</c:v>
                </c:pt>
                <c:pt idx="6675">
                  <c:v>12.783000000000001</c:v>
                </c:pt>
                <c:pt idx="6676">
                  <c:v>12.793000000000001</c:v>
                </c:pt>
                <c:pt idx="6677">
                  <c:v>12.768000000000001</c:v>
                </c:pt>
                <c:pt idx="6678">
                  <c:v>12.781000000000001</c:v>
                </c:pt>
                <c:pt idx="6679">
                  <c:v>12.742000000000001</c:v>
                </c:pt>
                <c:pt idx="6680">
                  <c:v>12.771000000000001</c:v>
                </c:pt>
                <c:pt idx="6681">
                  <c:v>12.795</c:v>
                </c:pt>
                <c:pt idx="6682">
                  <c:v>12.789</c:v>
                </c:pt>
                <c:pt idx="6683">
                  <c:v>12.787000000000001</c:v>
                </c:pt>
                <c:pt idx="6684">
                  <c:v>12.781000000000001</c:v>
                </c:pt>
                <c:pt idx="6685">
                  <c:v>12.786</c:v>
                </c:pt>
                <c:pt idx="6686">
                  <c:v>12.763</c:v>
                </c:pt>
                <c:pt idx="6687">
                  <c:v>12.77</c:v>
                </c:pt>
                <c:pt idx="6688">
                  <c:v>12.774000000000001</c:v>
                </c:pt>
                <c:pt idx="6689">
                  <c:v>12.8</c:v>
                </c:pt>
                <c:pt idx="6690">
                  <c:v>12.776</c:v>
                </c:pt>
                <c:pt idx="6691">
                  <c:v>12.777999999999999</c:v>
                </c:pt>
                <c:pt idx="6692">
                  <c:v>12.765000000000002</c:v>
                </c:pt>
                <c:pt idx="6693">
                  <c:v>12.793000000000001</c:v>
                </c:pt>
                <c:pt idx="6694">
                  <c:v>12.759</c:v>
                </c:pt>
                <c:pt idx="6695">
                  <c:v>12.767000000000001</c:v>
                </c:pt>
                <c:pt idx="6696">
                  <c:v>12.756</c:v>
                </c:pt>
                <c:pt idx="6697">
                  <c:v>12.782</c:v>
                </c:pt>
                <c:pt idx="6698">
                  <c:v>12.752000000000002</c:v>
                </c:pt>
                <c:pt idx="6699">
                  <c:v>12.75</c:v>
                </c:pt>
                <c:pt idx="6700">
                  <c:v>12.773</c:v>
                </c:pt>
                <c:pt idx="6701">
                  <c:v>12.784000000000001</c:v>
                </c:pt>
                <c:pt idx="6702">
                  <c:v>12.777000000000001</c:v>
                </c:pt>
                <c:pt idx="6703">
                  <c:v>12.779</c:v>
                </c:pt>
                <c:pt idx="6704">
                  <c:v>12.790999999999999</c:v>
                </c:pt>
                <c:pt idx="6705">
                  <c:v>12.763</c:v>
                </c:pt>
                <c:pt idx="6706">
                  <c:v>12.747999999999999</c:v>
                </c:pt>
                <c:pt idx="6707">
                  <c:v>12.768000000000001</c:v>
                </c:pt>
                <c:pt idx="6708">
                  <c:v>12.772</c:v>
                </c:pt>
                <c:pt idx="6709">
                  <c:v>12.797999999999998</c:v>
                </c:pt>
                <c:pt idx="6710">
                  <c:v>12.767000000000001</c:v>
                </c:pt>
                <c:pt idx="6711">
                  <c:v>12.764000000000001</c:v>
                </c:pt>
                <c:pt idx="6712">
                  <c:v>12.768000000000001</c:v>
                </c:pt>
                <c:pt idx="6713">
                  <c:v>12.757</c:v>
                </c:pt>
                <c:pt idx="6714">
                  <c:v>12.768000000000001</c:v>
                </c:pt>
                <c:pt idx="6715">
                  <c:v>12.769</c:v>
                </c:pt>
                <c:pt idx="6716">
                  <c:v>12.787000000000001</c:v>
                </c:pt>
                <c:pt idx="6717">
                  <c:v>12.767000000000001</c:v>
                </c:pt>
                <c:pt idx="6718">
                  <c:v>12.776</c:v>
                </c:pt>
                <c:pt idx="6719">
                  <c:v>12.765000000000002</c:v>
                </c:pt>
                <c:pt idx="6720">
                  <c:v>12.766</c:v>
                </c:pt>
                <c:pt idx="6721">
                  <c:v>12.740999999999998</c:v>
                </c:pt>
                <c:pt idx="6722">
                  <c:v>12.779</c:v>
                </c:pt>
                <c:pt idx="6723">
                  <c:v>12.758000000000001</c:v>
                </c:pt>
                <c:pt idx="6724">
                  <c:v>12.759</c:v>
                </c:pt>
                <c:pt idx="6725">
                  <c:v>12.764000000000001</c:v>
                </c:pt>
                <c:pt idx="6726">
                  <c:v>12.776</c:v>
                </c:pt>
                <c:pt idx="6727">
                  <c:v>12.776</c:v>
                </c:pt>
                <c:pt idx="6728">
                  <c:v>12.767000000000001</c:v>
                </c:pt>
                <c:pt idx="6729">
                  <c:v>12.763</c:v>
                </c:pt>
                <c:pt idx="6730">
                  <c:v>12.752000000000002</c:v>
                </c:pt>
                <c:pt idx="6731">
                  <c:v>12.751000000000001</c:v>
                </c:pt>
                <c:pt idx="6732">
                  <c:v>12.765000000000002</c:v>
                </c:pt>
                <c:pt idx="6733">
                  <c:v>12.752000000000002</c:v>
                </c:pt>
                <c:pt idx="6734">
                  <c:v>12.775</c:v>
                </c:pt>
                <c:pt idx="6735">
                  <c:v>12.768000000000001</c:v>
                </c:pt>
                <c:pt idx="6736">
                  <c:v>12.771000000000001</c:v>
                </c:pt>
                <c:pt idx="6737">
                  <c:v>12.775</c:v>
                </c:pt>
                <c:pt idx="6738">
                  <c:v>12.759</c:v>
                </c:pt>
                <c:pt idx="6739">
                  <c:v>12.744999999999999</c:v>
                </c:pt>
                <c:pt idx="6740">
                  <c:v>12.77</c:v>
                </c:pt>
                <c:pt idx="6741">
                  <c:v>12.752000000000002</c:v>
                </c:pt>
                <c:pt idx="6742">
                  <c:v>12.751000000000001</c:v>
                </c:pt>
                <c:pt idx="6743">
                  <c:v>12.759</c:v>
                </c:pt>
                <c:pt idx="6744">
                  <c:v>12.768000000000001</c:v>
                </c:pt>
                <c:pt idx="6745">
                  <c:v>12.768000000000001</c:v>
                </c:pt>
                <c:pt idx="6746">
                  <c:v>12.756</c:v>
                </c:pt>
                <c:pt idx="6747">
                  <c:v>12.765000000000002</c:v>
                </c:pt>
                <c:pt idx="6748">
                  <c:v>12.781000000000001</c:v>
                </c:pt>
                <c:pt idx="6749">
                  <c:v>12.739999999999998</c:v>
                </c:pt>
                <c:pt idx="6750">
                  <c:v>12.731999999999999</c:v>
                </c:pt>
                <c:pt idx="6751">
                  <c:v>12.759</c:v>
                </c:pt>
                <c:pt idx="6752">
                  <c:v>12.78</c:v>
                </c:pt>
                <c:pt idx="6753">
                  <c:v>12.771000000000001</c:v>
                </c:pt>
                <c:pt idx="6754">
                  <c:v>12.768000000000001</c:v>
                </c:pt>
                <c:pt idx="6755">
                  <c:v>12.753</c:v>
                </c:pt>
                <c:pt idx="6756">
                  <c:v>12.767000000000001</c:v>
                </c:pt>
                <c:pt idx="6757">
                  <c:v>12.777000000000001</c:v>
                </c:pt>
                <c:pt idx="6758">
                  <c:v>12.764000000000001</c:v>
                </c:pt>
                <c:pt idx="6759">
                  <c:v>12.759</c:v>
                </c:pt>
                <c:pt idx="6760">
                  <c:v>12.762</c:v>
                </c:pt>
                <c:pt idx="6761">
                  <c:v>12.763</c:v>
                </c:pt>
                <c:pt idx="6762">
                  <c:v>12.776</c:v>
                </c:pt>
                <c:pt idx="6763">
                  <c:v>12.783000000000001</c:v>
                </c:pt>
                <c:pt idx="6764">
                  <c:v>12.753</c:v>
                </c:pt>
                <c:pt idx="6765">
                  <c:v>12.783000000000001</c:v>
                </c:pt>
                <c:pt idx="6766">
                  <c:v>12.773</c:v>
                </c:pt>
                <c:pt idx="6767">
                  <c:v>12.769</c:v>
                </c:pt>
                <c:pt idx="6768">
                  <c:v>12.747999999999999</c:v>
                </c:pt>
                <c:pt idx="6769">
                  <c:v>12.771000000000001</c:v>
                </c:pt>
                <c:pt idx="6770">
                  <c:v>12.775</c:v>
                </c:pt>
                <c:pt idx="6771">
                  <c:v>12.781000000000001</c:v>
                </c:pt>
                <c:pt idx="6772">
                  <c:v>12.767000000000001</c:v>
                </c:pt>
                <c:pt idx="6773">
                  <c:v>12.762</c:v>
                </c:pt>
                <c:pt idx="6774">
                  <c:v>12.771000000000001</c:v>
                </c:pt>
                <c:pt idx="6775">
                  <c:v>12.77</c:v>
                </c:pt>
                <c:pt idx="6776">
                  <c:v>12.783000000000001</c:v>
                </c:pt>
                <c:pt idx="6777">
                  <c:v>12.783000000000001</c:v>
                </c:pt>
                <c:pt idx="6778">
                  <c:v>12.768000000000001</c:v>
                </c:pt>
                <c:pt idx="6779">
                  <c:v>12.763</c:v>
                </c:pt>
                <c:pt idx="6780">
                  <c:v>12.78</c:v>
                </c:pt>
                <c:pt idx="6781">
                  <c:v>12.789</c:v>
                </c:pt>
                <c:pt idx="6782">
                  <c:v>12.765000000000002</c:v>
                </c:pt>
                <c:pt idx="6783">
                  <c:v>12.782</c:v>
                </c:pt>
                <c:pt idx="6784">
                  <c:v>12.771000000000001</c:v>
                </c:pt>
                <c:pt idx="6785">
                  <c:v>12.792</c:v>
                </c:pt>
                <c:pt idx="6786">
                  <c:v>12.777000000000001</c:v>
                </c:pt>
                <c:pt idx="6787">
                  <c:v>12.78</c:v>
                </c:pt>
                <c:pt idx="6788">
                  <c:v>12.796000000000001</c:v>
                </c:pt>
                <c:pt idx="6789">
                  <c:v>12.777000000000001</c:v>
                </c:pt>
                <c:pt idx="6790">
                  <c:v>12.795</c:v>
                </c:pt>
                <c:pt idx="6791">
                  <c:v>12.784000000000001</c:v>
                </c:pt>
                <c:pt idx="6792">
                  <c:v>12.81</c:v>
                </c:pt>
                <c:pt idx="6793">
                  <c:v>12.797999999999998</c:v>
                </c:pt>
                <c:pt idx="6794">
                  <c:v>12.793000000000001</c:v>
                </c:pt>
                <c:pt idx="6795">
                  <c:v>12.777000000000001</c:v>
                </c:pt>
                <c:pt idx="6796">
                  <c:v>12.795</c:v>
                </c:pt>
                <c:pt idx="6797">
                  <c:v>12.808</c:v>
                </c:pt>
                <c:pt idx="6798">
                  <c:v>12.793999999999999</c:v>
                </c:pt>
                <c:pt idx="6799">
                  <c:v>12.79</c:v>
                </c:pt>
                <c:pt idx="6800">
                  <c:v>12.793999999999999</c:v>
                </c:pt>
                <c:pt idx="6801">
                  <c:v>12.807</c:v>
                </c:pt>
                <c:pt idx="6802">
                  <c:v>12.717999999999998</c:v>
                </c:pt>
                <c:pt idx="6803">
                  <c:v>12.730999999999998</c:v>
                </c:pt>
                <c:pt idx="6804">
                  <c:v>12.767000000000001</c:v>
                </c:pt>
                <c:pt idx="6805">
                  <c:v>12.758000000000001</c:v>
                </c:pt>
                <c:pt idx="6806">
                  <c:v>12.756</c:v>
                </c:pt>
                <c:pt idx="6807">
                  <c:v>12.742999999999999</c:v>
                </c:pt>
                <c:pt idx="6808">
                  <c:v>12.736999999999998</c:v>
                </c:pt>
                <c:pt idx="6809">
                  <c:v>12.763</c:v>
                </c:pt>
                <c:pt idx="6810">
                  <c:v>12.761000000000001</c:v>
                </c:pt>
                <c:pt idx="6811">
                  <c:v>12.774000000000001</c:v>
                </c:pt>
                <c:pt idx="6812">
                  <c:v>12.733999999999998</c:v>
                </c:pt>
                <c:pt idx="6813">
                  <c:v>12.773</c:v>
                </c:pt>
                <c:pt idx="6814">
                  <c:v>12.749000000000001</c:v>
                </c:pt>
                <c:pt idx="6815">
                  <c:v>12.755000000000004</c:v>
                </c:pt>
                <c:pt idx="6816">
                  <c:v>12.716000000000001</c:v>
                </c:pt>
                <c:pt idx="6817">
                  <c:v>12.730999999999998</c:v>
                </c:pt>
                <c:pt idx="6818">
                  <c:v>12.745999999999999</c:v>
                </c:pt>
                <c:pt idx="6819">
                  <c:v>12.777999999999999</c:v>
                </c:pt>
                <c:pt idx="6820">
                  <c:v>12.706</c:v>
                </c:pt>
                <c:pt idx="6821">
                  <c:v>12.75</c:v>
                </c:pt>
                <c:pt idx="6822">
                  <c:v>12.745999999999999</c:v>
                </c:pt>
                <c:pt idx="6823">
                  <c:v>12.772</c:v>
                </c:pt>
                <c:pt idx="6824">
                  <c:v>12.742000000000001</c:v>
                </c:pt>
                <c:pt idx="6825">
                  <c:v>12.771000000000001</c:v>
                </c:pt>
                <c:pt idx="6826">
                  <c:v>12.746999999999998</c:v>
                </c:pt>
                <c:pt idx="6827">
                  <c:v>12.784000000000001</c:v>
                </c:pt>
                <c:pt idx="6828">
                  <c:v>12.777000000000001</c:v>
                </c:pt>
                <c:pt idx="6829">
                  <c:v>12.76</c:v>
                </c:pt>
                <c:pt idx="6830">
                  <c:v>12.761000000000001</c:v>
                </c:pt>
                <c:pt idx="6831">
                  <c:v>12.75</c:v>
                </c:pt>
                <c:pt idx="6832">
                  <c:v>12.758000000000001</c:v>
                </c:pt>
                <c:pt idx="6833">
                  <c:v>12.78</c:v>
                </c:pt>
                <c:pt idx="6834">
                  <c:v>12.773</c:v>
                </c:pt>
                <c:pt idx="6835">
                  <c:v>12.777999999999999</c:v>
                </c:pt>
                <c:pt idx="6836">
                  <c:v>12.793999999999999</c:v>
                </c:pt>
                <c:pt idx="6837">
                  <c:v>12.811</c:v>
                </c:pt>
                <c:pt idx="6838">
                  <c:v>12.818</c:v>
                </c:pt>
                <c:pt idx="6839">
                  <c:v>12.808</c:v>
                </c:pt>
                <c:pt idx="6840">
                  <c:v>12.797999999999998</c:v>
                </c:pt>
                <c:pt idx="6841">
                  <c:v>12.834</c:v>
                </c:pt>
                <c:pt idx="6842">
                  <c:v>12.818</c:v>
                </c:pt>
                <c:pt idx="6843">
                  <c:v>12.846</c:v>
                </c:pt>
                <c:pt idx="6844">
                  <c:v>12.819000000000004</c:v>
                </c:pt>
                <c:pt idx="6845">
                  <c:v>12.843</c:v>
                </c:pt>
                <c:pt idx="6846">
                  <c:v>12.82</c:v>
                </c:pt>
                <c:pt idx="6847">
                  <c:v>12.854000000000006</c:v>
                </c:pt>
                <c:pt idx="6848">
                  <c:v>12.811</c:v>
                </c:pt>
                <c:pt idx="6849">
                  <c:v>12.832000000000004</c:v>
                </c:pt>
                <c:pt idx="6850">
                  <c:v>12.853000000000012</c:v>
                </c:pt>
                <c:pt idx="6851">
                  <c:v>12.868</c:v>
                </c:pt>
                <c:pt idx="6852">
                  <c:v>12.828000000000001</c:v>
                </c:pt>
                <c:pt idx="6853">
                  <c:v>12.861000000000002</c:v>
                </c:pt>
                <c:pt idx="6854">
                  <c:v>12.848000000000001</c:v>
                </c:pt>
                <c:pt idx="6855">
                  <c:v>12.856000000000014</c:v>
                </c:pt>
                <c:pt idx="6856">
                  <c:v>12.882000000000012</c:v>
                </c:pt>
                <c:pt idx="6857">
                  <c:v>12.848000000000001</c:v>
                </c:pt>
                <c:pt idx="6858">
                  <c:v>12.833</c:v>
                </c:pt>
                <c:pt idx="6859">
                  <c:v>12.816000000000004</c:v>
                </c:pt>
                <c:pt idx="6860">
                  <c:v>12.858000000000002</c:v>
                </c:pt>
                <c:pt idx="6861">
                  <c:v>12.824</c:v>
                </c:pt>
                <c:pt idx="6862">
                  <c:v>12.847</c:v>
                </c:pt>
                <c:pt idx="6863">
                  <c:v>12.793999999999999</c:v>
                </c:pt>
                <c:pt idx="6864">
                  <c:v>12.797999999999998</c:v>
                </c:pt>
                <c:pt idx="6865">
                  <c:v>12.790999999999999</c:v>
                </c:pt>
                <c:pt idx="6866">
                  <c:v>12.786</c:v>
                </c:pt>
                <c:pt idx="6867">
                  <c:v>12.793000000000001</c:v>
                </c:pt>
                <c:pt idx="6868">
                  <c:v>12.767000000000001</c:v>
                </c:pt>
                <c:pt idx="6869">
                  <c:v>12.772</c:v>
                </c:pt>
                <c:pt idx="6870">
                  <c:v>12.761000000000001</c:v>
                </c:pt>
                <c:pt idx="6871">
                  <c:v>12.723000000000001</c:v>
                </c:pt>
                <c:pt idx="6872">
                  <c:v>12.716000000000001</c:v>
                </c:pt>
                <c:pt idx="6873">
                  <c:v>12.726999999999999</c:v>
                </c:pt>
                <c:pt idx="6874">
                  <c:v>12.682</c:v>
                </c:pt>
                <c:pt idx="6875">
                  <c:v>12.643000000000001</c:v>
                </c:pt>
                <c:pt idx="6876">
                  <c:v>12.667</c:v>
                </c:pt>
                <c:pt idx="6877">
                  <c:v>12.647999999999998</c:v>
                </c:pt>
                <c:pt idx="6878">
                  <c:v>12.627000000000001</c:v>
                </c:pt>
                <c:pt idx="6879">
                  <c:v>12.592000000000002</c:v>
                </c:pt>
                <c:pt idx="6880">
                  <c:v>12.572000000000006</c:v>
                </c:pt>
                <c:pt idx="6881">
                  <c:v>12.561</c:v>
                </c:pt>
                <c:pt idx="6882">
                  <c:v>12.539</c:v>
                </c:pt>
                <c:pt idx="6883">
                  <c:v>12.527000000000001</c:v>
                </c:pt>
                <c:pt idx="6884">
                  <c:v>12.5</c:v>
                </c:pt>
                <c:pt idx="6885">
                  <c:v>12.467000000000002</c:v>
                </c:pt>
                <c:pt idx="6886">
                  <c:v>12.456000000000012</c:v>
                </c:pt>
                <c:pt idx="6887">
                  <c:v>12.432</c:v>
                </c:pt>
                <c:pt idx="6888">
                  <c:v>12.393000000000002</c:v>
                </c:pt>
                <c:pt idx="6889">
                  <c:v>12.385000000000012</c:v>
                </c:pt>
                <c:pt idx="6890">
                  <c:v>12.38</c:v>
                </c:pt>
                <c:pt idx="6891">
                  <c:v>12.352000000000015</c:v>
                </c:pt>
                <c:pt idx="6892">
                  <c:v>12.335000000000004</c:v>
                </c:pt>
                <c:pt idx="6893">
                  <c:v>12.324</c:v>
                </c:pt>
                <c:pt idx="6894">
                  <c:v>12.28</c:v>
                </c:pt>
                <c:pt idx="6895">
                  <c:v>12.295</c:v>
                </c:pt>
                <c:pt idx="6896">
                  <c:v>12.245999999999999</c:v>
                </c:pt>
                <c:pt idx="6897">
                  <c:v>12.244999999999999</c:v>
                </c:pt>
                <c:pt idx="6898">
                  <c:v>12.234999999999999</c:v>
                </c:pt>
                <c:pt idx="6899">
                  <c:v>12.206</c:v>
                </c:pt>
                <c:pt idx="6900">
                  <c:v>12.209</c:v>
                </c:pt>
                <c:pt idx="6901">
                  <c:v>12.18</c:v>
                </c:pt>
                <c:pt idx="6902">
                  <c:v>12.171000000000001</c:v>
                </c:pt>
                <c:pt idx="6903">
                  <c:v>12.166</c:v>
                </c:pt>
                <c:pt idx="6904">
                  <c:v>12.143999999999998</c:v>
                </c:pt>
                <c:pt idx="6905">
                  <c:v>12.125</c:v>
                </c:pt>
                <c:pt idx="6906">
                  <c:v>12.11</c:v>
                </c:pt>
                <c:pt idx="6907">
                  <c:v>12.123000000000001</c:v>
                </c:pt>
                <c:pt idx="6908">
                  <c:v>12.095000000000002</c:v>
                </c:pt>
                <c:pt idx="6909">
                  <c:v>12.105</c:v>
                </c:pt>
                <c:pt idx="6910">
                  <c:v>12.085000000000004</c:v>
                </c:pt>
                <c:pt idx="6911">
                  <c:v>12.071</c:v>
                </c:pt>
                <c:pt idx="6912">
                  <c:v>12.08</c:v>
                </c:pt>
                <c:pt idx="6913">
                  <c:v>12.079000000000002</c:v>
                </c:pt>
                <c:pt idx="6914">
                  <c:v>12.055000000000012</c:v>
                </c:pt>
                <c:pt idx="6915">
                  <c:v>12.055000000000012</c:v>
                </c:pt>
                <c:pt idx="6916">
                  <c:v>12.053000000000004</c:v>
                </c:pt>
                <c:pt idx="6917">
                  <c:v>12.045</c:v>
                </c:pt>
                <c:pt idx="6918">
                  <c:v>12.039</c:v>
                </c:pt>
                <c:pt idx="6919">
                  <c:v>12.045</c:v>
                </c:pt>
                <c:pt idx="6920">
                  <c:v>12.040999999999999</c:v>
                </c:pt>
                <c:pt idx="6921">
                  <c:v>12.043999999999999</c:v>
                </c:pt>
                <c:pt idx="6922">
                  <c:v>12.05</c:v>
                </c:pt>
                <c:pt idx="6923">
                  <c:v>12.040999999999999</c:v>
                </c:pt>
                <c:pt idx="6924">
                  <c:v>12.037999999999998</c:v>
                </c:pt>
                <c:pt idx="6925">
                  <c:v>12.043999999999999</c:v>
                </c:pt>
                <c:pt idx="6926">
                  <c:v>12.06</c:v>
                </c:pt>
                <c:pt idx="6927">
                  <c:v>12.065000000000012</c:v>
                </c:pt>
                <c:pt idx="6928">
                  <c:v>12.07</c:v>
                </c:pt>
                <c:pt idx="6929">
                  <c:v>12.062000000000006</c:v>
                </c:pt>
                <c:pt idx="6930">
                  <c:v>12.062000000000006</c:v>
                </c:pt>
                <c:pt idx="6931">
                  <c:v>12.089</c:v>
                </c:pt>
                <c:pt idx="6932">
                  <c:v>12.095000000000002</c:v>
                </c:pt>
                <c:pt idx="6933">
                  <c:v>12.107000000000001</c:v>
                </c:pt>
                <c:pt idx="6934">
                  <c:v>12.075000000000006</c:v>
                </c:pt>
                <c:pt idx="6935">
                  <c:v>12.114000000000001</c:v>
                </c:pt>
                <c:pt idx="6936">
                  <c:v>12.120999999999999</c:v>
                </c:pt>
                <c:pt idx="6937">
                  <c:v>12.122</c:v>
                </c:pt>
                <c:pt idx="6938">
                  <c:v>12.127000000000001</c:v>
                </c:pt>
                <c:pt idx="6939">
                  <c:v>12.143999999999998</c:v>
                </c:pt>
                <c:pt idx="6940">
                  <c:v>12.146000000000001</c:v>
                </c:pt>
                <c:pt idx="6941">
                  <c:v>12.166</c:v>
                </c:pt>
                <c:pt idx="6942">
                  <c:v>12.605</c:v>
                </c:pt>
                <c:pt idx="6943">
                  <c:v>12.587</c:v>
                </c:pt>
                <c:pt idx="6944">
                  <c:v>12.629</c:v>
                </c:pt>
                <c:pt idx="6945">
                  <c:v>12.623000000000001</c:v>
                </c:pt>
                <c:pt idx="6946">
                  <c:v>12.62</c:v>
                </c:pt>
                <c:pt idx="6947">
                  <c:v>12.623000000000001</c:v>
                </c:pt>
                <c:pt idx="6948">
                  <c:v>12.615</c:v>
                </c:pt>
                <c:pt idx="6949">
                  <c:v>12.622</c:v>
                </c:pt>
                <c:pt idx="6950">
                  <c:v>12.611000000000001</c:v>
                </c:pt>
                <c:pt idx="6951">
                  <c:v>12.601000000000001</c:v>
                </c:pt>
                <c:pt idx="6952">
                  <c:v>12.62</c:v>
                </c:pt>
                <c:pt idx="6953">
                  <c:v>12.624000000000001</c:v>
                </c:pt>
                <c:pt idx="6954">
                  <c:v>12.617000000000001</c:v>
                </c:pt>
                <c:pt idx="6955">
                  <c:v>12.636000000000001</c:v>
                </c:pt>
                <c:pt idx="6956">
                  <c:v>12.615</c:v>
                </c:pt>
                <c:pt idx="6957">
                  <c:v>12.651</c:v>
                </c:pt>
                <c:pt idx="6958">
                  <c:v>12.627999999999998</c:v>
                </c:pt>
                <c:pt idx="6959">
                  <c:v>12.639999999999999</c:v>
                </c:pt>
                <c:pt idx="6960">
                  <c:v>12.62</c:v>
                </c:pt>
                <c:pt idx="6961">
                  <c:v>12.629</c:v>
                </c:pt>
                <c:pt idx="6962">
                  <c:v>12.624000000000001</c:v>
                </c:pt>
                <c:pt idx="6963">
                  <c:v>12.622</c:v>
                </c:pt>
                <c:pt idx="6964">
                  <c:v>12.651</c:v>
                </c:pt>
                <c:pt idx="6965">
                  <c:v>12.646999999999998</c:v>
                </c:pt>
                <c:pt idx="6966">
                  <c:v>12.640999999999998</c:v>
                </c:pt>
                <c:pt idx="6967">
                  <c:v>12.662000000000004</c:v>
                </c:pt>
                <c:pt idx="6968">
                  <c:v>12.646999999999998</c:v>
                </c:pt>
                <c:pt idx="6969">
                  <c:v>12.66</c:v>
                </c:pt>
                <c:pt idx="6970">
                  <c:v>12.643999999999998</c:v>
                </c:pt>
                <c:pt idx="6971">
                  <c:v>12.667</c:v>
                </c:pt>
                <c:pt idx="6972">
                  <c:v>12.627000000000001</c:v>
                </c:pt>
                <c:pt idx="6973">
                  <c:v>12.655000000000006</c:v>
                </c:pt>
                <c:pt idx="6974">
                  <c:v>12.640999999999998</c:v>
                </c:pt>
                <c:pt idx="6975">
                  <c:v>12.665000000000004</c:v>
                </c:pt>
                <c:pt idx="6976">
                  <c:v>12.651</c:v>
                </c:pt>
                <c:pt idx="6977">
                  <c:v>12.675000000000002</c:v>
                </c:pt>
                <c:pt idx="6978">
                  <c:v>12.645</c:v>
                </c:pt>
                <c:pt idx="6979">
                  <c:v>12.668000000000001</c:v>
                </c:pt>
                <c:pt idx="6980">
                  <c:v>12.66</c:v>
                </c:pt>
                <c:pt idx="6981">
                  <c:v>12.678000000000001</c:v>
                </c:pt>
                <c:pt idx="6982">
                  <c:v>12.646999999999998</c:v>
                </c:pt>
                <c:pt idx="6983">
                  <c:v>12.661</c:v>
                </c:pt>
                <c:pt idx="6984">
                  <c:v>12.683</c:v>
                </c:pt>
                <c:pt idx="6985">
                  <c:v>12.686</c:v>
                </c:pt>
                <c:pt idx="6986">
                  <c:v>12.67</c:v>
                </c:pt>
                <c:pt idx="6987">
                  <c:v>12.674000000000001</c:v>
                </c:pt>
                <c:pt idx="6988">
                  <c:v>12.683</c:v>
                </c:pt>
                <c:pt idx="6989">
                  <c:v>12.632</c:v>
                </c:pt>
                <c:pt idx="6990">
                  <c:v>12.665000000000004</c:v>
                </c:pt>
                <c:pt idx="6991">
                  <c:v>12.682</c:v>
                </c:pt>
                <c:pt idx="6992">
                  <c:v>12.685</c:v>
                </c:pt>
                <c:pt idx="6993">
                  <c:v>12.674000000000001</c:v>
                </c:pt>
                <c:pt idx="6994">
                  <c:v>12.666</c:v>
                </c:pt>
                <c:pt idx="6995">
                  <c:v>12.672000000000002</c:v>
                </c:pt>
                <c:pt idx="6996">
                  <c:v>12.671000000000001</c:v>
                </c:pt>
                <c:pt idx="6997">
                  <c:v>12.66</c:v>
                </c:pt>
                <c:pt idx="6998">
                  <c:v>12.685</c:v>
                </c:pt>
                <c:pt idx="6999">
                  <c:v>12.710999999999999</c:v>
                </c:pt>
                <c:pt idx="7000">
                  <c:v>12.707000000000001</c:v>
                </c:pt>
                <c:pt idx="7001">
                  <c:v>12.681000000000001</c:v>
                </c:pt>
                <c:pt idx="7002">
                  <c:v>12.752000000000002</c:v>
                </c:pt>
                <c:pt idx="7003">
                  <c:v>12.734999999999999</c:v>
                </c:pt>
                <c:pt idx="7004">
                  <c:v>12.751000000000001</c:v>
                </c:pt>
                <c:pt idx="7005">
                  <c:v>12.739999999999998</c:v>
                </c:pt>
                <c:pt idx="7006">
                  <c:v>12.739000000000001</c:v>
                </c:pt>
                <c:pt idx="7007">
                  <c:v>12.759</c:v>
                </c:pt>
                <c:pt idx="7008">
                  <c:v>12.773</c:v>
                </c:pt>
                <c:pt idx="7009">
                  <c:v>12.728999999999999</c:v>
                </c:pt>
                <c:pt idx="7010">
                  <c:v>12.733999999999998</c:v>
                </c:pt>
                <c:pt idx="7011">
                  <c:v>12.727999999999998</c:v>
                </c:pt>
                <c:pt idx="7012">
                  <c:v>12.739999999999998</c:v>
                </c:pt>
                <c:pt idx="7013">
                  <c:v>12.765000000000002</c:v>
                </c:pt>
                <c:pt idx="7014">
                  <c:v>12.762</c:v>
                </c:pt>
                <c:pt idx="7015">
                  <c:v>12.769</c:v>
                </c:pt>
                <c:pt idx="7016">
                  <c:v>12.742000000000001</c:v>
                </c:pt>
                <c:pt idx="7017">
                  <c:v>12.773</c:v>
                </c:pt>
                <c:pt idx="7018">
                  <c:v>12.758000000000001</c:v>
                </c:pt>
                <c:pt idx="7019">
                  <c:v>12.768000000000001</c:v>
                </c:pt>
                <c:pt idx="7020">
                  <c:v>12.8</c:v>
                </c:pt>
                <c:pt idx="7021">
                  <c:v>12.787999999999998</c:v>
                </c:pt>
                <c:pt idx="7022">
                  <c:v>12.789</c:v>
                </c:pt>
                <c:pt idx="7023">
                  <c:v>12.784000000000001</c:v>
                </c:pt>
                <c:pt idx="7024">
                  <c:v>12.78</c:v>
                </c:pt>
                <c:pt idx="7025">
                  <c:v>12.774000000000001</c:v>
                </c:pt>
                <c:pt idx="7026">
                  <c:v>12.765000000000002</c:v>
                </c:pt>
                <c:pt idx="7027">
                  <c:v>12.795</c:v>
                </c:pt>
                <c:pt idx="7028">
                  <c:v>12.806000000000004</c:v>
                </c:pt>
                <c:pt idx="7029">
                  <c:v>12.779</c:v>
                </c:pt>
                <c:pt idx="7030">
                  <c:v>12.797000000000001</c:v>
                </c:pt>
                <c:pt idx="7031">
                  <c:v>12.776</c:v>
                </c:pt>
                <c:pt idx="7032">
                  <c:v>12.77</c:v>
                </c:pt>
                <c:pt idx="7033">
                  <c:v>12.765000000000002</c:v>
                </c:pt>
                <c:pt idx="7034">
                  <c:v>12.746999999999998</c:v>
                </c:pt>
                <c:pt idx="7035">
                  <c:v>12.775</c:v>
                </c:pt>
                <c:pt idx="7036">
                  <c:v>12.802000000000012</c:v>
                </c:pt>
                <c:pt idx="7037">
                  <c:v>12.762</c:v>
                </c:pt>
                <c:pt idx="7038">
                  <c:v>12.784000000000001</c:v>
                </c:pt>
                <c:pt idx="7039">
                  <c:v>12.743999999999998</c:v>
                </c:pt>
                <c:pt idx="7040">
                  <c:v>12.756</c:v>
                </c:pt>
                <c:pt idx="7041">
                  <c:v>12.76</c:v>
                </c:pt>
                <c:pt idx="7042">
                  <c:v>12.763</c:v>
                </c:pt>
                <c:pt idx="7043">
                  <c:v>12.768000000000001</c:v>
                </c:pt>
                <c:pt idx="7044">
                  <c:v>12.773</c:v>
                </c:pt>
                <c:pt idx="7045">
                  <c:v>12.775</c:v>
                </c:pt>
                <c:pt idx="7046">
                  <c:v>12.793999999999999</c:v>
                </c:pt>
                <c:pt idx="7047">
                  <c:v>12.784000000000001</c:v>
                </c:pt>
                <c:pt idx="7048">
                  <c:v>12.77</c:v>
                </c:pt>
                <c:pt idx="7049">
                  <c:v>12.786</c:v>
                </c:pt>
                <c:pt idx="7050">
                  <c:v>12.763</c:v>
                </c:pt>
                <c:pt idx="7051">
                  <c:v>12.763</c:v>
                </c:pt>
                <c:pt idx="7052">
                  <c:v>12.772</c:v>
                </c:pt>
                <c:pt idx="7053">
                  <c:v>12.777000000000001</c:v>
                </c:pt>
                <c:pt idx="7054">
                  <c:v>12.784000000000001</c:v>
                </c:pt>
                <c:pt idx="7055">
                  <c:v>12.777999999999999</c:v>
                </c:pt>
                <c:pt idx="7056">
                  <c:v>12.777000000000001</c:v>
                </c:pt>
                <c:pt idx="7057">
                  <c:v>12.761000000000001</c:v>
                </c:pt>
                <c:pt idx="7058">
                  <c:v>12.784000000000001</c:v>
                </c:pt>
                <c:pt idx="7059">
                  <c:v>12.790999999999999</c:v>
                </c:pt>
                <c:pt idx="7060">
                  <c:v>12.77</c:v>
                </c:pt>
                <c:pt idx="7061">
                  <c:v>12.789</c:v>
                </c:pt>
                <c:pt idx="7062">
                  <c:v>12.796000000000001</c:v>
                </c:pt>
                <c:pt idx="7063">
                  <c:v>12.76</c:v>
                </c:pt>
                <c:pt idx="7064">
                  <c:v>12.76</c:v>
                </c:pt>
                <c:pt idx="7065">
                  <c:v>12.79</c:v>
                </c:pt>
                <c:pt idx="7066">
                  <c:v>12.745999999999999</c:v>
                </c:pt>
                <c:pt idx="7067">
                  <c:v>12.772</c:v>
                </c:pt>
                <c:pt idx="7068">
                  <c:v>12.758000000000001</c:v>
                </c:pt>
                <c:pt idx="7069">
                  <c:v>12.796000000000001</c:v>
                </c:pt>
                <c:pt idx="7070">
                  <c:v>12.769</c:v>
                </c:pt>
                <c:pt idx="7071">
                  <c:v>12.78</c:v>
                </c:pt>
                <c:pt idx="7072">
                  <c:v>12.77</c:v>
                </c:pt>
                <c:pt idx="7073">
                  <c:v>12.796000000000001</c:v>
                </c:pt>
                <c:pt idx="7074">
                  <c:v>12.786</c:v>
                </c:pt>
                <c:pt idx="7075">
                  <c:v>12.769</c:v>
                </c:pt>
                <c:pt idx="7076">
                  <c:v>12.777999999999999</c:v>
                </c:pt>
                <c:pt idx="7077">
                  <c:v>12.77</c:v>
                </c:pt>
                <c:pt idx="7078">
                  <c:v>12.766</c:v>
                </c:pt>
                <c:pt idx="7079">
                  <c:v>12.767000000000001</c:v>
                </c:pt>
                <c:pt idx="7080">
                  <c:v>12.737999999999998</c:v>
                </c:pt>
                <c:pt idx="7081">
                  <c:v>12.789</c:v>
                </c:pt>
                <c:pt idx="7082">
                  <c:v>12.754</c:v>
                </c:pt>
                <c:pt idx="7083">
                  <c:v>12.763</c:v>
                </c:pt>
                <c:pt idx="7084">
                  <c:v>12.769</c:v>
                </c:pt>
                <c:pt idx="7085">
                  <c:v>12.786</c:v>
                </c:pt>
                <c:pt idx="7086">
                  <c:v>12.761000000000001</c:v>
                </c:pt>
                <c:pt idx="7087">
                  <c:v>12.757</c:v>
                </c:pt>
                <c:pt idx="7088">
                  <c:v>12.739000000000001</c:v>
                </c:pt>
                <c:pt idx="7089">
                  <c:v>12.766</c:v>
                </c:pt>
                <c:pt idx="7090">
                  <c:v>12.764000000000001</c:v>
                </c:pt>
                <c:pt idx="7091">
                  <c:v>12.789</c:v>
                </c:pt>
                <c:pt idx="7092">
                  <c:v>12.790999999999999</c:v>
                </c:pt>
                <c:pt idx="7093">
                  <c:v>12.79</c:v>
                </c:pt>
                <c:pt idx="7094">
                  <c:v>12.739999999999998</c:v>
                </c:pt>
                <c:pt idx="7095">
                  <c:v>12.775</c:v>
                </c:pt>
                <c:pt idx="7096">
                  <c:v>12.779</c:v>
                </c:pt>
                <c:pt idx="7097">
                  <c:v>12.797000000000001</c:v>
                </c:pt>
                <c:pt idx="7098">
                  <c:v>12.821</c:v>
                </c:pt>
                <c:pt idx="7099">
                  <c:v>12.826000000000002</c:v>
                </c:pt>
                <c:pt idx="7100">
                  <c:v>12.796000000000001</c:v>
                </c:pt>
                <c:pt idx="7101">
                  <c:v>12.776</c:v>
                </c:pt>
                <c:pt idx="7102">
                  <c:v>12.771000000000001</c:v>
                </c:pt>
                <c:pt idx="7103">
                  <c:v>12.790999999999999</c:v>
                </c:pt>
                <c:pt idx="7104">
                  <c:v>12.801</c:v>
                </c:pt>
                <c:pt idx="7105">
                  <c:v>12.8</c:v>
                </c:pt>
                <c:pt idx="7106">
                  <c:v>12.797000000000001</c:v>
                </c:pt>
                <c:pt idx="7107">
                  <c:v>12.790999999999999</c:v>
                </c:pt>
                <c:pt idx="7108">
                  <c:v>12.796000000000001</c:v>
                </c:pt>
                <c:pt idx="7109">
                  <c:v>12.781000000000001</c:v>
                </c:pt>
                <c:pt idx="7110">
                  <c:v>12.78</c:v>
                </c:pt>
                <c:pt idx="7111">
                  <c:v>12.779</c:v>
                </c:pt>
                <c:pt idx="7112">
                  <c:v>12.783000000000001</c:v>
                </c:pt>
                <c:pt idx="7113">
                  <c:v>12.793000000000001</c:v>
                </c:pt>
                <c:pt idx="7114">
                  <c:v>12.772</c:v>
                </c:pt>
                <c:pt idx="7115">
                  <c:v>12.783000000000001</c:v>
                </c:pt>
                <c:pt idx="7116">
                  <c:v>12.783000000000001</c:v>
                </c:pt>
                <c:pt idx="7117">
                  <c:v>12.8</c:v>
                </c:pt>
                <c:pt idx="7118">
                  <c:v>12.772</c:v>
                </c:pt>
                <c:pt idx="7119">
                  <c:v>12.790999999999999</c:v>
                </c:pt>
                <c:pt idx="7120">
                  <c:v>12.758000000000001</c:v>
                </c:pt>
                <c:pt idx="7121">
                  <c:v>12.793000000000001</c:v>
                </c:pt>
                <c:pt idx="7122">
                  <c:v>12.765000000000002</c:v>
                </c:pt>
                <c:pt idx="7123">
                  <c:v>12.777999999999999</c:v>
                </c:pt>
                <c:pt idx="7124">
                  <c:v>12.792</c:v>
                </c:pt>
                <c:pt idx="7125">
                  <c:v>12.784000000000001</c:v>
                </c:pt>
                <c:pt idx="7126">
                  <c:v>12.783000000000001</c:v>
                </c:pt>
                <c:pt idx="7127">
                  <c:v>12.809000000000006</c:v>
                </c:pt>
                <c:pt idx="7128">
                  <c:v>12.783000000000001</c:v>
                </c:pt>
                <c:pt idx="7129">
                  <c:v>12.818</c:v>
                </c:pt>
                <c:pt idx="7130">
                  <c:v>12.816000000000004</c:v>
                </c:pt>
                <c:pt idx="7131">
                  <c:v>12.819000000000004</c:v>
                </c:pt>
                <c:pt idx="7132">
                  <c:v>12.808</c:v>
                </c:pt>
                <c:pt idx="7133">
                  <c:v>12.804</c:v>
                </c:pt>
                <c:pt idx="7134">
                  <c:v>12.803000000000004</c:v>
                </c:pt>
                <c:pt idx="7135">
                  <c:v>12.781000000000001</c:v>
                </c:pt>
                <c:pt idx="7136">
                  <c:v>12.797000000000001</c:v>
                </c:pt>
                <c:pt idx="7137">
                  <c:v>12.790999999999999</c:v>
                </c:pt>
                <c:pt idx="7138">
                  <c:v>12.797999999999998</c:v>
                </c:pt>
                <c:pt idx="7139">
                  <c:v>12.797999999999998</c:v>
                </c:pt>
                <c:pt idx="7140">
                  <c:v>12.797999999999998</c:v>
                </c:pt>
                <c:pt idx="7141">
                  <c:v>12.777999999999999</c:v>
                </c:pt>
                <c:pt idx="7142">
                  <c:v>12.793000000000001</c:v>
                </c:pt>
                <c:pt idx="7143">
                  <c:v>12.786</c:v>
                </c:pt>
                <c:pt idx="7144">
                  <c:v>12.803000000000004</c:v>
                </c:pt>
                <c:pt idx="7145">
                  <c:v>12.797999999999998</c:v>
                </c:pt>
                <c:pt idx="7146">
                  <c:v>12.814</c:v>
                </c:pt>
                <c:pt idx="7147">
                  <c:v>12.804</c:v>
                </c:pt>
                <c:pt idx="7148">
                  <c:v>12.797999999999998</c:v>
                </c:pt>
                <c:pt idx="7149">
                  <c:v>12.775</c:v>
                </c:pt>
                <c:pt idx="7150">
                  <c:v>12.81</c:v>
                </c:pt>
                <c:pt idx="7151">
                  <c:v>12.790999999999999</c:v>
                </c:pt>
                <c:pt idx="7152">
                  <c:v>12.797999999999998</c:v>
                </c:pt>
                <c:pt idx="7153">
                  <c:v>12.813000000000002</c:v>
                </c:pt>
                <c:pt idx="7154">
                  <c:v>12.812000000000006</c:v>
                </c:pt>
                <c:pt idx="7155">
                  <c:v>12.802000000000012</c:v>
                </c:pt>
                <c:pt idx="7156">
                  <c:v>12.798999999999999</c:v>
                </c:pt>
                <c:pt idx="7157">
                  <c:v>12.818</c:v>
                </c:pt>
                <c:pt idx="7158">
                  <c:v>12.78</c:v>
                </c:pt>
                <c:pt idx="7159">
                  <c:v>12.803000000000004</c:v>
                </c:pt>
                <c:pt idx="7160">
                  <c:v>12.828000000000001</c:v>
                </c:pt>
                <c:pt idx="7161">
                  <c:v>12.808</c:v>
                </c:pt>
                <c:pt idx="7162">
                  <c:v>12.824</c:v>
                </c:pt>
                <c:pt idx="7163">
                  <c:v>12.797999999999998</c:v>
                </c:pt>
                <c:pt idx="7164">
                  <c:v>12.815000000000012</c:v>
                </c:pt>
                <c:pt idx="7165">
                  <c:v>12.787000000000001</c:v>
                </c:pt>
                <c:pt idx="7166">
                  <c:v>12.801</c:v>
                </c:pt>
                <c:pt idx="7167">
                  <c:v>12.814</c:v>
                </c:pt>
                <c:pt idx="7168">
                  <c:v>12.82</c:v>
                </c:pt>
                <c:pt idx="7169">
                  <c:v>12.802000000000012</c:v>
                </c:pt>
                <c:pt idx="7170">
                  <c:v>12.82</c:v>
                </c:pt>
                <c:pt idx="7171">
                  <c:v>12.848000000000001</c:v>
                </c:pt>
                <c:pt idx="7172">
                  <c:v>12.826000000000002</c:v>
                </c:pt>
                <c:pt idx="7173">
                  <c:v>12.824</c:v>
                </c:pt>
                <c:pt idx="7174">
                  <c:v>12.831</c:v>
                </c:pt>
                <c:pt idx="7175">
                  <c:v>12.827</c:v>
                </c:pt>
                <c:pt idx="7176">
                  <c:v>12.819000000000004</c:v>
                </c:pt>
                <c:pt idx="7177">
                  <c:v>12.82</c:v>
                </c:pt>
                <c:pt idx="7178">
                  <c:v>12.877000000000002</c:v>
                </c:pt>
                <c:pt idx="7179">
                  <c:v>12.873000000000006</c:v>
                </c:pt>
                <c:pt idx="7180">
                  <c:v>12.854000000000006</c:v>
                </c:pt>
                <c:pt idx="7181">
                  <c:v>12.867000000000004</c:v>
                </c:pt>
                <c:pt idx="7182">
                  <c:v>12.881</c:v>
                </c:pt>
                <c:pt idx="7183">
                  <c:v>12.882000000000012</c:v>
                </c:pt>
                <c:pt idx="7184">
                  <c:v>12.876000000000014</c:v>
                </c:pt>
                <c:pt idx="7185">
                  <c:v>12.875000000000014</c:v>
                </c:pt>
                <c:pt idx="7186">
                  <c:v>12.93</c:v>
                </c:pt>
                <c:pt idx="7187">
                  <c:v>12.894</c:v>
                </c:pt>
                <c:pt idx="7188">
                  <c:v>12.889000000000006</c:v>
                </c:pt>
                <c:pt idx="7189">
                  <c:v>12.888</c:v>
                </c:pt>
                <c:pt idx="7190">
                  <c:v>12.899000000000004</c:v>
                </c:pt>
                <c:pt idx="7191">
                  <c:v>12.9</c:v>
                </c:pt>
                <c:pt idx="7192">
                  <c:v>12.913</c:v>
                </c:pt>
                <c:pt idx="7193">
                  <c:v>12.906000000000002</c:v>
                </c:pt>
                <c:pt idx="7194">
                  <c:v>12.884</c:v>
                </c:pt>
                <c:pt idx="7195">
                  <c:v>12.899000000000004</c:v>
                </c:pt>
                <c:pt idx="7196">
                  <c:v>12.887</c:v>
                </c:pt>
                <c:pt idx="7197">
                  <c:v>12.904</c:v>
                </c:pt>
                <c:pt idx="7198">
                  <c:v>12.92</c:v>
                </c:pt>
                <c:pt idx="7199">
                  <c:v>12.908000000000001</c:v>
                </c:pt>
                <c:pt idx="7200">
                  <c:v>12.897</c:v>
                </c:pt>
                <c:pt idx="7201">
                  <c:v>12.9</c:v>
                </c:pt>
                <c:pt idx="7202">
                  <c:v>12.895000000000012</c:v>
                </c:pt>
                <c:pt idx="7203">
                  <c:v>12.912000000000004</c:v>
                </c:pt>
                <c:pt idx="7204">
                  <c:v>12.925000000000002</c:v>
                </c:pt>
                <c:pt idx="7205">
                  <c:v>12.908000000000001</c:v>
                </c:pt>
                <c:pt idx="7206">
                  <c:v>12.885000000000012</c:v>
                </c:pt>
                <c:pt idx="7207">
                  <c:v>12.929</c:v>
                </c:pt>
                <c:pt idx="7208">
                  <c:v>12.89</c:v>
                </c:pt>
                <c:pt idx="7209">
                  <c:v>12.905000000000006</c:v>
                </c:pt>
                <c:pt idx="7210">
                  <c:v>12.864000000000004</c:v>
                </c:pt>
                <c:pt idx="7211">
                  <c:v>12.888</c:v>
                </c:pt>
                <c:pt idx="7212">
                  <c:v>12.889000000000006</c:v>
                </c:pt>
                <c:pt idx="7213">
                  <c:v>12.896000000000004</c:v>
                </c:pt>
                <c:pt idx="7214">
                  <c:v>12.904</c:v>
                </c:pt>
                <c:pt idx="7215">
                  <c:v>12.88</c:v>
                </c:pt>
                <c:pt idx="7216">
                  <c:v>12.905000000000006</c:v>
                </c:pt>
                <c:pt idx="7217">
                  <c:v>12.89</c:v>
                </c:pt>
                <c:pt idx="7218">
                  <c:v>12.906000000000002</c:v>
                </c:pt>
                <c:pt idx="7219">
                  <c:v>12.881</c:v>
                </c:pt>
                <c:pt idx="7220">
                  <c:v>12.908000000000001</c:v>
                </c:pt>
                <c:pt idx="7221">
                  <c:v>12.879000000000012</c:v>
                </c:pt>
                <c:pt idx="7222">
                  <c:v>12.917</c:v>
                </c:pt>
                <c:pt idx="7223">
                  <c:v>12.855000000000018</c:v>
                </c:pt>
                <c:pt idx="7224">
                  <c:v>12.862000000000014</c:v>
                </c:pt>
                <c:pt idx="7225">
                  <c:v>12.845000000000002</c:v>
                </c:pt>
                <c:pt idx="7226">
                  <c:v>12.906000000000002</c:v>
                </c:pt>
                <c:pt idx="7227">
                  <c:v>12.858000000000002</c:v>
                </c:pt>
                <c:pt idx="7228">
                  <c:v>12.870000000000006</c:v>
                </c:pt>
                <c:pt idx="7229">
                  <c:v>12.877000000000002</c:v>
                </c:pt>
                <c:pt idx="7230">
                  <c:v>12.870000000000006</c:v>
                </c:pt>
                <c:pt idx="7231">
                  <c:v>12.875000000000014</c:v>
                </c:pt>
                <c:pt idx="7232">
                  <c:v>12.886000000000006</c:v>
                </c:pt>
                <c:pt idx="7233">
                  <c:v>12.681000000000001</c:v>
                </c:pt>
                <c:pt idx="7234">
                  <c:v>12.666</c:v>
                </c:pt>
                <c:pt idx="7235">
                  <c:v>12.692</c:v>
                </c:pt>
                <c:pt idx="7236">
                  <c:v>12.668000000000001</c:v>
                </c:pt>
                <c:pt idx="7237">
                  <c:v>12.66</c:v>
                </c:pt>
                <c:pt idx="7238">
                  <c:v>12.677</c:v>
                </c:pt>
                <c:pt idx="7239">
                  <c:v>12.605</c:v>
                </c:pt>
                <c:pt idx="7240">
                  <c:v>12.601000000000001</c:v>
                </c:pt>
                <c:pt idx="7241">
                  <c:v>12.665000000000004</c:v>
                </c:pt>
                <c:pt idx="7242">
                  <c:v>12.606</c:v>
                </c:pt>
                <c:pt idx="7243">
                  <c:v>12.598000000000001</c:v>
                </c:pt>
                <c:pt idx="7244">
                  <c:v>12.648999999999999</c:v>
                </c:pt>
                <c:pt idx="7245">
                  <c:v>12.59</c:v>
                </c:pt>
                <c:pt idx="7246">
                  <c:v>12.601000000000001</c:v>
                </c:pt>
                <c:pt idx="7247">
                  <c:v>12.576000000000002</c:v>
                </c:pt>
                <c:pt idx="7248">
                  <c:v>12.582000000000004</c:v>
                </c:pt>
                <c:pt idx="7249">
                  <c:v>12.585000000000004</c:v>
                </c:pt>
                <c:pt idx="7250">
                  <c:v>12.552000000000012</c:v>
                </c:pt>
                <c:pt idx="7251">
                  <c:v>12.543000000000001</c:v>
                </c:pt>
                <c:pt idx="7252">
                  <c:v>12.53</c:v>
                </c:pt>
                <c:pt idx="7253">
                  <c:v>12.493</c:v>
                </c:pt>
                <c:pt idx="7254">
                  <c:v>12.518000000000001</c:v>
                </c:pt>
                <c:pt idx="7255">
                  <c:v>12.498000000000001</c:v>
                </c:pt>
                <c:pt idx="7256">
                  <c:v>12.49</c:v>
                </c:pt>
                <c:pt idx="7257">
                  <c:v>12.482000000000006</c:v>
                </c:pt>
                <c:pt idx="7258">
                  <c:v>12.483000000000002</c:v>
                </c:pt>
                <c:pt idx="7259">
                  <c:v>12.461</c:v>
                </c:pt>
                <c:pt idx="7260">
                  <c:v>12.455000000000014</c:v>
                </c:pt>
                <c:pt idx="7261">
                  <c:v>12.445</c:v>
                </c:pt>
                <c:pt idx="7262">
                  <c:v>12.429</c:v>
                </c:pt>
                <c:pt idx="7263">
                  <c:v>12.099</c:v>
                </c:pt>
                <c:pt idx="7264">
                  <c:v>12.071</c:v>
                </c:pt>
                <c:pt idx="7265">
                  <c:v>12.066000000000004</c:v>
                </c:pt>
                <c:pt idx="7266">
                  <c:v>12.048999999999999</c:v>
                </c:pt>
                <c:pt idx="7267">
                  <c:v>12.069000000000004</c:v>
                </c:pt>
                <c:pt idx="7268">
                  <c:v>12.087</c:v>
                </c:pt>
                <c:pt idx="7269">
                  <c:v>12.035</c:v>
                </c:pt>
                <c:pt idx="7270">
                  <c:v>12.042</c:v>
                </c:pt>
                <c:pt idx="7271">
                  <c:v>11.999000000000002</c:v>
                </c:pt>
                <c:pt idx="7272">
                  <c:v>12.043999999999999</c:v>
                </c:pt>
                <c:pt idx="7273">
                  <c:v>12.011000000000001</c:v>
                </c:pt>
                <c:pt idx="7274">
                  <c:v>12.025</c:v>
                </c:pt>
                <c:pt idx="7275">
                  <c:v>12.021000000000001</c:v>
                </c:pt>
                <c:pt idx="7276">
                  <c:v>12.009</c:v>
                </c:pt>
                <c:pt idx="7277">
                  <c:v>12.018000000000001</c:v>
                </c:pt>
                <c:pt idx="7278">
                  <c:v>12.027000000000001</c:v>
                </c:pt>
                <c:pt idx="7279">
                  <c:v>11.995000000000006</c:v>
                </c:pt>
                <c:pt idx="7280">
                  <c:v>11.975000000000012</c:v>
                </c:pt>
                <c:pt idx="7281">
                  <c:v>11.983000000000002</c:v>
                </c:pt>
                <c:pt idx="7282">
                  <c:v>11.963000000000006</c:v>
                </c:pt>
                <c:pt idx="7283">
                  <c:v>11.979000000000006</c:v>
                </c:pt>
                <c:pt idx="7284">
                  <c:v>12.003</c:v>
                </c:pt>
                <c:pt idx="7285">
                  <c:v>11.978</c:v>
                </c:pt>
                <c:pt idx="7286">
                  <c:v>11.983000000000002</c:v>
                </c:pt>
                <c:pt idx="7287">
                  <c:v>11.983000000000002</c:v>
                </c:pt>
                <c:pt idx="7288">
                  <c:v>11.975000000000012</c:v>
                </c:pt>
                <c:pt idx="7289">
                  <c:v>11.967000000000002</c:v>
                </c:pt>
                <c:pt idx="7290">
                  <c:v>11.974</c:v>
                </c:pt>
                <c:pt idx="7291">
                  <c:v>11.94</c:v>
                </c:pt>
                <c:pt idx="7292">
                  <c:v>11.974</c:v>
                </c:pt>
                <c:pt idx="7293">
                  <c:v>11.972000000000012</c:v>
                </c:pt>
                <c:pt idx="7294">
                  <c:v>11.985000000000012</c:v>
                </c:pt>
                <c:pt idx="7295">
                  <c:v>11.988</c:v>
                </c:pt>
                <c:pt idx="7296">
                  <c:v>11.981</c:v>
                </c:pt>
                <c:pt idx="7297">
                  <c:v>11.97</c:v>
                </c:pt>
                <c:pt idx="7298">
                  <c:v>11.979000000000006</c:v>
                </c:pt>
                <c:pt idx="7299">
                  <c:v>11.967000000000002</c:v>
                </c:pt>
                <c:pt idx="7300">
                  <c:v>12.008000000000001</c:v>
                </c:pt>
                <c:pt idx="7301">
                  <c:v>12.001000000000001</c:v>
                </c:pt>
                <c:pt idx="7302">
                  <c:v>12.007</c:v>
                </c:pt>
                <c:pt idx="7303">
                  <c:v>11.984</c:v>
                </c:pt>
                <c:pt idx="7304">
                  <c:v>11.991</c:v>
                </c:pt>
                <c:pt idx="7305">
                  <c:v>11.975000000000012</c:v>
                </c:pt>
                <c:pt idx="7306">
                  <c:v>11.987</c:v>
                </c:pt>
                <c:pt idx="7307">
                  <c:v>11.971</c:v>
                </c:pt>
                <c:pt idx="7308">
                  <c:v>12.018000000000001</c:v>
                </c:pt>
                <c:pt idx="7309">
                  <c:v>12.016</c:v>
                </c:pt>
                <c:pt idx="7310">
                  <c:v>11.99</c:v>
                </c:pt>
                <c:pt idx="7311">
                  <c:v>12.011000000000001</c:v>
                </c:pt>
                <c:pt idx="7312">
                  <c:v>12.011000000000001</c:v>
                </c:pt>
                <c:pt idx="7313">
                  <c:v>12.026</c:v>
                </c:pt>
                <c:pt idx="7314">
                  <c:v>12.008000000000001</c:v>
                </c:pt>
                <c:pt idx="7315">
                  <c:v>12.007</c:v>
                </c:pt>
                <c:pt idx="7316">
                  <c:v>12.004</c:v>
                </c:pt>
                <c:pt idx="7317">
                  <c:v>12.018000000000001</c:v>
                </c:pt>
                <c:pt idx="7318">
                  <c:v>12.027000000000001</c:v>
                </c:pt>
                <c:pt idx="7319">
                  <c:v>12.011000000000001</c:v>
                </c:pt>
                <c:pt idx="7320">
                  <c:v>11.998000000000001</c:v>
                </c:pt>
                <c:pt idx="7321">
                  <c:v>12.016</c:v>
                </c:pt>
                <c:pt idx="7322">
                  <c:v>12.047999999999998</c:v>
                </c:pt>
                <c:pt idx="7323">
                  <c:v>12.056000000000004</c:v>
                </c:pt>
                <c:pt idx="7324">
                  <c:v>12.035</c:v>
                </c:pt>
                <c:pt idx="7325">
                  <c:v>12.024000000000001</c:v>
                </c:pt>
                <c:pt idx="7326">
                  <c:v>12.023</c:v>
                </c:pt>
                <c:pt idx="7327">
                  <c:v>12.029</c:v>
                </c:pt>
                <c:pt idx="7328">
                  <c:v>12.01</c:v>
                </c:pt>
                <c:pt idx="7329">
                  <c:v>11.999000000000002</c:v>
                </c:pt>
                <c:pt idx="7330">
                  <c:v>12.009</c:v>
                </c:pt>
                <c:pt idx="7331">
                  <c:v>12.015000000000002</c:v>
                </c:pt>
                <c:pt idx="7332">
                  <c:v>12.017000000000001</c:v>
                </c:pt>
                <c:pt idx="7333">
                  <c:v>12.005000000000004</c:v>
                </c:pt>
                <c:pt idx="7334">
                  <c:v>12.021000000000001</c:v>
                </c:pt>
                <c:pt idx="7335">
                  <c:v>11.985000000000012</c:v>
                </c:pt>
                <c:pt idx="7336">
                  <c:v>12.007</c:v>
                </c:pt>
                <c:pt idx="7337">
                  <c:v>12.017000000000001</c:v>
                </c:pt>
                <c:pt idx="7338">
                  <c:v>12.03</c:v>
                </c:pt>
                <c:pt idx="7339">
                  <c:v>12.02</c:v>
                </c:pt>
                <c:pt idx="7340">
                  <c:v>12.024000000000001</c:v>
                </c:pt>
                <c:pt idx="7341">
                  <c:v>12.031000000000001</c:v>
                </c:pt>
                <c:pt idx="7342">
                  <c:v>12.035</c:v>
                </c:pt>
                <c:pt idx="7343">
                  <c:v>12.037999999999998</c:v>
                </c:pt>
                <c:pt idx="7344">
                  <c:v>12.052000000000012</c:v>
                </c:pt>
                <c:pt idx="7345">
                  <c:v>12.042</c:v>
                </c:pt>
                <c:pt idx="7346">
                  <c:v>12.046000000000001</c:v>
                </c:pt>
                <c:pt idx="7347">
                  <c:v>12.063000000000002</c:v>
                </c:pt>
                <c:pt idx="7348">
                  <c:v>12.061</c:v>
                </c:pt>
                <c:pt idx="7349">
                  <c:v>12.062000000000006</c:v>
                </c:pt>
                <c:pt idx="7350">
                  <c:v>12.075000000000006</c:v>
                </c:pt>
                <c:pt idx="7351">
                  <c:v>12.085000000000004</c:v>
                </c:pt>
                <c:pt idx="7352">
                  <c:v>12.087</c:v>
                </c:pt>
                <c:pt idx="7353">
                  <c:v>12.091000000000001</c:v>
                </c:pt>
                <c:pt idx="7354">
                  <c:v>12.101000000000001</c:v>
                </c:pt>
                <c:pt idx="7355">
                  <c:v>12.1</c:v>
                </c:pt>
                <c:pt idx="7356">
                  <c:v>12.103</c:v>
                </c:pt>
                <c:pt idx="7357">
                  <c:v>12.112</c:v>
                </c:pt>
                <c:pt idx="7358">
                  <c:v>12.124000000000001</c:v>
                </c:pt>
                <c:pt idx="7359">
                  <c:v>12.129999999999999</c:v>
                </c:pt>
                <c:pt idx="7360">
                  <c:v>12.120999999999999</c:v>
                </c:pt>
                <c:pt idx="7361">
                  <c:v>12.137999999999998</c:v>
                </c:pt>
                <c:pt idx="7362">
                  <c:v>12.143000000000001</c:v>
                </c:pt>
                <c:pt idx="7363">
                  <c:v>12.141999999999999</c:v>
                </c:pt>
                <c:pt idx="7364">
                  <c:v>12.164</c:v>
                </c:pt>
                <c:pt idx="7365">
                  <c:v>12.162000000000004</c:v>
                </c:pt>
                <c:pt idx="7366">
                  <c:v>12.177</c:v>
                </c:pt>
                <c:pt idx="7367">
                  <c:v>12.197000000000001</c:v>
                </c:pt>
                <c:pt idx="7368">
                  <c:v>12.185</c:v>
                </c:pt>
                <c:pt idx="7369">
                  <c:v>12.182</c:v>
                </c:pt>
                <c:pt idx="7370">
                  <c:v>12.195</c:v>
                </c:pt>
                <c:pt idx="7371">
                  <c:v>12.201000000000001</c:v>
                </c:pt>
                <c:pt idx="7372">
                  <c:v>12.213999999999999</c:v>
                </c:pt>
                <c:pt idx="7373">
                  <c:v>12.217000000000001</c:v>
                </c:pt>
                <c:pt idx="7374">
                  <c:v>12.223999999999998</c:v>
                </c:pt>
                <c:pt idx="7375">
                  <c:v>12.233000000000001</c:v>
                </c:pt>
                <c:pt idx="7376">
                  <c:v>12.231999999999999</c:v>
                </c:pt>
                <c:pt idx="7377">
                  <c:v>12.236999999999998</c:v>
                </c:pt>
                <c:pt idx="7378">
                  <c:v>12.240999999999998</c:v>
                </c:pt>
                <c:pt idx="7379">
                  <c:v>12.257</c:v>
                </c:pt>
                <c:pt idx="7380">
                  <c:v>12.259</c:v>
                </c:pt>
                <c:pt idx="7381">
                  <c:v>12.275</c:v>
                </c:pt>
                <c:pt idx="7382">
                  <c:v>12.283000000000001</c:v>
                </c:pt>
                <c:pt idx="7383">
                  <c:v>12.27</c:v>
                </c:pt>
                <c:pt idx="7384">
                  <c:v>12.290999999999999</c:v>
                </c:pt>
                <c:pt idx="7385">
                  <c:v>12.293000000000001</c:v>
                </c:pt>
                <c:pt idx="7386">
                  <c:v>12.29</c:v>
                </c:pt>
                <c:pt idx="7387">
                  <c:v>12.297000000000001</c:v>
                </c:pt>
                <c:pt idx="7388">
                  <c:v>12.315000000000012</c:v>
                </c:pt>
                <c:pt idx="7389">
                  <c:v>12.325000000000006</c:v>
                </c:pt>
                <c:pt idx="7390">
                  <c:v>12.326000000000002</c:v>
                </c:pt>
                <c:pt idx="7391">
                  <c:v>12.34</c:v>
                </c:pt>
                <c:pt idx="7392">
                  <c:v>12.345000000000002</c:v>
                </c:pt>
                <c:pt idx="7393">
                  <c:v>12.339</c:v>
                </c:pt>
                <c:pt idx="7394">
                  <c:v>12.343</c:v>
                </c:pt>
                <c:pt idx="7395">
                  <c:v>12.348000000000001</c:v>
                </c:pt>
                <c:pt idx="7396">
                  <c:v>12.354000000000006</c:v>
                </c:pt>
                <c:pt idx="7397">
                  <c:v>12.353000000000012</c:v>
                </c:pt>
                <c:pt idx="7398">
                  <c:v>12.366000000000012</c:v>
                </c:pt>
                <c:pt idx="7399">
                  <c:v>12.381</c:v>
                </c:pt>
                <c:pt idx="7400">
                  <c:v>12.393000000000002</c:v>
                </c:pt>
                <c:pt idx="7401">
                  <c:v>12.391</c:v>
                </c:pt>
                <c:pt idx="7402">
                  <c:v>12.39</c:v>
                </c:pt>
                <c:pt idx="7403">
                  <c:v>12.403</c:v>
                </c:pt>
                <c:pt idx="7404">
                  <c:v>12.426</c:v>
                </c:pt>
                <c:pt idx="7405">
                  <c:v>12.419</c:v>
                </c:pt>
                <c:pt idx="7406">
                  <c:v>12.411</c:v>
                </c:pt>
                <c:pt idx="7407">
                  <c:v>12.416</c:v>
                </c:pt>
                <c:pt idx="7408">
                  <c:v>12.426</c:v>
                </c:pt>
                <c:pt idx="7409">
                  <c:v>12.434000000000001</c:v>
                </c:pt>
                <c:pt idx="7410">
                  <c:v>12.435</c:v>
                </c:pt>
                <c:pt idx="7411">
                  <c:v>12.455000000000014</c:v>
                </c:pt>
                <c:pt idx="7412">
                  <c:v>12.47</c:v>
                </c:pt>
                <c:pt idx="7413">
                  <c:v>12.447999999999999</c:v>
                </c:pt>
                <c:pt idx="7414">
                  <c:v>12.452000000000014</c:v>
                </c:pt>
                <c:pt idx="7415">
                  <c:v>12.462000000000012</c:v>
                </c:pt>
                <c:pt idx="7416">
                  <c:v>12.461</c:v>
                </c:pt>
                <c:pt idx="7417">
                  <c:v>12.49</c:v>
                </c:pt>
                <c:pt idx="7418">
                  <c:v>12.479000000000006</c:v>
                </c:pt>
                <c:pt idx="7419">
                  <c:v>12.502000000000002</c:v>
                </c:pt>
                <c:pt idx="7420">
                  <c:v>12.498000000000001</c:v>
                </c:pt>
                <c:pt idx="7421">
                  <c:v>12.492000000000004</c:v>
                </c:pt>
                <c:pt idx="7422">
                  <c:v>12.504</c:v>
                </c:pt>
                <c:pt idx="7423">
                  <c:v>12.554</c:v>
                </c:pt>
                <c:pt idx="7424">
                  <c:v>12.58</c:v>
                </c:pt>
                <c:pt idx="7425">
                  <c:v>12.543000000000001</c:v>
                </c:pt>
                <c:pt idx="7426">
                  <c:v>12.566000000000004</c:v>
                </c:pt>
                <c:pt idx="7427">
                  <c:v>12.587</c:v>
                </c:pt>
                <c:pt idx="7428">
                  <c:v>12.574</c:v>
                </c:pt>
                <c:pt idx="7429">
                  <c:v>12.574</c:v>
                </c:pt>
                <c:pt idx="7430">
                  <c:v>12.569000000000004</c:v>
                </c:pt>
                <c:pt idx="7431">
                  <c:v>12.58</c:v>
                </c:pt>
                <c:pt idx="7432">
                  <c:v>12.539</c:v>
                </c:pt>
                <c:pt idx="7433">
                  <c:v>12.562000000000006</c:v>
                </c:pt>
                <c:pt idx="7434">
                  <c:v>12.594000000000001</c:v>
                </c:pt>
                <c:pt idx="7435">
                  <c:v>12.562000000000006</c:v>
                </c:pt>
                <c:pt idx="7436">
                  <c:v>12.565000000000012</c:v>
                </c:pt>
                <c:pt idx="7437">
                  <c:v>12.582000000000004</c:v>
                </c:pt>
                <c:pt idx="7438">
                  <c:v>12.592000000000002</c:v>
                </c:pt>
                <c:pt idx="7439">
                  <c:v>12.569000000000004</c:v>
                </c:pt>
                <c:pt idx="7440">
                  <c:v>12.579000000000002</c:v>
                </c:pt>
                <c:pt idx="7441">
                  <c:v>12.569000000000004</c:v>
                </c:pt>
                <c:pt idx="7442">
                  <c:v>12.572000000000006</c:v>
                </c:pt>
                <c:pt idx="7443">
                  <c:v>12.566000000000004</c:v>
                </c:pt>
                <c:pt idx="7444">
                  <c:v>12.578000000000001</c:v>
                </c:pt>
                <c:pt idx="7445">
                  <c:v>12.540999999999999</c:v>
                </c:pt>
                <c:pt idx="7446">
                  <c:v>12.582000000000004</c:v>
                </c:pt>
                <c:pt idx="7447">
                  <c:v>12.611000000000001</c:v>
                </c:pt>
                <c:pt idx="7448">
                  <c:v>12.614000000000001</c:v>
                </c:pt>
                <c:pt idx="7449">
                  <c:v>12.629</c:v>
                </c:pt>
                <c:pt idx="7450">
                  <c:v>12.622</c:v>
                </c:pt>
                <c:pt idx="7451">
                  <c:v>12.599</c:v>
                </c:pt>
                <c:pt idx="7452">
                  <c:v>12.598000000000001</c:v>
                </c:pt>
                <c:pt idx="7453">
                  <c:v>12.555000000000012</c:v>
                </c:pt>
                <c:pt idx="7454">
                  <c:v>12.613</c:v>
                </c:pt>
                <c:pt idx="7455">
                  <c:v>12.625</c:v>
                </c:pt>
                <c:pt idx="7456">
                  <c:v>12.597</c:v>
                </c:pt>
                <c:pt idx="7457">
                  <c:v>12.627000000000001</c:v>
                </c:pt>
                <c:pt idx="7458">
                  <c:v>12.599</c:v>
                </c:pt>
                <c:pt idx="7459">
                  <c:v>12.597</c:v>
                </c:pt>
                <c:pt idx="7460">
                  <c:v>12.636000000000001</c:v>
                </c:pt>
                <c:pt idx="7461">
                  <c:v>12.605</c:v>
                </c:pt>
                <c:pt idx="7462">
                  <c:v>12.641999999999999</c:v>
                </c:pt>
                <c:pt idx="7463">
                  <c:v>12.617000000000001</c:v>
                </c:pt>
                <c:pt idx="7464">
                  <c:v>12.620999999999999</c:v>
                </c:pt>
                <c:pt idx="7465">
                  <c:v>12.638999999999999</c:v>
                </c:pt>
                <c:pt idx="7466">
                  <c:v>12.593</c:v>
                </c:pt>
                <c:pt idx="7467">
                  <c:v>12.620999999999999</c:v>
                </c:pt>
                <c:pt idx="7468">
                  <c:v>12.633999999999999</c:v>
                </c:pt>
                <c:pt idx="7469">
                  <c:v>12.641999999999999</c:v>
                </c:pt>
                <c:pt idx="7470">
                  <c:v>12.617999999999999</c:v>
                </c:pt>
                <c:pt idx="7471">
                  <c:v>12.616</c:v>
                </c:pt>
                <c:pt idx="7472">
                  <c:v>12.637999999999998</c:v>
                </c:pt>
                <c:pt idx="7473">
                  <c:v>12.620999999999999</c:v>
                </c:pt>
                <c:pt idx="7474">
                  <c:v>12.626000000000001</c:v>
                </c:pt>
                <c:pt idx="7475">
                  <c:v>12.646999999999998</c:v>
                </c:pt>
                <c:pt idx="7476">
                  <c:v>12.639999999999999</c:v>
                </c:pt>
                <c:pt idx="7477">
                  <c:v>12.623000000000001</c:v>
                </c:pt>
                <c:pt idx="7478">
                  <c:v>12.643000000000001</c:v>
                </c:pt>
                <c:pt idx="7479">
                  <c:v>12.685</c:v>
                </c:pt>
                <c:pt idx="7480">
                  <c:v>12.645</c:v>
                </c:pt>
                <c:pt idx="7481">
                  <c:v>12.638999999999999</c:v>
                </c:pt>
                <c:pt idx="7482">
                  <c:v>12.647999999999998</c:v>
                </c:pt>
                <c:pt idx="7483">
                  <c:v>12.617000000000001</c:v>
                </c:pt>
                <c:pt idx="7484">
                  <c:v>12.651</c:v>
                </c:pt>
                <c:pt idx="7485">
                  <c:v>12.674000000000001</c:v>
                </c:pt>
                <c:pt idx="7486">
                  <c:v>12.646000000000001</c:v>
                </c:pt>
                <c:pt idx="7487">
                  <c:v>12.652000000000006</c:v>
                </c:pt>
                <c:pt idx="7488">
                  <c:v>12.653</c:v>
                </c:pt>
                <c:pt idx="7489">
                  <c:v>12.659000000000002</c:v>
                </c:pt>
                <c:pt idx="7490">
                  <c:v>12.67</c:v>
                </c:pt>
                <c:pt idx="7491">
                  <c:v>12.635</c:v>
                </c:pt>
                <c:pt idx="7492">
                  <c:v>12.694000000000001</c:v>
                </c:pt>
                <c:pt idx="7493">
                  <c:v>12.675000000000002</c:v>
                </c:pt>
                <c:pt idx="7494">
                  <c:v>12.659000000000002</c:v>
                </c:pt>
                <c:pt idx="7495">
                  <c:v>12.651</c:v>
                </c:pt>
                <c:pt idx="7496">
                  <c:v>12.668000000000001</c:v>
                </c:pt>
                <c:pt idx="7497">
                  <c:v>12.677</c:v>
                </c:pt>
                <c:pt idx="7498">
                  <c:v>12.661</c:v>
                </c:pt>
                <c:pt idx="7499">
                  <c:v>12.662000000000004</c:v>
                </c:pt>
                <c:pt idx="7500">
                  <c:v>12.7</c:v>
                </c:pt>
                <c:pt idx="7501">
                  <c:v>12.707000000000001</c:v>
                </c:pt>
                <c:pt idx="7502">
                  <c:v>12.696</c:v>
                </c:pt>
                <c:pt idx="7503">
                  <c:v>12.671000000000001</c:v>
                </c:pt>
                <c:pt idx="7504">
                  <c:v>12.716000000000001</c:v>
                </c:pt>
                <c:pt idx="7505">
                  <c:v>12.704000000000001</c:v>
                </c:pt>
                <c:pt idx="7506">
                  <c:v>12.666</c:v>
                </c:pt>
                <c:pt idx="7507">
                  <c:v>12.707999999999998</c:v>
                </c:pt>
                <c:pt idx="7508">
                  <c:v>12.725</c:v>
                </c:pt>
                <c:pt idx="7509">
                  <c:v>12.678000000000001</c:v>
                </c:pt>
                <c:pt idx="7510">
                  <c:v>12.669</c:v>
                </c:pt>
                <c:pt idx="7511">
                  <c:v>12.692</c:v>
                </c:pt>
                <c:pt idx="7512">
                  <c:v>12.683</c:v>
                </c:pt>
                <c:pt idx="7513">
                  <c:v>12.713000000000001</c:v>
                </c:pt>
                <c:pt idx="7514">
                  <c:v>12.716000000000001</c:v>
                </c:pt>
                <c:pt idx="7515">
                  <c:v>12.717000000000001</c:v>
                </c:pt>
                <c:pt idx="7516">
                  <c:v>12.701000000000001</c:v>
                </c:pt>
                <c:pt idx="7517">
                  <c:v>12.726000000000001</c:v>
                </c:pt>
                <c:pt idx="7518">
                  <c:v>12.766</c:v>
                </c:pt>
                <c:pt idx="7519">
                  <c:v>12.664</c:v>
                </c:pt>
                <c:pt idx="7520">
                  <c:v>12.733999999999998</c:v>
                </c:pt>
                <c:pt idx="7521">
                  <c:v>12.694000000000001</c:v>
                </c:pt>
                <c:pt idx="7522">
                  <c:v>12.725</c:v>
                </c:pt>
                <c:pt idx="7523">
                  <c:v>12.696</c:v>
                </c:pt>
                <c:pt idx="7524">
                  <c:v>12.695</c:v>
                </c:pt>
                <c:pt idx="7525">
                  <c:v>12.713000000000001</c:v>
                </c:pt>
                <c:pt idx="7526">
                  <c:v>12.740999999999998</c:v>
                </c:pt>
                <c:pt idx="7527">
                  <c:v>12.712</c:v>
                </c:pt>
                <c:pt idx="7528">
                  <c:v>12.728999999999999</c:v>
                </c:pt>
                <c:pt idx="7529">
                  <c:v>12.706</c:v>
                </c:pt>
                <c:pt idx="7530">
                  <c:v>12.723000000000001</c:v>
                </c:pt>
                <c:pt idx="7531">
                  <c:v>12.728999999999999</c:v>
                </c:pt>
                <c:pt idx="7532">
                  <c:v>12.716000000000001</c:v>
                </c:pt>
                <c:pt idx="7533">
                  <c:v>12.734999999999999</c:v>
                </c:pt>
                <c:pt idx="7534">
                  <c:v>12.734999999999999</c:v>
                </c:pt>
                <c:pt idx="7535">
                  <c:v>12.726999999999999</c:v>
                </c:pt>
                <c:pt idx="7536">
                  <c:v>12.713000000000001</c:v>
                </c:pt>
                <c:pt idx="7537">
                  <c:v>12.710999999999999</c:v>
                </c:pt>
                <c:pt idx="7538">
                  <c:v>12.726999999999999</c:v>
                </c:pt>
                <c:pt idx="7539">
                  <c:v>12.705</c:v>
                </c:pt>
                <c:pt idx="7540">
                  <c:v>12.764000000000001</c:v>
                </c:pt>
                <c:pt idx="7541">
                  <c:v>12.730999999999998</c:v>
                </c:pt>
                <c:pt idx="7542">
                  <c:v>12.768000000000001</c:v>
                </c:pt>
                <c:pt idx="7543">
                  <c:v>12.719999999999999</c:v>
                </c:pt>
                <c:pt idx="7544">
                  <c:v>12.733999999999998</c:v>
                </c:pt>
                <c:pt idx="7545">
                  <c:v>12.736999999999998</c:v>
                </c:pt>
                <c:pt idx="7546">
                  <c:v>12.730999999999998</c:v>
                </c:pt>
                <c:pt idx="7547">
                  <c:v>12.726999999999999</c:v>
                </c:pt>
                <c:pt idx="7548">
                  <c:v>12.726000000000001</c:v>
                </c:pt>
                <c:pt idx="7549">
                  <c:v>12.747999999999999</c:v>
                </c:pt>
                <c:pt idx="7550">
                  <c:v>12.743999999999998</c:v>
                </c:pt>
                <c:pt idx="7551">
                  <c:v>12.777999999999999</c:v>
                </c:pt>
                <c:pt idx="7552">
                  <c:v>12.730999999999998</c:v>
                </c:pt>
                <c:pt idx="7553">
                  <c:v>12.747999999999999</c:v>
                </c:pt>
                <c:pt idx="7554">
                  <c:v>12.784000000000001</c:v>
                </c:pt>
                <c:pt idx="7555">
                  <c:v>12.797999999999998</c:v>
                </c:pt>
                <c:pt idx="7556">
                  <c:v>12.755000000000004</c:v>
                </c:pt>
                <c:pt idx="7557">
                  <c:v>12.789</c:v>
                </c:pt>
                <c:pt idx="7558">
                  <c:v>12.774000000000001</c:v>
                </c:pt>
                <c:pt idx="7559">
                  <c:v>12.742999999999999</c:v>
                </c:pt>
                <c:pt idx="7560">
                  <c:v>12.793000000000001</c:v>
                </c:pt>
                <c:pt idx="7561">
                  <c:v>12.79</c:v>
                </c:pt>
                <c:pt idx="7562">
                  <c:v>12.752000000000002</c:v>
                </c:pt>
                <c:pt idx="7563">
                  <c:v>12.765000000000002</c:v>
                </c:pt>
                <c:pt idx="7564">
                  <c:v>12.742999999999999</c:v>
                </c:pt>
                <c:pt idx="7565">
                  <c:v>12.739000000000001</c:v>
                </c:pt>
                <c:pt idx="7566">
                  <c:v>12.792</c:v>
                </c:pt>
                <c:pt idx="7567">
                  <c:v>12.765000000000002</c:v>
                </c:pt>
                <c:pt idx="7568">
                  <c:v>12.8</c:v>
                </c:pt>
                <c:pt idx="7569">
                  <c:v>12.816000000000004</c:v>
                </c:pt>
                <c:pt idx="7570">
                  <c:v>12.8</c:v>
                </c:pt>
                <c:pt idx="7571">
                  <c:v>12.740999999999998</c:v>
                </c:pt>
                <c:pt idx="7572">
                  <c:v>12.739000000000001</c:v>
                </c:pt>
                <c:pt idx="7573">
                  <c:v>12.812000000000006</c:v>
                </c:pt>
                <c:pt idx="7574">
                  <c:v>12.772</c:v>
                </c:pt>
                <c:pt idx="7575">
                  <c:v>12.774000000000001</c:v>
                </c:pt>
                <c:pt idx="7576">
                  <c:v>12.776</c:v>
                </c:pt>
                <c:pt idx="7577">
                  <c:v>12.784000000000001</c:v>
                </c:pt>
                <c:pt idx="7578">
                  <c:v>12.76</c:v>
                </c:pt>
                <c:pt idx="7579">
                  <c:v>12.773</c:v>
                </c:pt>
                <c:pt idx="7580">
                  <c:v>12.759</c:v>
                </c:pt>
                <c:pt idx="7581">
                  <c:v>12.775</c:v>
                </c:pt>
                <c:pt idx="7582">
                  <c:v>12.797000000000001</c:v>
                </c:pt>
                <c:pt idx="7583">
                  <c:v>12.756</c:v>
                </c:pt>
                <c:pt idx="7584">
                  <c:v>12.795</c:v>
                </c:pt>
                <c:pt idx="7585">
                  <c:v>12.790999999999999</c:v>
                </c:pt>
                <c:pt idx="7586">
                  <c:v>12.774000000000001</c:v>
                </c:pt>
                <c:pt idx="7587">
                  <c:v>12.812000000000006</c:v>
                </c:pt>
                <c:pt idx="7588">
                  <c:v>12.806000000000004</c:v>
                </c:pt>
                <c:pt idx="7589">
                  <c:v>12.775</c:v>
                </c:pt>
                <c:pt idx="7590">
                  <c:v>12.824</c:v>
                </c:pt>
                <c:pt idx="7591">
                  <c:v>12.813000000000002</c:v>
                </c:pt>
                <c:pt idx="7592">
                  <c:v>12.793000000000001</c:v>
                </c:pt>
                <c:pt idx="7593">
                  <c:v>12.845000000000002</c:v>
                </c:pt>
                <c:pt idx="7594">
                  <c:v>12.793999999999999</c:v>
                </c:pt>
                <c:pt idx="7595">
                  <c:v>12.796000000000001</c:v>
                </c:pt>
                <c:pt idx="7596">
                  <c:v>12.792</c:v>
                </c:pt>
                <c:pt idx="7597">
                  <c:v>12.787999999999998</c:v>
                </c:pt>
                <c:pt idx="7598">
                  <c:v>12.812000000000006</c:v>
                </c:pt>
                <c:pt idx="7599">
                  <c:v>12.806000000000004</c:v>
                </c:pt>
                <c:pt idx="7600">
                  <c:v>12.784000000000001</c:v>
                </c:pt>
                <c:pt idx="7601">
                  <c:v>12.82</c:v>
                </c:pt>
                <c:pt idx="7602">
                  <c:v>12.821</c:v>
                </c:pt>
                <c:pt idx="7603">
                  <c:v>12.808</c:v>
                </c:pt>
                <c:pt idx="7604">
                  <c:v>12.806000000000004</c:v>
                </c:pt>
                <c:pt idx="7605">
                  <c:v>12.796000000000001</c:v>
                </c:pt>
                <c:pt idx="7606">
                  <c:v>12.784000000000001</c:v>
                </c:pt>
                <c:pt idx="7607">
                  <c:v>12.797000000000001</c:v>
                </c:pt>
                <c:pt idx="7608">
                  <c:v>12.828000000000001</c:v>
                </c:pt>
                <c:pt idx="7609">
                  <c:v>12.797000000000001</c:v>
                </c:pt>
                <c:pt idx="7610">
                  <c:v>12.811</c:v>
                </c:pt>
                <c:pt idx="7611">
                  <c:v>12.821</c:v>
                </c:pt>
                <c:pt idx="7612">
                  <c:v>12.831</c:v>
                </c:pt>
                <c:pt idx="7613">
                  <c:v>12.835000000000004</c:v>
                </c:pt>
                <c:pt idx="7614">
                  <c:v>12.816000000000004</c:v>
                </c:pt>
                <c:pt idx="7615">
                  <c:v>12.805000000000012</c:v>
                </c:pt>
                <c:pt idx="7616">
                  <c:v>12.829000000000002</c:v>
                </c:pt>
                <c:pt idx="7617">
                  <c:v>12.815000000000012</c:v>
                </c:pt>
                <c:pt idx="7618">
                  <c:v>12.816000000000004</c:v>
                </c:pt>
                <c:pt idx="7619">
                  <c:v>12.812000000000006</c:v>
                </c:pt>
                <c:pt idx="7620">
                  <c:v>12.839</c:v>
                </c:pt>
                <c:pt idx="7621">
                  <c:v>12.817</c:v>
                </c:pt>
                <c:pt idx="7622">
                  <c:v>12.832000000000004</c:v>
                </c:pt>
                <c:pt idx="7623">
                  <c:v>12.852000000000015</c:v>
                </c:pt>
                <c:pt idx="7624">
                  <c:v>12.82</c:v>
                </c:pt>
                <c:pt idx="7625">
                  <c:v>12.827</c:v>
                </c:pt>
                <c:pt idx="7626">
                  <c:v>12.842000000000002</c:v>
                </c:pt>
                <c:pt idx="7627">
                  <c:v>12.837</c:v>
                </c:pt>
                <c:pt idx="7628">
                  <c:v>12.801</c:v>
                </c:pt>
                <c:pt idx="7629">
                  <c:v>12.831</c:v>
                </c:pt>
                <c:pt idx="7630">
                  <c:v>12.796000000000001</c:v>
                </c:pt>
                <c:pt idx="7631">
                  <c:v>12.809000000000006</c:v>
                </c:pt>
                <c:pt idx="7632">
                  <c:v>12.779</c:v>
                </c:pt>
                <c:pt idx="7633">
                  <c:v>12.814</c:v>
                </c:pt>
                <c:pt idx="7634">
                  <c:v>12.846</c:v>
                </c:pt>
                <c:pt idx="7635">
                  <c:v>12.789</c:v>
                </c:pt>
                <c:pt idx="7636">
                  <c:v>12.792</c:v>
                </c:pt>
                <c:pt idx="7637">
                  <c:v>12.814</c:v>
                </c:pt>
                <c:pt idx="7638">
                  <c:v>12.828000000000001</c:v>
                </c:pt>
                <c:pt idx="7639">
                  <c:v>12.811</c:v>
                </c:pt>
                <c:pt idx="7640">
                  <c:v>12.789</c:v>
                </c:pt>
                <c:pt idx="7641">
                  <c:v>12.787999999999998</c:v>
                </c:pt>
                <c:pt idx="7642">
                  <c:v>12.837</c:v>
                </c:pt>
                <c:pt idx="7643">
                  <c:v>12.829000000000002</c:v>
                </c:pt>
                <c:pt idx="7644">
                  <c:v>12.793999999999999</c:v>
                </c:pt>
                <c:pt idx="7645">
                  <c:v>12.784000000000001</c:v>
                </c:pt>
                <c:pt idx="7646">
                  <c:v>12.787000000000001</c:v>
                </c:pt>
                <c:pt idx="7647">
                  <c:v>12.805000000000012</c:v>
                </c:pt>
                <c:pt idx="7648">
                  <c:v>12.793000000000001</c:v>
                </c:pt>
                <c:pt idx="7649">
                  <c:v>12.790999999999999</c:v>
                </c:pt>
                <c:pt idx="7650">
                  <c:v>12.83</c:v>
                </c:pt>
                <c:pt idx="7651">
                  <c:v>12.789</c:v>
                </c:pt>
                <c:pt idx="7652">
                  <c:v>12.806000000000004</c:v>
                </c:pt>
                <c:pt idx="7653">
                  <c:v>12.784000000000001</c:v>
                </c:pt>
                <c:pt idx="7654">
                  <c:v>12.796000000000001</c:v>
                </c:pt>
                <c:pt idx="7655">
                  <c:v>12.761000000000001</c:v>
                </c:pt>
                <c:pt idx="7656">
                  <c:v>12.812000000000006</c:v>
                </c:pt>
                <c:pt idx="7657">
                  <c:v>12.814</c:v>
                </c:pt>
                <c:pt idx="7658">
                  <c:v>12.787999999999998</c:v>
                </c:pt>
                <c:pt idx="7659">
                  <c:v>12.819000000000004</c:v>
                </c:pt>
                <c:pt idx="7660">
                  <c:v>12.79</c:v>
                </c:pt>
                <c:pt idx="7661">
                  <c:v>12.753</c:v>
                </c:pt>
                <c:pt idx="7662">
                  <c:v>12.812000000000006</c:v>
                </c:pt>
                <c:pt idx="7663">
                  <c:v>12.771000000000001</c:v>
                </c:pt>
                <c:pt idx="7664">
                  <c:v>12.827</c:v>
                </c:pt>
                <c:pt idx="7665">
                  <c:v>12.759</c:v>
                </c:pt>
                <c:pt idx="7666">
                  <c:v>12.826000000000002</c:v>
                </c:pt>
                <c:pt idx="7667">
                  <c:v>12.753</c:v>
                </c:pt>
                <c:pt idx="7668">
                  <c:v>12.775</c:v>
                </c:pt>
                <c:pt idx="7669">
                  <c:v>12.786</c:v>
                </c:pt>
                <c:pt idx="7670">
                  <c:v>12.767000000000001</c:v>
                </c:pt>
                <c:pt idx="7671">
                  <c:v>12.801</c:v>
                </c:pt>
                <c:pt idx="7672">
                  <c:v>12.745999999999999</c:v>
                </c:pt>
                <c:pt idx="7673">
                  <c:v>12.812000000000006</c:v>
                </c:pt>
                <c:pt idx="7674">
                  <c:v>12.774000000000001</c:v>
                </c:pt>
                <c:pt idx="7675">
                  <c:v>12.805000000000012</c:v>
                </c:pt>
                <c:pt idx="7676">
                  <c:v>12.768000000000001</c:v>
                </c:pt>
                <c:pt idx="7677">
                  <c:v>12.734999999999999</c:v>
                </c:pt>
                <c:pt idx="7678">
                  <c:v>12.818</c:v>
                </c:pt>
                <c:pt idx="7679">
                  <c:v>12.784000000000001</c:v>
                </c:pt>
                <c:pt idx="7680">
                  <c:v>12.742999999999999</c:v>
                </c:pt>
                <c:pt idx="7681">
                  <c:v>12.804</c:v>
                </c:pt>
                <c:pt idx="7682">
                  <c:v>12.78</c:v>
                </c:pt>
                <c:pt idx="7683">
                  <c:v>12.795</c:v>
                </c:pt>
                <c:pt idx="7684">
                  <c:v>12.804</c:v>
                </c:pt>
                <c:pt idx="7685">
                  <c:v>12.787000000000001</c:v>
                </c:pt>
                <c:pt idx="7686">
                  <c:v>12.727999999999998</c:v>
                </c:pt>
                <c:pt idx="7687">
                  <c:v>12.858000000000002</c:v>
                </c:pt>
                <c:pt idx="7688">
                  <c:v>12.783000000000001</c:v>
                </c:pt>
                <c:pt idx="7689">
                  <c:v>12.783000000000001</c:v>
                </c:pt>
                <c:pt idx="7690">
                  <c:v>12.798999999999999</c:v>
                </c:pt>
                <c:pt idx="7691">
                  <c:v>12.796000000000001</c:v>
                </c:pt>
                <c:pt idx="7692">
                  <c:v>12.730999999999998</c:v>
                </c:pt>
                <c:pt idx="7693">
                  <c:v>12.789</c:v>
                </c:pt>
                <c:pt idx="7694">
                  <c:v>12.792</c:v>
                </c:pt>
                <c:pt idx="7695">
                  <c:v>12.746999999999998</c:v>
                </c:pt>
                <c:pt idx="7696">
                  <c:v>12.779</c:v>
                </c:pt>
                <c:pt idx="7697">
                  <c:v>12.872000000000014</c:v>
                </c:pt>
                <c:pt idx="7698">
                  <c:v>12.775</c:v>
                </c:pt>
                <c:pt idx="7699">
                  <c:v>12.775</c:v>
                </c:pt>
                <c:pt idx="7700">
                  <c:v>12.726999999999999</c:v>
                </c:pt>
                <c:pt idx="7701">
                  <c:v>12.782</c:v>
                </c:pt>
                <c:pt idx="7702">
                  <c:v>12.76</c:v>
                </c:pt>
                <c:pt idx="7703">
                  <c:v>12.731999999999999</c:v>
                </c:pt>
                <c:pt idx="7704">
                  <c:v>12.804</c:v>
                </c:pt>
                <c:pt idx="7705">
                  <c:v>12.747999999999999</c:v>
                </c:pt>
                <c:pt idx="7706">
                  <c:v>12.818</c:v>
                </c:pt>
                <c:pt idx="7707">
                  <c:v>12.789</c:v>
                </c:pt>
                <c:pt idx="7708">
                  <c:v>12.854000000000006</c:v>
                </c:pt>
                <c:pt idx="7709">
                  <c:v>12.789</c:v>
                </c:pt>
                <c:pt idx="7710">
                  <c:v>12.746999999999998</c:v>
                </c:pt>
                <c:pt idx="7711">
                  <c:v>12.749000000000001</c:v>
                </c:pt>
                <c:pt idx="7712">
                  <c:v>12.769</c:v>
                </c:pt>
                <c:pt idx="7713">
                  <c:v>12.796000000000001</c:v>
                </c:pt>
                <c:pt idx="7714">
                  <c:v>12.749000000000001</c:v>
                </c:pt>
                <c:pt idx="7715">
                  <c:v>12.777999999999999</c:v>
                </c:pt>
                <c:pt idx="7716">
                  <c:v>12.771000000000001</c:v>
                </c:pt>
                <c:pt idx="7717">
                  <c:v>12.785</c:v>
                </c:pt>
                <c:pt idx="7718">
                  <c:v>12.797999999999998</c:v>
                </c:pt>
                <c:pt idx="7719">
                  <c:v>12.787000000000001</c:v>
                </c:pt>
                <c:pt idx="7720">
                  <c:v>12.79</c:v>
                </c:pt>
                <c:pt idx="7721">
                  <c:v>12.807</c:v>
                </c:pt>
                <c:pt idx="7722">
                  <c:v>12.776</c:v>
                </c:pt>
                <c:pt idx="7723">
                  <c:v>12.818</c:v>
                </c:pt>
                <c:pt idx="7724">
                  <c:v>12.787999999999998</c:v>
                </c:pt>
                <c:pt idx="7725">
                  <c:v>12.861000000000002</c:v>
                </c:pt>
                <c:pt idx="7726">
                  <c:v>12.825000000000006</c:v>
                </c:pt>
                <c:pt idx="7727">
                  <c:v>12.818</c:v>
                </c:pt>
                <c:pt idx="7728">
                  <c:v>12.771000000000001</c:v>
                </c:pt>
                <c:pt idx="7729">
                  <c:v>12.798999999999999</c:v>
                </c:pt>
                <c:pt idx="7730">
                  <c:v>12.842000000000002</c:v>
                </c:pt>
                <c:pt idx="7731">
                  <c:v>12.787000000000001</c:v>
                </c:pt>
                <c:pt idx="7732">
                  <c:v>12.790999999999999</c:v>
                </c:pt>
                <c:pt idx="7733">
                  <c:v>12.814</c:v>
                </c:pt>
                <c:pt idx="7734">
                  <c:v>12.850000000000012</c:v>
                </c:pt>
                <c:pt idx="7735">
                  <c:v>12.853000000000012</c:v>
                </c:pt>
                <c:pt idx="7736">
                  <c:v>12.871</c:v>
                </c:pt>
                <c:pt idx="7737">
                  <c:v>12.733999999999998</c:v>
                </c:pt>
                <c:pt idx="7738">
                  <c:v>12.876000000000014</c:v>
                </c:pt>
                <c:pt idx="7739">
                  <c:v>12.811</c:v>
                </c:pt>
                <c:pt idx="7740">
                  <c:v>12.8</c:v>
                </c:pt>
                <c:pt idx="7741">
                  <c:v>12.871</c:v>
                </c:pt>
                <c:pt idx="7742">
                  <c:v>12.82</c:v>
                </c:pt>
                <c:pt idx="7743">
                  <c:v>12.909000000000002</c:v>
                </c:pt>
                <c:pt idx="7744">
                  <c:v>12.828000000000001</c:v>
                </c:pt>
                <c:pt idx="7745">
                  <c:v>12.8</c:v>
                </c:pt>
                <c:pt idx="7746">
                  <c:v>12.833</c:v>
                </c:pt>
                <c:pt idx="7747">
                  <c:v>12.874000000000002</c:v>
                </c:pt>
                <c:pt idx="7748">
                  <c:v>12.898</c:v>
                </c:pt>
                <c:pt idx="7749">
                  <c:v>12.874000000000002</c:v>
                </c:pt>
                <c:pt idx="7750">
                  <c:v>12.887</c:v>
                </c:pt>
                <c:pt idx="7751">
                  <c:v>12.866000000000012</c:v>
                </c:pt>
                <c:pt idx="7752">
                  <c:v>12.889000000000006</c:v>
                </c:pt>
                <c:pt idx="7753">
                  <c:v>12.913</c:v>
                </c:pt>
                <c:pt idx="7754">
                  <c:v>12.912000000000004</c:v>
                </c:pt>
                <c:pt idx="7755">
                  <c:v>12.860000000000012</c:v>
                </c:pt>
                <c:pt idx="7756">
                  <c:v>12.873000000000006</c:v>
                </c:pt>
                <c:pt idx="7757">
                  <c:v>12.916</c:v>
                </c:pt>
                <c:pt idx="7758">
                  <c:v>12.849</c:v>
                </c:pt>
                <c:pt idx="7759">
                  <c:v>12.915000000000004</c:v>
                </c:pt>
                <c:pt idx="7760">
                  <c:v>12.958</c:v>
                </c:pt>
                <c:pt idx="7761">
                  <c:v>12.961</c:v>
                </c:pt>
                <c:pt idx="7762">
                  <c:v>12.853000000000012</c:v>
                </c:pt>
                <c:pt idx="7763">
                  <c:v>12.9</c:v>
                </c:pt>
                <c:pt idx="7764">
                  <c:v>12.870000000000006</c:v>
                </c:pt>
                <c:pt idx="7765">
                  <c:v>12.843</c:v>
                </c:pt>
                <c:pt idx="7766">
                  <c:v>12.863000000000012</c:v>
                </c:pt>
                <c:pt idx="7767">
                  <c:v>12.905000000000006</c:v>
                </c:pt>
                <c:pt idx="7768">
                  <c:v>12.887</c:v>
                </c:pt>
                <c:pt idx="7769">
                  <c:v>12.896000000000004</c:v>
                </c:pt>
                <c:pt idx="7770">
                  <c:v>12.924000000000001</c:v>
                </c:pt>
                <c:pt idx="7771">
                  <c:v>12.882000000000012</c:v>
                </c:pt>
                <c:pt idx="7772">
                  <c:v>12.879000000000012</c:v>
                </c:pt>
                <c:pt idx="7773">
                  <c:v>12.893000000000002</c:v>
                </c:pt>
                <c:pt idx="7774">
                  <c:v>12.967000000000002</c:v>
                </c:pt>
                <c:pt idx="7775">
                  <c:v>12.91</c:v>
                </c:pt>
                <c:pt idx="7776">
                  <c:v>12.942</c:v>
                </c:pt>
                <c:pt idx="7777">
                  <c:v>12.928000000000001</c:v>
                </c:pt>
                <c:pt idx="7778">
                  <c:v>12.974</c:v>
                </c:pt>
                <c:pt idx="7779">
                  <c:v>12.907</c:v>
                </c:pt>
                <c:pt idx="7780">
                  <c:v>12.912000000000004</c:v>
                </c:pt>
                <c:pt idx="7781">
                  <c:v>12.921000000000001</c:v>
                </c:pt>
                <c:pt idx="7782">
                  <c:v>12.949</c:v>
                </c:pt>
                <c:pt idx="7783">
                  <c:v>12.939</c:v>
                </c:pt>
                <c:pt idx="7784">
                  <c:v>12.895000000000012</c:v>
                </c:pt>
                <c:pt idx="7785">
                  <c:v>12.932</c:v>
                </c:pt>
                <c:pt idx="7786">
                  <c:v>12.912000000000004</c:v>
                </c:pt>
                <c:pt idx="7787">
                  <c:v>12.959000000000012</c:v>
                </c:pt>
                <c:pt idx="7788">
                  <c:v>12.928000000000001</c:v>
                </c:pt>
                <c:pt idx="7789">
                  <c:v>12.926</c:v>
                </c:pt>
                <c:pt idx="7790">
                  <c:v>12.919</c:v>
                </c:pt>
                <c:pt idx="7791">
                  <c:v>12.916</c:v>
                </c:pt>
                <c:pt idx="7792">
                  <c:v>12.901</c:v>
                </c:pt>
                <c:pt idx="7793">
                  <c:v>12.917</c:v>
                </c:pt>
                <c:pt idx="7794">
                  <c:v>12.952000000000014</c:v>
                </c:pt>
                <c:pt idx="7795">
                  <c:v>12.915000000000004</c:v>
                </c:pt>
                <c:pt idx="7796">
                  <c:v>12.925000000000002</c:v>
                </c:pt>
                <c:pt idx="7797">
                  <c:v>12.912000000000004</c:v>
                </c:pt>
                <c:pt idx="7798">
                  <c:v>12.936</c:v>
                </c:pt>
                <c:pt idx="7799">
                  <c:v>12.956000000000012</c:v>
                </c:pt>
                <c:pt idx="7800">
                  <c:v>12.931000000000001</c:v>
                </c:pt>
                <c:pt idx="7801">
                  <c:v>12.885000000000012</c:v>
                </c:pt>
                <c:pt idx="7802">
                  <c:v>12.951000000000002</c:v>
                </c:pt>
                <c:pt idx="7803">
                  <c:v>12.870000000000006</c:v>
                </c:pt>
                <c:pt idx="7804">
                  <c:v>12.9</c:v>
                </c:pt>
                <c:pt idx="7805">
                  <c:v>12.946</c:v>
                </c:pt>
                <c:pt idx="7806">
                  <c:v>12.894</c:v>
                </c:pt>
                <c:pt idx="7807">
                  <c:v>12.869000000000012</c:v>
                </c:pt>
                <c:pt idx="7808">
                  <c:v>12.895000000000012</c:v>
                </c:pt>
                <c:pt idx="7809">
                  <c:v>12.872000000000014</c:v>
                </c:pt>
                <c:pt idx="7810">
                  <c:v>12.899000000000004</c:v>
                </c:pt>
                <c:pt idx="7811">
                  <c:v>12.854000000000006</c:v>
                </c:pt>
                <c:pt idx="7812">
                  <c:v>12.915000000000004</c:v>
                </c:pt>
                <c:pt idx="7813">
                  <c:v>12.875000000000014</c:v>
                </c:pt>
                <c:pt idx="7814">
                  <c:v>12.91</c:v>
                </c:pt>
                <c:pt idx="7815">
                  <c:v>12.877000000000002</c:v>
                </c:pt>
                <c:pt idx="7816">
                  <c:v>12.83</c:v>
                </c:pt>
                <c:pt idx="7817">
                  <c:v>12.859000000000014</c:v>
                </c:pt>
                <c:pt idx="7818">
                  <c:v>12.801</c:v>
                </c:pt>
                <c:pt idx="7819">
                  <c:v>12.837</c:v>
                </c:pt>
                <c:pt idx="7820">
                  <c:v>12.861000000000002</c:v>
                </c:pt>
                <c:pt idx="7821">
                  <c:v>12.807</c:v>
                </c:pt>
                <c:pt idx="7822">
                  <c:v>12.817</c:v>
                </c:pt>
                <c:pt idx="7823">
                  <c:v>12.824</c:v>
                </c:pt>
                <c:pt idx="7824">
                  <c:v>12.847</c:v>
                </c:pt>
                <c:pt idx="7825">
                  <c:v>12.83</c:v>
                </c:pt>
                <c:pt idx="7826">
                  <c:v>12.774000000000001</c:v>
                </c:pt>
                <c:pt idx="7827">
                  <c:v>12.752000000000002</c:v>
                </c:pt>
                <c:pt idx="7828">
                  <c:v>12.793000000000001</c:v>
                </c:pt>
                <c:pt idx="7829">
                  <c:v>12.765000000000002</c:v>
                </c:pt>
                <c:pt idx="7830">
                  <c:v>12.736999999999998</c:v>
                </c:pt>
                <c:pt idx="7831">
                  <c:v>12.713000000000001</c:v>
                </c:pt>
                <c:pt idx="7832">
                  <c:v>12.653</c:v>
                </c:pt>
                <c:pt idx="7833">
                  <c:v>12.683</c:v>
                </c:pt>
                <c:pt idx="7834">
                  <c:v>12.704000000000001</c:v>
                </c:pt>
                <c:pt idx="7835">
                  <c:v>12.679</c:v>
                </c:pt>
                <c:pt idx="7836">
                  <c:v>12.654</c:v>
                </c:pt>
                <c:pt idx="7837">
                  <c:v>12.617000000000001</c:v>
                </c:pt>
                <c:pt idx="7838">
                  <c:v>12.643000000000001</c:v>
                </c:pt>
                <c:pt idx="7839">
                  <c:v>12.614000000000001</c:v>
                </c:pt>
                <c:pt idx="7840">
                  <c:v>12.59</c:v>
                </c:pt>
                <c:pt idx="7841">
                  <c:v>12.602</c:v>
                </c:pt>
                <c:pt idx="7842">
                  <c:v>12.55</c:v>
                </c:pt>
                <c:pt idx="7843">
                  <c:v>12.58</c:v>
                </c:pt>
                <c:pt idx="7844">
                  <c:v>12.565000000000012</c:v>
                </c:pt>
                <c:pt idx="7845">
                  <c:v>12.59</c:v>
                </c:pt>
                <c:pt idx="7846">
                  <c:v>12.519</c:v>
                </c:pt>
                <c:pt idx="7847">
                  <c:v>12.55</c:v>
                </c:pt>
                <c:pt idx="7848">
                  <c:v>12.498000000000001</c:v>
                </c:pt>
                <c:pt idx="7849">
                  <c:v>12.485000000000012</c:v>
                </c:pt>
                <c:pt idx="7850">
                  <c:v>12.483000000000002</c:v>
                </c:pt>
                <c:pt idx="7851">
                  <c:v>12.461</c:v>
                </c:pt>
                <c:pt idx="7852">
                  <c:v>12.454000000000002</c:v>
                </c:pt>
                <c:pt idx="7853">
                  <c:v>12.411</c:v>
                </c:pt>
                <c:pt idx="7854">
                  <c:v>12.451000000000002</c:v>
                </c:pt>
                <c:pt idx="7855">
                  <c:v>12.388</c:v>
                </c:pt>
                <c:pt idx="7856">
                  <c:v>12.405000000000006</c:v>
                </c:pt>
                <c:pt idx="7857">
                  <c:v>12.385000000000012</c:v>
                </c:pt>
                <c:pt idx="7858">
                  <c:v>12.367000000000004</c:v>
                </c:pt>
                <c:pt idx="7859">
                  <c:v>12.342000000000002</c:v>
                </c:pt>
                <c:pt idx="7860">
                  <c:v>12.345000000000002</c:v>
                </c:pt>
                <c:pt idx="7861">
                  <c:v>12.321</c:v>
                </c:pt>
                <c:pt idx="7862">
                  <c:v>12.33</c:v>
                </c:pt>
                <c:pt idx="7863">
                  <c:v>12.314</c:v>
                </c:pt>
                <c:pt idx="7864">
                  <c:v>12.277000000000001</c:v>
                </c:pt>
                <c:pt idx="7865">
                  <c:v>12.251000000000001</c:v>
                </c:pt>
                <c:pt idx="7866">
                  <c:v>12.239999999999998</c:v>
                </c:pt>
                <c:pt idx="7867">
                  <c:v>12.212</c:v>
                </c:pt>
                <c:pt idx="7868">
                  <c:v>12.230999999999998</c:v>
                </c:pt>
                <c:pt idx="7869">
                  <c:v>12.212</c:v>
                </c:pt>
                <c:pt idx="7870">
                  <c:v>12.154</c:v>
                </c:pt>
                <c:pt idx="7871">
                  <c:v>12.156000000000002</c:v>
                </c:pt>
                <c:pt idx="7872">
                  <c:v>12.163</c:v>
                </c:pt>
                <c:pt idx="7873">
                  <c:v>12.12</c:v>
                </c:pt>
                <c:pt idx="7874">
                  <c:v>12.156000000000002</c:v>
                </c:pt>
                <c:pt idx="7875">
                  <c:v>12.123000000000001</c:v>
                </c:pt>
                <c:pt idx="7876">
                  <c:v>12.124000000000001</c:v>
                </c:pt>
                <c:pt idx="7877">
                  <c:v>12.087</c:v>
                </c:pt>
                <c:pt idx="7878">
                  <c:v>12.079000000000002</c:v>
                </c:pt>
                <c:pt idx="7879">
                  <c:v>12.047999999999998</c:v>
                </c:pt>
                <c:pt idx="7880">
                  <c:v>12.083</c:v>
                </c:pt>
                <c:pt idx="7881">
                  <c:v>12.047999999999998</c:v>
                </c:pt>
                <c:pt idx="7882">
                  <c:v>12.072000000000006</c:v>
                </c:pt>
                <c:pt idx="7883">
                  <c:v>12.085000000000004</c:v>
                </c:pt>
                <c:pt idx="7884">
                  <c:v>12.047999999999998</c:v>
                </c:pt>
                <c:pt idx="7885">
                  <c:v>12.027000000000001</c:v>
                </c:pt>
                <c:pt idx="7886">
                  <c:v>12.059000000000006</c:v>
                </c:pt>
                <c:pt idx="7887">
                  <c:v>12.023</c:v>
                </c:pt>
                <c:pt idx="7888">
                  <c:v>12.031000000000001</c:v>
                </c:pt>
                <c:pt idx="7889">
                  <c:v>11.995000000000006</c:v>
                </c:pt>
                <c:pt idx="7890">
                  <c:v>12.009</c:v>
                </c:pt>
                <c:pt idx="7891">
                  <c:v>11.997</c:v>
                </c:pt>
                <c:pt idx="7892">
                  <c:v>12.013</c:v>
                </c:pt>
                <c:pt idx="7893">
                  <c:v>11.976000000000004</c:v>
                </c:pt>
                <c:pt idx="7894">
                  <c:v>11.98</c:v>
                </c:pt>
                <c:pt idx="7895">
                  <c:v>11.977</c:v>
                </c:pt>
                <c:pt idx="7896">
                  <c:v>11.949</c:v>
                </c:pt>
                <c:pt idx="7897">
                  <c:v>11.977</c:v>
                </c:pt>
                <c:pt idx="7898">
                  <c:v>11.991</c:v>
                </c:pt>
                <c:pt idx="7899">
                  <c:v>11.975000000000012</c:v>
                </c:pt>
                <c:pt idx="7900">
                  <c:v>11.986000000000002</c:v>
                </c:pt>
                <c:pt idx="7901">
                  <c:v>11.986000000000002</c:v>
                </c:pt>
                <c:pt idx="7902">
                  <c:v>11.941000000000001</c:v>
                </c:pt>
                <c:pt idx="7903">
                  <c:v>11.966000000000006</c:v>
                </c:pt>
                <c:pt idx="7904">
                  <c:v>11.979000000000006</c:v>
                </c:pt>
                <c:pt idx="7905">
                  <c:v>11.924000000000001</c:v>
                </c:pt>
                <c:pt idx="7906">
                  <c:v>11.923</c:v>
                </c:pt>
                <c:pt idx="7907">
                  <c:v>11.918000000000001</c:v>
                </c:pt>
                <c:pt idx="7908">
                  <c:v>11.963000000000006</c:v>
                </c:pt>
                <c:pt idx="7909">
                  <c:v>11.926</c:v>
                </c:pt>
                <c:pt idx="7910">
                  <c:v>11.958</c:v>
                </c:pt>
                <c:pt idx="7911">
                  <c:v>11.909000000000002</c:v>
                </c:pt>
                <c:pt idx="7912">
                  <c:v>11.917</c:v>
                </c:pt>
                <c:pt idx="7913">
                  <c:v>11.951000000000002</c:v>
                </c:pt>
                <c:pt idx="7914">
                  <c:v>11.96</c:v>
                </c:pt>
                <c:pt idx="7915">
                  <c:v>11.932</c:v>
                </c:pt>
                <c:pt idx="7916">
                  <c:v>11.935</c:v>
                </c:pt>
                <c:pt idx="7917">
                  <c:v>12.669</c:v>
                </c:pt>
                <c:pt idx="7918">
                  <c:v>12.659000000000002</c:v>
                </c:pt>
                <c:pt idx="7919">
                  <c:v>12.614000000000001</c:v>
                </c:pt>
                <c:pt idx="7920">
                  <c:v>12.667</c:v>
                </c:pt>
                <c:pt idx="7921">
                  <c:v>12.638999999999999</c:v>
                </c:pt>
                <c:pt idx="7922">
                  <c:v>12.543000000000001</c:v>
                </c:pt>
                <c:pt idx="7923">
                  <c:v>12.605</c:v>
                </c:pt>
                <c:pt idx="7924">
                  <c:v>12.584</c:v>
                </c:pt>
                <c:pt idx="7925">
                  <c:v>12.56</c:v>
                </c:pt>
                <c:pt idx="7926">
                  <c:v>12.575000000000006</c:v>
                </c:pt>
                <c:pt idx="7927">
                  <c:v>12.513</c:v>
                </c:pt>
                <c:pt idx="7928">
                  <c:v>12.559000000000006</c:v>
                </c:pt>
                <c:pt idx="7929">
                  <c:v>12.53</c:v>
                </c:pt>
                <c:pt idx="7930">
                  <c:v>12.492000000000004</c:v>
                </c:pt>
                <c:pt idx="7931">
                  <c:v>12.502000000000002</c:v>
                </c:pt>
                <c:pt idx="7932">
                  <c:v>12.453000000000014</c:v>
                </c:pt>
                <c:pt idx="7933">
                  <c:v>12.441000000000001</c:v>
                </c:pt>
                <c:pt idx="7934">
                  <c:v>12.42</c:v>
                </c:pt>
                <c:pt idx="7935">
                  <c:v>12.466000000000006</c:v>
                </c:pt>
                <c:pt idx="7936">
                  <c:v>12.437000000000001</c:v>
                </c:pt>
                <c:pt idx="7937">
                  <c:v>12.388</c:v>
                </c:pt>
                <c:pt idx="7938">
                  <c:v>12.447000000000001</c:v>
                </c:pt>
                <c:pt idx="7939">
                  <c:v>12.31</c:v>
                </c:pt>
                <c:pt idx="7940">
                  <c:v>12.296000000000001</c:v>
                </c:pt>
                <c:pt idx="7941">
                  <c:v>12.293999999999999</c:v>
                </c:pt>
                <c:pt idx="7942">
                  <c:v>12.34</c:v>
                </c:pt>
                <c:pt idx="7943">
                  <c:v>12.339</c:v>
                </c:pt>
                <c:pt idx="7944">
                  <c:v>12.283000000000001</c:v>
                </c:pt>
                <c:pt idx="7945">
                  <c:v>12.29</c:v>
                </c:pt>
                <c:pt idx="7946">
                  <c:v>12.245999999999999</c:v>
                </c:pt>
                <c:pt idx="7947">
                  <c:v>12.220999999999998</c:v>
                </c:pt>
                <c:pt idx="7948">
                  <c:v>12.193</c:v>
                </c:pt>
                <c:pt idx="7949">
                  <c:v>12.213999999999999</c:v>
                </c:pt>
                <c:pt idx="7950">
                  <c:v>12.173</c:v>
                </c:pt>
                <c:pt idx="7951">
                  <c:v>12.192</c:v>
                </c:pt>
                <c:pt idx="7952">
                  <c:v>12.182</c:v>
                </c:pt>
                <c:pt idx="7953">
                  <c:v>12.217000000000001</c:v>
                </c:pt>
                <c:pt idx="7954">
                  <c:v>12.125</c:v>
                </c:pt>
                <c:pt idx="7955">
                  <c:v>12.204000000000001</c:v>
                </c:pt>
                <c:pt idx="7956">
                  <c:v>12.17</c:v>
                </c:pt>
                <c:pt idx="7957">
                  <c:v>12.137999999999998</c:v>
                </c:pt>
                <c:pt idx="7958">
                  <c:v>12.143999999999998</c:v>
                </c:pt>
                <c:pt idx="7959">
                  <c:v>12.084</c:v>
                </c:pt>
                <c:pt idx="7960">
                  <c:v>12.133000000000001</c:v>
                </c:pt>
                <c:pt idx="7961">
                  <c:v>12.145</c:v>
                </c:pt>
                <c:pt idx="7962">
                  <c:v>12.076000000000002</c:v>
                </c:pt>
                <c:pt idx="7963">
                  <c:v>12.095000000000002</c:v>
                </c:pt>
                <c:pt idx="7964">
                  <c:v>12.015000000000002</c:v>
                </c:pt>
                <c:pt idx="7965">
                  <c:v>12.008000000000001</c:v>
                </c:pt>
                <c:pt idx="7966">
                  <c:v>12.094000000000001</c:v>
                </c:pt>
                <c:pt idx="7967">
                  <c:v>12.054</c:v>
                </c:pt>
                <c:pt idx="7968">
                  <c:v>12.022</c:v>
                </c:pt>
                <c:pt idx="7969">
                  <c:v>11.98</c:v>
                </c:pt>
                <c:pt idx="7970">
                  <c:v>12.055000000000012</c:v>
                </c:pt>
                <c:pt idx="7971">
                  <c:v>12.143000000000001</c:v>
                </c:pt>
                <c:pt idx="7972">
                  <c:v>11.961</c:v>
                </c:pt>
                <c:pt idx="7973">
                  <c:v>12.029</c:v>
                </c:pt>
                <c:pt idx="7974">
                  <c:v>11.93</c:v>
                </c:pt>
                <c:pt idx="7975">
                  <c:v>11.962000000000012</c:v>
                </c:pt>
                <c:pt idx="7976">
                  <c:v>12.006</c:v>
                </c:pt>
                <c:pt idx="7977">
                  <c:v>12.023</c:v>
                </c:pt>
                <c:pt idx="7978">
                  <c:v>11.984</c:v>
                </c:pt>
                <c:pt idx="7979">
                  <c:v>11.959000000000012</c:v>
                </c:pt>
                <c:pt idx="7980">
                  <c:v>11.912000000000004</c:v>
                </c:pt>
                <c:pt idx="7981">
                  <c:v>11.969000000000012</c:v>
                </c:pt>
                <c:pt idx="7982">
                  <c:v>11.937000000000001</c:v>
                </c:pt>
                <c:pt idx="7983">
                  <c:v>11.957000000000004</c:v>
                </c:pt>
                <c:pt idx="7984">
                  <c:v>11.981</c:v>
                </c:pt>
                <c:pt idx="7985">
                  <c:v>11.844000000000001</c:v>
                </c:pt>
                <c:pt idx="7986">
                  <c:v>11.977</c:v>
                </c:pt>
                <c:pt idx="7987">
                  <c:v>12.06</c:v>
                </c:pt>
                <c:pt idx="7988">
                  <c:v>12.058</c:v>
                </c:pt>
                <c:pt idx="7989">
                  <c:v>12.042</c:v>
                </c:pt>
                <c:pt idx="7990">
                  <c:v>12.036</c:v>
                </c:pt>
                <c:pt idx="7991">
                  <c:v>12.029</c:v>
                </c:pt>
                <c:pt idx="7992">
                  <c:v>12.017000000000001</c:v>
                </c:pt>
                <c:pt idx="7993">
                  <c:v>12.01</c:v>
                </c:pt>
                <c:pt idx="7994">
                  <c:v>12.003</c:v>
                </c:pt>
                <c:pt idx="7995">
                  <c:v>11.995000000000006</c:v>
                </c:pt>
                <c:pt idx="7996">
                  <c:v>11.99</c:v>
                </c:pt>
                <c:pt idx="7997">
                  <c:v>11.987</c:v>
                </c:pt>
                <c:pt idx="7998">
                  <c:v>11.993</c:v>
                </c:pt>
                <c:pt idx="7999">
                  <c:v>11.977</c:v>
                </c:pt>
                <c:pt idx="8000">
                  <c:v>11.978</c:v>
                </c:pt>
                <c:pt idx="8001">
                  <c:v>11.974</c:v>
                </c:pt>
                <c:pt idx="8002">
                  <c:v>11.972000000000012</c:v>
                </c:pt>
                <c:pt idx="8003">
                  <c:v>11.977</c:v>
                </c:pt>
                <c:pt idx="8004">
                  <c:v>11.968</c:v>
                </c:pt>
                <c:pt idx="8005">
                  <c:v>11.977</c:v>
                </c:pt>
                <c:pt idx="8006">
                  <c:v>11.98</c:v>
                </c:pt>
                <c:pt idx="8007">
                  <c:v>11.986000000000002</c:v>
                </c:pt>
                <c:pt idx="8008">
                  <c:v>11.989000000000004</c:v>
                </c:pt>
                <c:pt idx="8009">
                  <c:v>11.99</c:v>
                </c:pt>
                <c:pt idx="8010">
                  <c:v>11.988</c:v>
                </c:pt>
                <c:pt idx="8011">
                  <c:v>11.995000000000006</c:v>
                </c:pt>
                <c:pt idx="8012">
                  <c:v>12.006</c:v>
                </c:pt>
                <c:pt idx="8013">
                  <c:v>12.003</c:v>
                </c:pt>
                <c:pt idx="8014">
                  <c:v>12.018000000000001</c:v>
                </c:pt>
                <c:pt idx="8015">
                  <c:v>12.006</c:v>
                </c:pt>
                <c:pt idx="8016">
                  <c:v>12.017000000000001</c:v>
                </c:pt>
                <c:pt idx="8017">
                  <c:v>12.025</c:v>
                </c:pt>
                <c:pt idx="8018">
                  <c:v>12.03</c:v>
                </c:pt>
                <c:pt idx="8019">
                  <c:v>12.036</c:v>
                </c:pt>
                <c:pt idx="8020">
                  <c:v>12.042</c:v>
                </c:pt>
                <c:pt idx="8021">
                  <c:v>12.047000000000001</c:v>
                </c:pt>
                <c:pt idx="8022">
                  <c:v>12.055000000000012</c:v>
                </c:pt>
                <c:pt idx="8023">
                  <c:v>12.047000000000001</c:v>
                </c:pt>
                <c:pt idx="8024">
                  <c:v>12.06</c:v>
                </c:pt>
                <c:pt idx="8025">
                  <c:v>12.062000000000006</c:v>
                </c:pt>
                <c:pt idx="8026">
                  <c:v>12.072000000000006</c:v>
                </c:pt>
                <c:pt idx="8027">
                  <c:v>12.09</c:v>
                </c:pt>
                <c:pt idx="8028">
                  <c:v>12.081</c:v>
                </c:pt>
                <c:pt idx="8029">
                  <c:v>12.084</c:v>
                </c:pt>
                <c:pt idx="8030">
                  <c:v>12.109</c:v>
                </c:pt>
                <c:pt idx="8031">
                  <c:v>12.115</c:v>
                </c:pt>
                <c:pt idx="8032">
                  <c:v>12.117999999999999</c:v>
                </c:pt>
                <c:pt idx="8033">
                  <c:v>12.127999999999998</c:v>
                </c:pt>
                <c:pt idx="8034">
                  <c:v>12.122</c:v>
                </c:pt>
                <c:pt idx="8035">
                  <c:v>12.133999999999999</c:v>
                </c:pt>
                <c:pt idx="8036">
                  <c:v>12.145</c:v>
                </c:pt>
                <c:pt idx="8037">
                  <c:v>12.146999999999998</c:v>
                </c:pt>
                <c:pt idx="8038">
                  <c:v>12.157</c:v>
                </c:pt>
                <c:pt idx="8039">
                  <c:v>12.163</c:v>
                </c:pt>
                <c:pt idx="8040">
                  <c:v>12.182</c:v>
                </c:pt>
                <c:pt idx="8041">
                  <c:v>12.177</c:v>
                </c:pt>
                <c:pt idx="8042">
                  <c:v>12.181000000000001</c:v>
                </c:pt>
                <c:pt idx="8043">
                  <c:v>12.199</c:v>
                </c:pt>
                <c:pt idx="8044">
                  <c:v>12.193</c:v>
                </c:pt>
                <c:pt idx="8045">
                  <c:v>12.207999999999998</c:v>
                </c:pt>
                <c:pt idx="8046">
                  <c:v>12.207999999999998</c:v>
                </c:pt>
                <c:pt idx="8047">
                  <c:v>12.215</c:v>
                </c:pt>
                <c:pt idx="8048">
                  <c:v>12.218999999999999</c:v>
                </c:pt>
                <c:pt idx="8049">
                  <c:v>12.233999999999998</c:v>
                </c:pt>
                <c:pt idx="8050">
                  <c:v>12.239999999999998</c:v>
                </c:pt>
                <c:pt idx="8051">
                  <c:v>12.247999999999999</c:v>
                </c:pt>
                <c:pt idx="8052">
                  <c:v>12.25</c:v>
                </c:pt>
                <c:pt idx="8053">
                  <c:v>12.255000000000004</c:v>
                </c:pt>
                <c:pt idx="8054">
                  <c:v>12.262</c:v>
                </c:pt>
                <c:pt idx="8055">
                  <c:v>12.264000000000001</c:v>
                </c:pt>
                <c:pt idx="8056">
                  <c:v>12.277999999999999</c:v>
                </c:pt>
                <c:pt idx="8057">
                  <c:v>12.284000000000001</c:v>
                </c:pt>
                <c:pt idx="8058">
                  <c:v>12.286</c:v>
                </c:pt>
                <c:pt idx="8059">
                  <c:v>12.295</c:v>
                </c:pt>
                <c:pt idx="8060">
                  <c:v>12.290999999999999</c:v>
                </c:pt>
                <c:pt idx="8061">
                  <c:v>12.304</c:v>
                </c:pt>
                <c:pt idx="8062">
                  <c:v>12.317</c:v>
                </c:pt>
                <c:pt idx="8063">
                  <c:v>12.321</c:v>
                </c:pt>
                <c:pt idx="8064">
                  <c:v>12.318</c:v>
                </c:pt>
                <c:pt idx="8065">
                  <c:v>12.331</c:v>
                </c:pt>
                <c:pt idx="8066">
                  <c:v>12.338000000000001</c:v>
                </c:pt>
                <c:pt idx="8067">
                  <c:v>12.350000000000012</c:v>
                </c:pt>
                <c:pt idx="8068">
                  <c:v>12.352000000000015</c:v>
                </c:pt>
                <c:pt idx="8069">
                  <c:v>12.358000000000002</c:v>
                </c:pt>
                <c:pt idx="8070">
                  <c:v>12.368</c:v>
                </c:pt>
                <c:pt idx="8071">
                  <c:v>12.371</c:v>
                </c:pt>
                <c:pt idx="8072">
                  <c:v>12.378</c:v>
                </c:pt>
                <c:pt idx="8073">
                  <c:v>11.912000000000004</c:v>
                </c:pt>
                <c:pt idx="8074">
                  <c:v>11.858000000000002</c:v>
                </c:pt>
                <c:pt idx="8075">
                  <c:v>11.862000000000014</c:v>
                </c:pt>
                <c:pt idx="8076">
                  <c:v>11.894</c:v>
                </c:pt>
                <c:pt idx="8077">
                  <c:v>11.879000000000012</c:v>
                </c:pt>
                <c:pt idx="8078">
                  <c:v>11.881</c:v>
                </c:pt>
                <c:pt idx="8079">
                  <c:v>11.864000000000004</c:v>
                </c:pt>
                <c:pt idx="8080">
                  <c:v>11.847</c:v>
                </c:pt>
                <c:pt idx="8081">
                  <c:v>11.878</c:v>
                </c:pt>
                <c:pt idx="8082">
                  <c:v>11.864000000000004</c:v>
                </c:pt>
                <c:pt idx="8083">
                  <c:v>11.887</c:v>
                </c:pt>
                <c:pt idx="8084">
                  <c:v>11.899000000000004</c:v>
                </c:pt>
                <c:pt idx="8085">
                  <c:v>11.911</c:v>
                </c:pt>
                <c:pt idx="8086">
                  <c:v>11.886000000000006</c:v>
                </c:pt>
                <c:pt idx="8087">
                  <c:v>11.912000000000004</c:v>
                </c:pt>
                <c:pt idx="8088">
                  <c:v>11.916</c:v>
                </c:pt>
                <c:pt idx="8089">
                  <c:v>11.921000000000001</c:v>
                </c:pt>
                <c:pt idx="8090">
                  <c:v>11.937000000000001</c:v>
                </c:pt>
                <c:pt idx="8091">
                  <c:v>11.939</c:v>
                </c:pt>
                <c:pt idx="8092">
                  <c:v>11.955000000000014</c:v>
                </c:pt>
                <c:pt idx="8093">
                  <c:v>11.953000000000014</c:v>
                </c:pt>
                <c:pt idx="8094">
                  <c:v>11.982000000000006</c:v>
                </c:pt>
                <c:pt idx="8095">
                  <c:v>11.962000000000012</c:v>
                </c:pt>
                <c:pt idx="8096">
                  <c:v>11.987</c:v>
                </c:pt>
                <c:pt idx="8097">
                  <c:v>11.987</c:v>
                </c:pt>
                <c:pt idx="8098">
                  <c:v>12.027000000000001</c:v>
                </c:pt>
                <c:pt idx="8099">
                  <c:v>12.027000000000001</c:v>
                </c:pt>
                <c:pt idx="8100">
                  <c:v>12.047999999999998</c:v>
                </c:pt>
                <c:pt idx="8101">
                  <c:v>12.102</c:v>
                </c:pt>
                <c:pt idx="8102">
                  <c:v>12.052000000000012</c:v>
                </c:pt>
                <c:pt idx="8103">
                  <c:v>12.022</c:v>
                </c:pt>
                <c:pt idx="8104">
                  <c:v>12.103</c:v>
                </c:pt>
                <c:pt idx="8105">
                  <c:v>12.11</c:v>
                </c:pt>
                <c:pt idx="8106">
                  <c:v>12.096</c:v>
                </c:pt>
                <c:pt idx="8107">
                  <c:v>12.451000000000002</c:v>
                </c:pt>
                <c:pt idx="8108">
                  <c:v>12.064</c:v>
                </c:pt>
                <c:pt idx="8109">
                  <c:v>12.078000000000001</c:v>
                </c:pt>
                <c:pt idx="8110">
                  <c:v>12.158000000000001</c:v>
                </c:pt>
                <c:pt idx="8111">
                  <c:v>12.195</c:v>
                </c:pt>
                <c:pt idx="8112">
                  <c:v>12.17</c:v>
                </c:pt>
                <c:pt idx="8113">
                  <c:v>12.197999999999999</c:v>
                </c:pt>
                <c:pt idx="8114">
                  <c:v>12.099</c:v>
                </c:pt>
                <c:pt idx="8115">
                  <c:v>11.99</c:v>
                </c:pt>
                <c:pt idx="8116">
                  <c:v>12.274000000000001</c:v>
                </c:pt>
                <c:pt idx="8117">
                  <c:v>12.189</c:v>
                </c:pt>
                <c:pt idx="8118">
                  <c:v>12.225</c:v>
                </c:pt>
                <c:pt idx="8119">
                  <c:v>12.233999999999998</c:v>
                </c:pt>
                <c:pt idx="8120">
                  <c:v>12.186</c:v>
                </c:pt>
                <c:pt idx="8121">
                  <c:v>12.237999999999998</c:v>
                </c:pt>
                <c:pt idx="8122">
                  <c:v>12.239999999999998</c:v>
                </c:pt>
                <c:pt idx="8123">
                  <c:v>12.212</c:v>
                </c:pt>
                <c:pt idx="8124">
                  <c:v>12.271000000000001</c:v>
                </c:pt>
                <c:pt idx="8125">
                  <c:v>12.229999999999999</c:v>
                </c:pt>
                <c:pt idx="8126">
                  <c:v>12.306000000000004</c:v>
                </c:pt>
                <c:pt idx="8127">
                  <c:v>12.290999999999999</c:v>
                </c:pt>
                <c:pt idx="8128">
                  <c:v>12.302000000000012</c:v>
                </c:pt>
                <c:pt idx="8129">
                  <c:v>12.306000000000004</c:v>
                </c:pt>
                <c:pt idx="8130">
                  <c:v>12.308</c:v>
                </c:pt>
                <c:pt idx="8131">
                  <c:v>12.333</c:v>
                </c:pt>
                <c:pt idx="8132">
                  <c:v>12.309000000000006</c:v>
                </c:pt>
                <c:pt idx="8133">
                  <c:v>12.335000000000004</c:v>
                </c:pt>
                <c:pt idx="8134">
                  <c:v>12.351000000000004</c:v>
                </c:pt>
                <c:pt idx="8135">
                  <c:v>12.301</c:v>
                </c:pt>
                <c:pt idx="8136">
                  <c:v>12.365000000000014</c:v>
                </c:pt>
                <c:pt idx="8137">
                  <c:v>12.350000000000012</c:v>
                </c:pt>
                <c:pt idx="8138">
                  <c:v>12.366000000000012</c:v>
                </c:pt>
                <c:pt idx="8139">
                  <c:v>12.373000000000006</c:v>
                </c:pt>
                <c:pt idx="8140">
                  <c:v>12.372000000000014</c:v>
                </c:pt>
                <c:pt idx="8141">
                  <c:v>12.404</c:v>
                </c:pt>
                <c:pt idx="8142">
                  <c:v>12.394</c:v>
                </c:pt>
                <c:pt idx="8143">
                  <c:v>12.394</c:v>
                </c:pt>
                <c:pt idx="8144">
                  <c:v>12.411</c:v>
                </c:pt>
                <c:pt idx="8145">
                  <c:v>12.404</c:v>
                </c:pt>
                <c:pt idx="8146">
                  <c:v>12.404</c:v>
                </c:pt>
                <c:pt idx="8147">
                  <c:v>12.423</c:v>
                </c:pt>
                <c:pt idx="8148">
                  <c:v>12.417</c:v>
                </c:pt>
                <c:pt idx="8149">
                  <c:v>12.455000000000014</c:v>
                </c:pt>
                <c:pt idx="8150">
                  <c:v>12.451000000000002</c:v>
                </c:pt>
                <c:pt idx="8151">
                  <c:v>12.471</c:v>
                </c:pt>
                <c:pt idx="8152">
                  <c:v>12.445</c:v>
                </c:pt>
                <c:pt idx="8153">
                  <c:v>12.464</c:v>
                </c:pt>
                <c:pt idx="8154">
                  <c:v>12.471</c:v>
                </c:pt>
                <c:pt idx="8155">
                  <c:v>12.494</c:v>
                </c:pt>
                <c:pt idx="8156">
                  <c:v>11.908000000000001</c:v>
                </c:pt>
                <c:pt idx="8157">
                  <c:v>11.879000000000012</c:v>
                </c:pt>
                <c:pt idx="8158">
                  <c:v>11.906000000000002</c:v>
                </c:pt>
                <c:pt idx="8159">
                  <c:v>11.897</c:v>
                </c:pt>
                <c:pt idx="8160">
                  <c:v>11.889000000000006</c:v>
                </c:pt>
                <c:pt idx="8161">
                  <c:v>11.89</c:v>
                </c:pt>
                <c:pt idx="8162">
                  <c:v>11.869000000000012</c:v>
                </c:pt>
                <c:pt idx="8163">
                  <c:v>11.901</c:v>
                </c:pt>
                <c:pt idx="8164">
                  <c:v>11.874000000000002</c:v>
                </c:pt>
                <c:pt idx="8165">
                  <c:v>11.91</c:v>
                </c:pt>
                <c:pt idx="8166">
                  <c:v>11.905000000000006</c:v>
                </c:pt>
                <c:pt idx="8167">
                  <c:v>11.901</c:v>
                </c:pt>
                <c:pt idx="8168">
                  <c:v>11.909000000000002</c:v>
                </c:pt>
                <c:pt idx="8169">
                  <c:v>11.917</c:v>
                </c:pt>
                <c:pt idx="8170">
                  <c:v>11.914</c:v>
                </c:pt>
                <c:pt idx="8171">
                  <c:v>11.931000000000001</c:v>
                </c:pt>
                <c:pt idx="8172">
                  <c:v>11.936</c:v>
                </c:pt>
                <c:pt idx="8173">
                  <c:v>11.953000000000014</c:v>
                </c:pt>
                <c:pt idx="8174">
                  <c:v>11.968</c:v>
                </c:pt>
                <c:pt idx="8175">
                  <c:v>11.958</c:v>
                </c:pt>
                <c:pt idx="8176">
                  <c:v>11.986000000000002</c:v>
                </c:pt>
                <c:pt idx="8177">
                  <c:v>12.003</c:v>
                </c:pt>
                <c:pt idx="8178">
                  <c:v>11.987</c:v>
                </c:pt>
                <c:pt idx="8179">
                  <c:v>12.016</c:v>
                </c:pt>
                <c:pt idx="8180">
                  <c:v>12.026</c:v>
                </c:pt>
                <c:pt idx="8181">
                  <c:v>12.006</c:v>
                </c:pt>
                <c:pt idx="8182">
                  <c:v>12.037000000000001</c:v>
                </c:pt>
                <c:pt idx="8183">
                  <c:v>12.04</c:v>
                </c:pt>
                <c:pt idx="8184">
                  <c:v>12.05</c:v>
                </c:pt>
                <c:pt idx="8185">
                  <c:v>12.075000000000006</c:v>
                </c:pt>
                <c:pt idx="8186">
                  <c:v>12.067</c:v>
                </c:pt>
                <c:pt idx="8187">
                  <c:v>12.083</c:v>
                </c:pt>
                <c:pt idx="8188">
                  <c:v>12.059000000000006</c:v>
                </c:pt>
                <c:pt idx="8189">
                  <c:v>12.117000000000001</c:v>
                </c:pt>
                <c:pt idx="8190">
                  <c:v>12.129999999999999</c:v>
                </c:pt>
                <c:pt idx="8191">
                  <c:v>12.129999999999999</c:v>
                </c:pt>
                <c:pt idx="8192">
                  <c:v>12.143000000000001</c:v>
                </c:pt>
                <c:pt idx="8193">
                  <c:v>12.155000000000006</c:v>
                </c:pt>
                <c:pt idx="8194">
                  <c:v>12.126000000000001</c:v>
                </c:pt>
                <c:pt idx="8195">
                  <c:v>12.156000000000002</c:v>
                </c:pt>
                <c:pt idx="8196">
                  <c:v>12.158000000000001</c:v>
                </c:pt>
                <c:pt idx="8197">
                  <c:v>12.185</c:v>
                </c:pt>
                <c:pt idx="8198">
                  <c:v>12.192</c:v>
                </c:pt>
                <c:pt idx="8199">
                  <c:v>12.213999999999999</c:v>
                </c:pt>
                <c:pt idx="8200">
                  <c:v>12.202</c:v>
                </c:pt>
                <c:pt idx="8201">
                  <c:v>12.216000000000001</c:v>
                </c:pt>
                <c:pt idx="8202">
                  <c:v>12.209999999999999</c:v>
                </c:pt>
                <c:pt idx="8203">
                  <c:v>12.236000000000001</c:v>
                </c:pt>
                <c:pt idx="8204">
                  <c:v>12.239999999999998</c:v>
                </c:pt>
                <c:pt idx="8205">
                  <c:v>12.239000000000001</c:v>
                </c:pt>
                <c:pt idx="8206">
                  <c:v>12.272</c:v>
                </c:pt>
                <c:pt idx="8207">
                  <c:v>12.254</c:v>
                </c:pt>
                <c:pt idx="8208">
                  <c:v>12.293999999999999</c:v>
                </c:pt>
                <c:pt idx="8209">
                  <c:v>12.282</c:v>
                </c:pt>
                <c:pt idx="8210">
                  <c:v>12.286</c:v>
                </c:pt>
                <c:pt idx="8211">
                  <c:v>12.319000000000004</c:v>
                </c:pt>
                <c:pt idx="8212">
                  <c:v>12.296000000000001</c:v>
                </c:pt>
                <c:pt idx="8213">
                  <c:v>12.347</c:v>
                </c:pt>
                <c:pt idx="8214">
                  <c:v>12.297999999999998</c:v>
                </c:pt>
                <c:pt idx="8215">
                  <c:v>12.351000000000004</c:v>
                </c:pt>
                <c:pt idx="8216">
                  <c:v>12.344000000000001</c:v>
                </c:pt>
                <c:pt idx="8217">
                  <c:v>12.354000000000006</c:v>
                </c:pt>
                <c:pt idx="8218">
                  <c:v>12.34</c:v>
                </c:pt>
                <c:pt idx="8219">
                  <c:v>12.362000000000014</c:v>
                </c:pt>
                <c:pt idx="8220">
                  <c:v>12.383000000000004</c:v>
                </c:pt>
                <c:pt idx="8221">
                  <c:v>12.383000000000004</c:v>
                </c:pt>
                <c:pt idx="8222">
                  <c:v>12.379000000000012</c:v>
                </c:pt>
                <c:pt idx="8223">
                  <c:v>12.374000000000002</c:v>
                </c:pt>
                <c:pt idx="8224">
                  <c:v>12.397</c:v>
                </c:pt>
                <c:pt idx="8225">
                  <c:v>12.391</c:v>
                </c:pt>
                <c:pt idx="8226">
                  <c:v>12.405000000000006</c:v>
                </c:pt>
                <c:pt idx="8227">
                  <c:v>12.408000000000001</c:v>
                </c:pt>
                <c:pt idx="8228">
                  <c:v>12.4</c:v>
                </c:pt>
                <c:pt idx="8229">
                  <c:v>12.424000000000001</c:v>
                </c:pt>
                <c:pt idx="8230">
                  <c:v>12.417</c:v>
                </c:pt>
                <c:pt idx="8231">
                  <c:v>12.43</c:v>
                </c:pt>
                <c:pt idx="8232">
                  <c:v>12.424000000000001</c:v>
                </c:pt>
                <c:pt idx="8233">
                  <c:v>12.429</c:v>
                </c:pt>
                <c:pt idx="8234">
                  <c:v>12.444000000000001</c:v>
                </c:pt>
                <c:pt idx="8235">
                  <c:v>11.77</c:v>
                </c:pt>
                <c:pt idx="8236">
                  <c:v>11.853000000000012</c:v>
                </c:pt>
                <c:pt idx="8237">
                  <c:v>11.834</c:v>
                </c:pt>
                <c:pt idx="8238">
                  <c:v>11.850000000000012</c:v>
                </c:pt>
                <c:pt idx="8239">
                  <c:v>11.850000000000012</c:v>
                </c:pt>
                <c:pt idx="8240">
                  <c:v>11.878</c:v>
                </c:pt>
                <c:pt idx="8241">
                  <c:v>11.861000000000002</c:v>
                </c:pt>
                <c:pt idx="8242">
                  <c:v>11.964</c:v>
                </c:pt>
                <c:pt idx="8243">
                  <c:v>11.977</c:v>
                </c:pt>
                <c:pt idx="8244">
                  <c:v>12.095000000000002</c:v>
                </c:pt>
                <c:pt idx="8245">
                  <c:v>12.07</c:v>
                </c:pt>
                <c:pt idx="8246">
                  <c:v>12.077</c:v>
                </c:pt>
                <c:pt idx="8247">
                  <c:v>12.087</c:v>
                </c:pt>
                <c:pt idx="8248">
                  <c:v>12.085000000000004</c:v>
                </c:pt>
                <c:pt idx="8249">
                  <c:v>12.078000000000001</c:v>
                </c:pt>
                <c:pt idx="8250">
                  <c:v>12.123000000000001</c:v>
                </c:pt>
                <c:pt idx="8251">
                  <c:v>12.124000000000001</c:v>
                </c:pt>
                <c:pt idx="8252">
                  <c:v>12.123000000000001</c:v>
                </c:pt>
                <c:pt idx="8253">
                  <c:v>12.141999999999999</c:v>
                </c:pt>
                <c:pt idx="8254">
                  <c:v>12.175000000000002</c:v>
                </c:pt>
                <c:pt idx="8255">
                  <c:v>12.152000000000006</c:v>
                </c:pt>
                <c:pt idx="8256">
                  <c:v>12.141999999999999</c:v>
                </c:pt>
                <c:pt idx="8257">
                  <c:v>12.181000000000001</c:v>
                </c:pt>
                <c:pt idx="8258">
                  <c:v>12.184000000000001</c:v>
                </c:pt>
                <c:pt idx="8259">
                  <c:v>12.199</c:v>
                </c:pt>
                <c:pt idx="8260">
                  <c:v>12.223999999999998</c:v>
                </c:pt>
                <c:pt idx="8261">
                  <c:v>12.261000000000001</c:v>
                </c:pt>
                <c:pt idx="8262">
                  <c:v>12.253</c:v>
                </c:pt>
                <c:pt idx="8263">
                  <c:v>12.233999999999998</c:v>
                </c:pt>
                <c:pt idx="8264">
                  <c:v>12.230999999999998</c:v>
                </c:pt>
                <c:pt idx="8265">
                  <c:v>12.259</c:v>
                </c:pt>
                <c:pt idx="8266">
                  <c:v>12.269</c:v>
                </c:pt>
                <c:pt idx="8267">
                  <c:v>12.267000000000001</c:v>
                </c:pt>
                <c:pt idx="8268">
                  <c:v>12.308</c:v>
                </c:pt>
                <c:pt idx="8269">
                  <c:v>12.301</c:v>
                </c:pt>
                <c:pt idx="8270">
                  <c:v>12.282</c:v>
                </c:pt>
                <c:pt idx="8271">
                  <c:v>12.293999999999999</c:v>
                </c:pt>
                <c:pt idx="8272">
                  <c:v>12.277999999999999</c:v>
                </c:pt>
                <c:pt idx="8273">
                  <c:v>12.306000000000004</c:v>
                </c:pt>
                <c:pt idx="8274">
                  <c:v>12.32</c:v>
                </c:pt>
                <c:pt idx="8275">
                  <c:v>12.321</c:v>
                </c:pt>
                <c:pt idx="8276">
                  <c:v>12.348000000000001</c:v>
                </c:pt>
                <c:pt idx="8277">
                  <c:v>12.345000000000002</c:v>
                </c:pt>
                <c:pt idx="8278">
                  <c:v>12.315000000000012</c:v>
                </c:pt>
                <c:pt idx="8279">
                  <c:v>12.358000000000002</c:v>
                </c:pt>
                <c:pt idx="8280">
                  <c:v>12.374000000000002</c:v>
                </c:pt>
                <c:pt idx="8281">
                  <c:v>12.44</c:v>
                </c:pt>
                <c:pt idx="8282">
                  <c:v>12.382000000000012</c:v>
                </c:pt>
                <c:pt idx="8283">
                  <c:v>12.409000000000002</c:v>
                </c:pt>
                <c:pt idx="8284">
                  <c:v>12.409000000000002</c:v>
                </c:pt>
                <c:pt idx="8285">
                  <c:v>12.43</c:v>
                </c:pt>
                <c:pt idx="8286">
                  <c:v>12.445</c:v>
                </c:pt>
                <c:pt idx="8287">
                  <c:v>0</c:v>
                </c:pt>
                <c:pt idx="8288">
                  <c:v>0</c:v>
                </c:pt>
                <c:pt idx="8289">
                  <c:v>0</c:v>
                </c:pt>
                <c:pt idx="8290">
                  <c:v>0</c:v>
                </c:pt>
                <c:pt idx="8291">
                  <c:v>0</c:v>
                </c:pt>
                <c:pt idx="8292">
                  <c:v>0</c:v>
                </c:pt>
                <c:pt idx="8293">
                  <c:v>0</c:v>
                </c:pt>
                <c:pt idx="8294">
                  <c:v>0</c:v>
                </c:pt>
                <c:pt idx="8295">
                  <c:v>0</c:v>
                </c:pt>
                <c:pt idx="8296">
                  <c:v>0</c:v>
                </c:pt>
                <c:pt idx="8297">
                  <c:v>0</c:v>
                </c:pt>
                <c:pt idx="8298">
                  <c:v>0</c:v>
                </c:pt>
                <c:pt idx="8299">
                  <c:v>0</c:v>
                </c:pt>
                <c:pt idx="8300">
                  <c:v>0</c:v>
                </c:pt>
                <c:pt idx="8301">
                  <c:v>0</c:v>
                </c:pt>
                <c:pt idx="8302">
                  <c:v>0</c:v>
                </c:pt>
                <c:pt idx="8303">
                  <c:v>0</c:v>
                </c:pt>
                <c:pt idx="8304">
                  <c:v>0</c:v>
                </c:pt>
                <c:pt idx="8305">
                  <c:v>0</c:v>
                </c:pt>
                <c:pt idx="8306">
                  <c:v>0</c:v>
                </c:pt>
                <c:pt idx="8307">
                  <c:v>0</c:v>
                </c:pt>
                <c:pt idx="8308">
                  <c:v>0</c:v>
                </c:pt>
                <c:pt idx="8309">
                  <c:v>0</c:v>
                </c:pt>
                <c:pt idx="8310">
                  <c:v>0</c:v>
                </c:pt>
                <c:pt idx="8311">
                  <c:v>0</c:v>
                </c:pt>
                <c:pt idx="8312">
                  <c:v>0</c:v>
                </c:pt>
                <c:pt idx="8313">
                  <c:v>0</c:v>
                </c:pt>
                <c:pt idx="8314">
                  <c:v>0</c:v>
                </c:pt>
                <c:pt idx="8315">
                  <c:v>0</c:v>
                </c:pt>
                <c:pt idx="8316">
                  <c:v>0</c:v>
                </c:pt>
                <c:pt idx="8317">
                  <c:v>0</c:v>
                </c:pt>
                <c:pt idx="8318">
                  <c:v>0</c:v>
                </c:pt>
                <c:pt idx="8319">
                  <c:v>0</c:v>
                </c:pt>
                <c:pt idx="8320">
                  <c:v>0</c:v>
                </c:pt>
                <c:pt idx="8321">
                  <c:v>0</c:v>
                </c:pt>
                <c:pt idx="8322">
                  <c:v>0</c:v>
                </c:pt>
                <c:pt idx="8323">
                  <c:v>0</c:v>
                </c:pt>
                <c:pt idx="8324">
                  <c:v>0</c:v>
                </c:pt>
                <c:pt idx="8325">
                  <c:v>0</c:v>
                </c:pt>
                <c:pt idx="8326">
                  <c:v>0</c:v>
                </c:pt>
                <c:pt idx="8327">
                  <c:v>0</c:v>
                </c:pt>
                <c:pt idx="8328">
                  <c:v>0</c:v>
                </c:pt>
                <c:pt idx="8329">
                  <c:v>0</c:v>
                </c:pt>
                <c:pt idx="8330">
                  <c:v>0</c:v>
                </c:pt>
                <c:pt idx="8331">
                  <c:v>0</c:v>
                </c:pt>
                <c:pt idx="8332">
                  <c:v>0</c:v>
                </c:pt>
                <c:pt idx="8333">
                  <c:v>0</c:v>
                </c:pt>
                <c:pt idx="8334">
                  <c:v>0</c:v>
                </c:pt>
                <c:pt idx="8335">
                  <c:v>0</c:v>
                </c:pt>
                <c:pt idx="8336">
                  <c:v>0</c:v>
                </c:pt>
                <c:pt idx="8337">
                  <c:v>0</c:v>
                </c:pt>
                <c:pt idx="8338">
                  <c:v>0</c:v>
                </c:pt>
                <c:pt idx="8339">
                  <c:v>0</c:v>
                </c:pt>
                <c:pt idx="8340">
                  <c:v>0</c:v>
                </c:pt>
                <c:pt idx="8341">
                  <c:v>0</c:v>
                </c:pt>
                <c:pt idx="8342">
                  <c:v>0</c:v>
                </c:pt>
                <c:pt idx="8343">
                  <c:v>0</c:v>
                </c:pt>
                <c:pt idx="8344">
                  <c:v>0</c:v>
                </c:pt>
                <c:pt idx="8345">
                  <c:v>0</c:v>
                </c:pt>
                <c:pt idx="8346">
                  <c:v>0</c:v>
                </c:pt>
                <c:pt idx="8347">
                  <c:v>0</c:v>
                </c:pt>
                <c:pt idx="8348">
                  <c:v>0</c:v>
                </c:pt>
                <c:pt idx="8349">
                  <c:v>0</c:v>
                </c:pt>
                <c:pt idx="8350">
                  <c:v>0</c:v>
                </c:pt>
                <c:pt idx="8351">
                  <c:v>0</c:v>
                </c:pt>
                <c:pt idx="8352">
                  <c:v>0</c:v>
                </c:pt>
                <c:pt idx="8353">
                  <c:v>0</c:v>
                </c:pt>
                <c:pt idx="8354">
                  <c:v>0</c:v>
                </c:pt>
                <c:pt idx="8355">
                  <c:v>0</c:v>
                </c:pt>
                <c:pt idx="8356">
                  <c:v>0</c:v>
                </c:pt>
                <c:pt idx="8357">
                  <c:v>0</c:v>
                </c:pt>
                <c:pt idx="8358">
                  <c:v>0</c:v>
                </c:pt>
                <c:pt idx="8359">
                  <c:v>0</c:v>
                </c:pt>
                <c:pt idx="8360">
                  <c:v>0</c:v>
                </c:pt>
                <c:pt idx="8361">
                  <c:v>0</c:v>
                </c:pt>
                <c:pt idx="8362">
                  <c:v>0</c:v>
                </c:pt>
                <c:pt idx="8363">
                  <c:v>0</c:v>
                </c:pt>
                <c:pt idx="8364">
                  <c:v>0</c:v>
                </c:pt>
                <c:pt idx="8365">
                  <c:v>0</c:v>
                </c:pt>
                <c:pt idx="8366">
                  <c:v>0</c:v>
                </c:pt>
                <c:pt idx="8367">
                  <c:v>0</c:v>
                </c:pt>
                <c:pt idx="8368">
                  <c:v>0</c:v>
                </c:pt>
                <c:pt idx="8369">
                  <c:v>0</c:v>
                </c:pt>
                <c:pt idx="8370">
                  <c:v>0</c:v>
                </c:pt>
                <c:pt idx="8371">
                  <c:v>0</c:v>
                </c:pt>
                <c:pt idx="8372">
                  <c:v>0</c:v>
                </c:pt>
                <c:pt idx="8373">
                  <c:v>0</c:v>
                </c:pt>
                <c:pt idx="8374">
                  <c:v>0</c:v>
                </c:pt>
                <c:pt idx="8375">
                  <c:v>0</c:v>
                </c:pt>
                <c:pt idx="8376">
                  <c:v>0</c:v>
                </c:pt>
                <c:pt idx="8377">
                  <c:v>0</c:v>
                </c:pt>
                <c:pt idx="8378">
                  <c:v>0</c:v>
                </c:pt>
                <c:pt idx="8379">
                  <c:v>0</c:v>
                </c:pt>
                <c:pt idx="8380">
                  <c:v>0</c:v>
                </c:pt>
                <c:pt idx="8381">
                  <c:v>0</c:v>
                </c:pt>
                <c:pt idx="8382">
                  <c:v>0</c:v>
                </c:pt>
                <c:pt idx="8383">
                  <c:v>0</c:v>
                </c:pt>
                <c:pt idx="8384">
                  <c:v>0</c:v>
                </c:pt>
                <c:pt idx="8385">
                  <c:v>0</c:v>
                </c:pt>
                <c:pt idx="8386">
                  <c:v>0</c:v>
                </c:pt>
                <c:pt idx="8387">
                  <c:v>0</c:v>
                </c:pt>
                <c:pt idx="8388">
                  <c:v>0</c:v>
                </c:pt>
                <c:pt idx="8389">
                  <c:v>0</c:v>
                </c:pt>
                <c:pt idx="8390">
                  <c:v>0</c:v>
                </c:pt>
                <c:pt idx="8391">
                  <c:v>0</c:v>
                </c:pt>
                <c:pt idx="8392">
                  <c:v>0</c:v>
                </c:pt>
                <c:pt idx="8393">
                  <c:v>0</c:v>
                </c:pt>
                <c:pt idx="8394">
                  <c:v>0</c:v>
                </c:pt>
                <c:pt idx="8395">
                  <c:v>0</c:v>
                </c:pt>
                <c:pt idx="8396">
                  <c:v>0</c:v>
                </c:pt>
                <c:pt idx="8397">
                  <c:v>0</c:v>
                </c:pt>
                <c:pt idx="8398">
                  <c:v>0</c:v>
                </c:pt>
                <c:pt idx="8399">
                  <c:v>0</c:v>
                </c:pt>
                <c:pt idx="8400">
                  <c:v>0</c:v>
                </c:pt>
                <c:pt idx="8401">
                  <c:v>0</c:v>
                </c:pt>
                <c:pt idx="8402">
                  <c:v>0</c:v>
                </c:pt>
                <c:pt idx="8403">
                  <c:v>0</c:v>
                </c:pt>
                <c:pt idx="8404">
                  <c:v>0</c:v>
                </c:pt>
                <c:pt idx="8405">
                  <c:v>0</c:v>
                </c:pt>
                <c:pt idx="8406">
                  <c:v>0</c:v>
                </c:pt>
                <c:pt idx="8407">
                  <c:v>0</c:v>
                </c:pt>
                <c:pt idx="8408">
                  <c:v>0</c:v>
                </c:pt>
                <c:pt idx="8409">
                  <c:v>0</c:v>
                </c:pt>
                <c:pt idx="8410">
                  <c:v>0</c:v>
                </c:pt>
                <c:pt idx="8411">
                  <c:v>0</c:v>
                </c:pt>
                <c:pt idx="8412">
                  <c:v>0</c:v>
                </c:pt>
                <c:pt idx="8413">
                  <c:v>0</c:v>
                </c:pt>
                <c:pt idx="8414">
                  <c:v>0</c:v>
                </c:pt>
                <c:pt idx="8415">
                  <c:v>0</c:v>
                </c:pt>
                <c:pt idx="8416">
                  <c:v>0</c:v>
                </c:pt>
                <c:pt idx="8417">
                  <c:v>0</c:v>
                </c:pt>
                <c:pt idx="8418">
                  <c:v>0</c:v>
                </c:pt>
                <c:pt idx="8419">
                  <c:v>0</c:v>
                </c:pt>
                <c:pt idx="8420">
                  <c:v>0</c:v>
                </c:pt>
                <c:pt idx="8421">
                  <c:v>0</c:v>
                </c:pt>
                <c:pt idx="8422">
                  <c:v>0</c:v>
                </c:pt>
                <c:pt idx="8423">
                  <c:v>0</c:v>
                </c:pt>
                <c:pt idx="8424">
                  <c:v>0</c:v>
                </c:pt>
                <c:pt idx="8425">
                  <c:v>0</c:v>
                </c:pt>
                <c:pt idx="8426">
                  <c:v>0</c:v>
                </c:pt>
                <c:pt idx="8427">
                  <c:v>0</c:v>
                </c:pt>
                <c:pt idx="8428">
                  <c:v>0</c:v>
                </c:pt>
                <c:pt idx="8429">
                  <c:v>0</c:v>
                </c:pt>
                <c:pt idx="8430">
                  <c:v>0</c:v>
                </c:pt>
                <c:pt idx="8431">
                  <c:v>0</c:v>
                </c:pt>
                <c:pt idx="8432">
                  <c:v>0</c:v>
                </c:pt>
                <c:pt idx="8433">
                  <c:v>0</c:v>
                </c:pt>
                <c:pt idx="8434">
                  <c:v>0</c:v>
                </c:pt>
                <c:pt idx="8435">
                  <c:v>0</c:v>
                </c:pt>
                <c:pt idx="8436">
                  <c:v>0</c:v>
                </c:pt>
                <c:pt idx="8437">
                  <c:v>0</c:v>
                </c:pt>
                <c:pt idx="8438">
                  <c:v>0</c:v>
                </c:pt>
                <c:pt idx="8439">
                  <c:v>0</c:v>
                </c:pt>
                <c:pt idx="8440">
                  <c:v>0</c:v>
                </c:pt>
                <c:pt idx="8441">
                  <c:v>0</c:v>
                </c:pt>
                <c:pt idx="8442">
                  <c:v>0</c:v>
                </c:pt>
                <c:pt idx="8443">
                  <c:v>0</c:v>
                </c:pt>
                <c:pt idx="8444">
                  <c:v>0</c:v>
                </c:pt>
                <c:pt idx="8445">
                  <c:v>0</c:v>
                </c:pt>
                <c:pt idx="8446">
                  <c:v>0</c:v>
                </c:pt>
                <c:pt idx="8447">
                  <c:v>0</c:v>
                </c:pt>
                <c:pt idx="8448">
                  <c:v>0</c:v>
                </c:pt>
                <c:pt idx="8449">
                  <c:v>0</c:v>
                </c:pt>
                <c:pt idx="8450">
                  <c:v>0</c:v>
                </c:pt>
                <c:pt idx="8451">
                  <c:v>0</c:v>
                </c:pt>
                <c:pt idx="8452">
                  <c:v>0</c:v>
                </c:pt>
                <c:pt idx="8453">
                  <c:v>0</c:v>
                </c:pt>
                <c:pt idx="8454">
                  <c:v>0</c:v>
                </c:pt>
                <c:pt idx="8455">
                  <c:v>0</c:v>
                </c:pt>
                <c:pt idx="8456">
                  <c:v>0</c:v>
                </c:pt>
                <c:pt idx="8457">
                  <c:v>0</c:v>
                </c:pt>
                <c:pt idx="8458">
                  <c:v>0</c:v>
                </c:pt>
                <c:pt idx="8459">
                  <c:v>0</c:v>
                </c:pt>
                <c:pt idx="8460">
                  <c:v>0</c:v>
                </c:pt>
                <c:pt idx="8461">
                  <c:v>0</c:v>
                </c:pt>
                <c:pt idx="8462">
                  <c:v>0</c:v>
                </c:pt>
                <c:pt idx="8463">
                  <c:v>0</c:v>
                </c:pt>
                <c:pt idx="8464">
                  <c:v>0</c:v>
                </c:pt>
                <c:pt idx="8465">
                  <c:v>0</c:v>
                </c:pt>
                <c:pt idx="8466">
                  <c:v>0</c:v>
                </c:pt>
                <c:pt idx="8467">
                  <c:v>0</c:v>
                </c:pt>
                <c:pt idx="8468">
                  <c:v>0</c:v>
                </c:pt>
                <c:pt idx="8469">
                  <c:v>0</c:v>
                </c:pt>
                <c:pt idx="8470">
                  <c:v>0</c:v>
                </c:pt>
                <c:pt idx="8471">
                  <c:v>0</c:v>
                </c:pt>
                <c:pt idx="8472">
                  <c:v>0</c:v>
                </c:pt>
                <c:pt idx="8473">
                  <c:v>0</c:v>
                </c:pt>
                <c:pt idx="8474">
                  <c:v>0</c:v>
                </c:pt>
                <c:pt idx="8475">
                  <c:v>0</c:v>
                </c:pt>
                <c:pt idx="8476">
                  <c:v>0</c:v>
                </c:pt>
                <c:pt idx="8477">
                  <c:v>0</c:v>
                </c:pt>
                <c:pt idx="8478">
                  <c:v>0</c:v>
                </c:pt>
                <c:pt idx="8479">
                  <c:v>0</c:v>
                </c:pt>
                <c:pt idx="8480">
                  <c:v>0</c:v>
                </c:pt>
                <c:pt idx="8481">
                  <c:v>0</c:v>
                </c:pt>
                <c:pt idx="8482">
                  <c:v>0</c:v>
                </c:pt>
                <c:pt idx="8483">
                  <c:v>0</c:v>
                </c:pt>
                <c:pt idx="8484">
                  <c:v>0</c:v>
                </c:pt>
                <c:pt idx="8485">
                  <c:v>0</c:v>
                </c:pt>
                <c:pt idx="8486">
                  <c:v>0</c:v>
                </c:pt>
                <c:pt idx="8487">
                  <c:v>0</c:v>
                </c:pt>
                <c:pt idx="8488">
                  <c:v>0</c:v>
                </c:pt>
                <c:pt idx="8489">
                  <c:v>0</c:v>
                </c:pt>
                <c:pt idx="8490">
                  <c:v>0</c:v>
                </c:pt>
                <c:pt idx="8491">
                  <c:v>0</c:v>
                </c:pt>
                <c:pt idx="8492">
                  <c:v>0</c:v>
                </c:pt>
                <c:pt idx="8493">
                  <c:v>0</c:v>
                </c:pt>
                <c:pt idx="8494">
                  <c:v>0</c:v>
                </c:pt>
                <c:pt idx="8495">
                  <c:v>0</c:v>
                </c:pt>
                <c:pt idx="8496">
                  <c:v>0</c:v>
                </c:pt>
                <c:pt idx="8497">
                  <c:v>0</c:v>
                </c:pt>
                <c:pt idx="8498">
                  <c:v>0</c:v>
                </c:pt>
                <c:pt idx="8499">
                  <c:v>0</c:v>
                </c:pt>
                <c:pt idx="8500">
                  <c:v>0</c:v>
                </c:pt>
                <c:pt idx="8501">
                  <c:v>0</c:v>
                </c:pt>
                <c:pt idx="8502">
                  <c:v>0</c:v>
                </c:pt>
                <c:pt idx="8503">
                  <c:v>0</c:v>
                </c:pt>
                <c:pt idx="8504">
                  <c:v>0</c:v>
                </c:pt>
                <c:pt idx="8505">
                  <c:v>0</c:v>
                </c:pt>
                <c:pt idx="8506">
                  <c:v>0</c:v>
                </c:pt>
                <c:pt idx="8507">
                  <c:v>0</c:v>
                </c:pt>
                <c:pt idx="8508">
                  <c:v>0</c:v>
                </c:pt>
                <c:pt idx="8509">
                  <c:v>0</c:v>
                </c:pt>
                <c:pt idx="8510">
                  <c:v>0</c:v>
                </c:pt>
                <c:pt idx="8511">
                  <c:v>0</c:v>
                </c:pt>
                <c:pt idx="8512">
                  <c:v>0</c:v>
                </c:pt>
                <c:pt idx="8513">
                  <c:v>0</c:v>
                </c:pt>
                <c:pt idx="8514">
                  <c:v>0</c:v>
                </c:pt>
                <c:pt idx="8515">
                  <c:v>0</c:v>
                </c:pt>
                <c:pt idx="8516">
                  <c:v>0</c:v>
                </c:pt>
                <c:pt idx="8517">
                  <c:v>0</c:v>
                </c:pt>
                <c:pt idx="8518">
                  <c:v>0</c:v>
                </c:pt>
                <c:pt idx="8519">
                  <c:v>0</c:v>
                </c:pt>
                <c:pt idx="8520">
                  <c:v>0</c:v>
                </c:pt>
                <c:pt idx="8521">
                  <c:v>0</c:v>
                </c:pt>
                <c:pt idx="8522">
                  <c:v>0</c:v>
                </c:pt>
                <c:pt idx="8523">
                  <c:v>0</c:v>
                </c:pt>
                <c:pt idx="8524">
                  <c:v>0</c:v>
                </c:pt>
                <c:pt idx="8525">
                  <c:v>0</c:v>
                </c:pt>
                <c:pt idx="8526">
                  <c:v>0</c:v>
                </c:pt>
                <c:pt idx="8527">
                  <c:v>0</c:v>
                </c:pt>
                <c:pt idx="8528">
                  <c:v>0</c:v>
                </c:pt>
                <c:pt idx="8529">
                  <c:v>0</c:v>
                </c:pt>
                <c:pt idx="8530">
                  <c:v>0</c:v>
                </c:pt>
                <c:pt idx="8531">
                  <c:v>0</c:v>
                </c:pt>
                <c:pt idx="8532">
                  <c:v>0</c:v>
                </c:pt>
                <c:pt idx="8533">
                  <c:v>0</c:v>
                </c:pt>
                <c:pt idx="8534">
                  <c:v>0</c:v>
                </c:pt>
                <c:pt idx="8535">
                  <c:v>0</c:v>
                </c:pt>
                <c:pt idx="8536">
                  <c:v>0</c:v>
                </c:pt>
                <c:pt idx="8537">
                  <c:v>0</c:v>
                </c:pt>
                <c:pt idx="8538">
                  <c:v>0</c:v>
                </c:pt>
                <c:pt idx="8539">
                  <c:v>0</c:v>
                </c:pt>
                <c:pt idx="8540">
                  <c:v>0</c:v>
                </c:pt>
                <c:pt idx="8541">
                  <c:v>0</c:v>
                </c:pt>
                <c:pt idx="8542">
                  <c:v>0</c:v>
                </c:pt>
                <c:pt idx="8543">
                  <c:v>0</c:v>
                </c:pt>
                <c:pt idx="8544">
                  <c:v>0</c:v>
                </c:pt>
                <c:pt idx="8545">
                  <c:v>0</c:v>
                </c:pt>
                <c:pt idx="8546">
                  <c:v>0</c:v>
                </c:pt>
                <c:pt idx="8547">
                  <c:v>0</c:v>
                </c:pt>
                <c:pt idx="8548">
                  <c:v>0</c:v>
                </c:pt>
                <c:pt idx="8549">
                  <c:v>0</c:v>
                </c:pt>
                <c:pt idx="8550">
                  <c:v>0</c:v>
                </c:pt>
                <c:pt idx="8551">
                  <c:v>0</c:v>
                </c:pt>
                <c:pt idx="8552">
                  <c:v>0</c:v>
                </c:pt>
                <c:pt idx="8553">
                  <c:v>0</c:v>
                </c:pt>
                <c:pt idx="8554">
                  <c:v>0</c:v>
                </c:pt>
                <c:pt idx="8555">
                  <c:v>0</c:v>
                </c:pt>
                <c:pt idx="8556">
                  <c:v>0</c:v>
                </c:pt>
                <c:pt idx="8557">
                  <c:v>0</c:v>
                </c:pt>
                <c:pt idx="8558">
                  <c:v>0</c:v>
                </c:pt>
                <c:pt idx="8559">
                  <c:v>0</c:v>
                </c:pt>
                <c:pt idx="8560">
                  <c:v>0</c:v>
                </c:pt>
                <c:pt idx="8561">
                  <c:v>0</c:v>
                </c:pt>
                <c:pt idx="8562">
                  <c:v>0</c:v>
                </c:pt>
                <c:pt idx="8563">
                  <c:v>0</c:v>
                </c:pt>
                <c:pt idx="8564">
                  <c:v>0</c:v>
                </c:pt>
                <c:pt idx="8565">
                  <c:v>0</c:v>
                </c:pt>
                <c:pt idx="8566">
                  <c:v>0</c:v>
                </c:pt>
                <c:pt idx="8567">
                  <c:v>0</c:v>
                </c:pt>
                <c:pt idx="8568">
                  <c:v>0</c:v>
                </c:pt>
                <c:pt idx="8569">
                  <c:v>0</c:v>
                </c:pt>
                <c:pt idx="8570">
                  <c:v>0</c:v>
                </c:pt>
                <c:pt idx="8571">
                  <c:v>0</c:v>
                </c:pt>
                <c:pt idx="8572">
                  <c:v>0</c:v>
                </c:pt>
                <c:pt idx="8573">
                  <c:v>0</c:v>
                </c:pt>
                <c:pt idx="8574">
                  <c:v>0</c:v>
                </c:pt>
                <c:pt idx="8575">
                  <c:v>0</c:v>
                </c:pt>
                <c:pt idx="8576">
                  <c:v>0</c:v>
                </c:pt>
                <c:pt idx="8577">
                  <c:v>0</c:v>
                </c:pt>
                <c:pt idx="8578">
                  <c:v>0</c:v>
                </c:pt>
                <c:pt idx="8579">
                  <c:v>0</c:v>
                </c:pt>
                <c:pt idx="8580">
                  <c:v>0</c:v>
                </c:pt>
                <c:pt idx="8581">
                  <c:v>0</c:v>
                </c:pt>
                <c:pt idx="8582">
                  <c:v>0</c:v>
                </c:pt>
                <c:pt idx="8583">
                  <c:v>0</c:v>
                </c:pt>
                <c:pt idx="8584">
                  <c:v>0</c:v>
                </c:pt>
                <c:pt idx="8585">
                  <c:v>0</c:v>
                </c:pt>
                <c:pt idx="8586">
                  <c:v>0</c:v>
                </c:pt>
                <c:pt idx="8587">
                  <c:v>0</c:v>
                </c:pt>
                <c:pt idx="8588">
                  <c:v>0</c:v>
                </c:pt>
                <c:pt idx="8589">
                  <c:v>0</c:v>
                </c:pt>
                <c:pt idx="8590">
                  <c:v>0</c:v>
                </c:pt>
                <c:pt idx="8591">
                  <c:v>0</c:v>
                </c:pt>
                <c:pt idx="8592">
                  <c:v>0</c:v>
                </c:pt>
                <c:pt idx="8593">
                  <c:v>0</c:v>
                </c:pt>
                <c:pt idx="8594">
                  <c:v>0</c:v>
                </c:pt>
                <c:pt idx="8595">
                  <c:v>0</c:v>
                </c:pt>
                <c:pt idx="8596">
                  <c:v>0</c:v>
                </c:pt>
                <c:pt idx="8597">
                  <c:v>0</c:v>
                </c:pt>
                <c:pt idx="8598">
                  <c:v>0</c:v>
                </c:pt>
                <c:pt idx="8599">
                  <c:v>0</c:v>
                </c:pt>
                <c:pt idx="8600">
                  <c:v>0</c:v>
                </c:pt>
                <c:pt idx="8601">
                  <c:v>0</c:v>
                </c:pt>
                <c:pt idx="8602">
                  <c:v>0</c:v>
                </c:pt>
                <c:pt idx="8603">
                  <c:v>0</c:v>
                </c:pt>
                <c:pt idx="8604">
                  <c:v>0</c:v>
                </c:pt>
                <c:pt idx="8605">
                  <c:v>0</c:v>
                </c:pt>
                <c:pt idx="8606">
                  <c:v>0</c:v>
                </c:pt>
                <c:pt idx="8607">
                  <c:v>0</c:v>
                </c:pt>
                <c:pt idx="8608">
                  <c:v>0</c:v>
                </c:pt>
                <c:pt idx="8609">
                  <c:v>0</c:v>
                </c:pt>
                <c:pt idx="8610">
                  <c:v>0</c:v>
                </c:pt>
                <c:pt idx="8611">
                  <c:v>0</c:v>
                </c:pt>
                <c:pt idx="8612">
                  <c:v>0</c:v>
                </c:pt>
                <c:pt idx="8613">
                  <c:v>0</c:v>
                </c:pt>
                <c:pt idx="8614">
                  <c:v>0</c:v>
                </c:pt>
                <c:pt idx="8615">
                  <c:v>0</c:v>
                </c:pt>
                <c:pt idx="8616">
                  <c:v>0</c:v>
                </c:pt>
                <c:pt idx="8617">
                  <c:v>0</c:v>
                </c:pt>
                <c:pt idx="8618">
                  <c:v>0</c:v>
                </c:pt>
                <c:pt idx="8619">
                  <c:v>0</c:v>
                </c:pt>
                <c:pt idx="8620">
                  <c:v>0</c:v>
                </c:pt>
                <c:pt idx="8621">
                  <c:v>0</c:v>
                </c:pt>
                <c:pt idx="8622">
                  <c:v>0</c:v>
                </c:pt>
                <c:pt idx="8623">
                  <c:v>0</c:v>
                </c:pt>
                <c:pt idx="8624">
                  <c:v>0</c:v>
                </c:pt>
                <c:pt idx="8625">
                  <c:v>0</c:v>
                </c:pt>
                <c:pt idx="8626">
                  <c:v>0</c:v>
                </c:pt>
                <c:pt idx="8627">
                  <c:v>0</c:v>
                </c:pt>
                <c:pt idx="8628">
                  <c:v>0</c:v>
                </c:pt>
                <c:pt idx="8629">
                  <c:v>0</c:v>
                </c:pt>
                <c:pt idx="8630">
                  <c:v>0</c:v>
                </c:pt>
                <c:pt idx="8631">
                  <c:v>0</c:v>
                </c:pt>
                <c:pt idx="8632">
                  <c:v>0</c:v>
                </c:pt>
                <c:pt idx="8633">
                  <c:v>0</c:v>
                </c:pt>
                <c:pt idx="8634">
                  <c:v>0</c:v>
                </c:pt>
                <c:pt idx="8635">
                  <c:v>0</c:v>
                </c:pt>
                <c:pt idx="8636">
                  <c:v>0</c:v>
                </c:pt>
                <c:pt idx="8637">
                  <c:v>0</c:v>
                </c:pt>
                <c:pt idx="8638">
                  <c:v>0</c:v>
                </c:pt>
                <c:pt idx="8639">
                  <c:v>0</c:v>
                </c:pt>
                <c:pt idx="8640">
                  <c:v>0</c:v>
                </c:pt>
                <c:pt idx="8641">
                  <c:v>0</c:v>
                </c:pt>
                <c:pt idx="8642">
                  <c:v>0</c:v>
                </c:pt>
                <c:pt idx="8643">
                  <c:v>0</c:v>
                </c:pt>
                <c:pt idx="8644">
                  <c:v>0</c:v>
                </c:pt>
                <c:pt idx="8645">
                  <c:v>0</c:v>
                </c:pt>
                <c:pt idx="8646">
                  <c:v>0</c:v>
                </c:pt>
                <c:pt idx="8647">
                  <c:v>0</c:v>
                </c:pt>
                <c:pt idx="8648">
                  <c:v>0</c:v>
                </c:pt>
                <c:pt idx="8649">
                  <c:v>0</c:v>
                </c:pt>
                <c:pt idx="8650">
                  <c:v>0</c:v>
                </c:pt>
                <c:pt idx="8651">
                  <c:v>0</c:v>
                </c:pt>
                <c:pt idx="8652">
                  <c:v>0</c:v>
                </c:pt>
                <c:pt idx="8653">
                  <c:v>0</c:v>
                </c:pt>
                <c:pt idx="8654">
                  <c:v>0</c:v>
                </c:pt>
                <c:pt idx="8655">
                  <c:v>0</c:v>
                </c:pt>
                <c:pt idx="8656">
                  <c:v>0</c:v>
                </c:pt>
                <c:pt idx="8657">
                  <c:v>0</c:v>
                </c:pt>
                <c:pt idx="8658">
                  <c:v>0</c:v>
                </c:pt>
                <c:pt idx="8659">
                  <c:v>0</c:v>
                </c:pt>
                <c:pt idx="8660">
                  <c:v>0</c:v>
                </c:pt>
                <c:pt idx="8661">
                  <c:v>0</c:v>
                </c:pt>
                <c:pt idx="8662">
                  <c:v>0</c:v>
                </c:pt>
                <c:pt idx="8663">
                  <c:v>0</c:v>
                </c:pt>
                <c:pt idx="8664">
                  <c:v>0</c:v>
                </c:pt>
                <c:pt idx="8665">
                  <c:v>0</c:v>
                </c:pt>
                <c:pt idx="8666">
                  <c:v>0</c:v>
                </c:pt>
                <c:pt idx="8667">
                  <c:v>0</c:v>
                </c:pt>
                <c:pt idx="8668">
                  <c:v>0</c:v>
                </c:pt>
                <c:pt idx="8669">
                  <c:v>0</c:v>
                </c:pt>
                <c:pt idx="8670">
                  <c:v>0</c:v>
                </c:pt>
                <c:pt idx="8671">
                  <c:v>0</c:v>
                </c:pt>
                <c:pt idx="8672">
                  <c:v>0</c:v>
                </c:pt>
                <c:pt idx="8673">
                  <c:v>0</c:v>
                </c:pt>
                <c:pt idx="8674">
                  <c:v>0</c:v>
                </c:pt>
                <c:pt idx="8675">
                  <c:v>0</c:v>
                </c:pt>
                <c:pt idx="8676">
                  <c:v>0</c:v>
                </c:pt>
                <c:pt idx="8677">
                  <c:v>0</c:v>
                </c:pt>
                <c:pt idx="8678">
                  <c:v>0</c:v>
                </c:pt>
                <c:pt idx="8679">
                  <c:v>0</c:v>
                </c:pt>
                <c:pt idx="8680">
                  <c:v>0</c:v>
                </c:pt>
                <c:pt idx="8681">
                  <c:v>0</c:v>
                </c:pt>
                <c:pt idx="8682">
                  <c:v>0</c:v>
                </c:pt>
                <c:pt idx="8683">
                  <c:v>0</c:v>
                </c:pt>
                <c:pt idx="8684">
                  <c:v>0</c:v>
                </c:pt>
                <c:pt idx="8685">
                  <c:v>0</c:v>
                </c:pt>
                <c:pt idx="8686">
                  <c:v>0</c:v>
                </c:pt>
                <c:pt idx="8687">
                  <c:v>0</c:v>
                </c:pt>
                <c:pt idx="8688">
                  <c:v>0</c:v>
                </c:pt>
                <c:pt idx="8689">
                  <c:v>0</c:v>
                </c:pt>
                <c:pt idx="8690">
                  <c:v>0</c:v>
                </c:pt>
                <c:pt idx="8691">
                  <c:v>0</c:v>
                </c:pt>
                <c:pt idx="8692">
                  <c:v>0</c:v>
                </c:pt>
                <c:pt idx="8693">
                  <c:v>0</c:v>
                </c:pt>
                <c:pt idx="8694">
                  <c:v>0</c:v>
                </c:pt>
                <c:pt idx="8695">
                  <c:v>0</c:v>
                </c:pt>
                <c:pt idx="8696">
                  <c:v>0</c:v>
                </c:pt>
                <c:pt idx="8697">
                  <c:v>0</c:v>
                </c:pt>
                <c:pt idx="8698">
                  <c:v>0</c:v>
                </c:pt>
                <c:pt idx="8699">
                  <c:v>0</c:v>
                </c:pt>
                <c:pt idx="8700">
                  <c:v>0</c:v>
                </c:pt>
                <c:pt idx="8701">
                  <c:v>0</c:v>
                </c:pt>
                <c:pt idx="8702">
                  <c:v>0</c:v>
                </c:pt>
                <c:pt idx="8703">
                  <c:v>0</c:v>
                </c:pt>
                <c:pt idx="8704">
                  <c:v>0</c:v>
                </c:pt>
                <c:pt idx="8705">
                  <c:v>0</c:v>
                </c:pt>
                <c:pt idx="8706">
                  <c:v>0</c:v>
                </c:pt>
                <c:pt idx="8707">
                  <c:v>0</c:v>
                </c:pt>
                <c:pt idx="8708">
                  <c:v>0</c:v>
                </c:pt>
                <c:pt idx="8709">
                  <c:v>0</c:v>
                </c:pt>
                <c:pt idx="8710">
                  <c:v>0</c:v>
                </c:pt>
                <c:pt idx="8711">
                  <c:v>0</c:v>
                </c:pt>
                <c:pt idx="8712">
                  <c:v>0</c:v>
                </c:pt>
                <c:pt idx="8713">
                  <c:v>0</c:v>
                </c:pt>
                <c:pt idx="8714">
                  <c:v>0</c:v>
                </c:pt>
                <c:pt idx="8715">
                  <c:v>0</c:v>
                </c:pt>
                <c:pt idx="8716">
                  <c:v>0</c:v>
                </c:pt>
                <c:pt idx="8717">
                  <c:v>0</c:v>
                </c:pt>
                <c:pt idx="8718">
                  <c:v>0</c:v>
                </c:pt>
                <c:pt idx="8719">
                  <c:v>0</c:v>
                </c:pt>
                <c:pt idx="8720">
                  <c:v>0</c:v>
                </c:pt>
                <c:pt idx="8721">
                  <c:v>0</c:v>
                </c:pt>
                <c:pt idx="8722">
                  <c:v>0</c:v>
                </c:pt>
                <c:pt idx="8723">
                  <c:v>0</c:v>
                </c:pt>
                <c:pt idx="8724">
                  <c:v>0</c:v>
                </c:pt>
                <c:pt idx="8725">
                  <c:v>0</c:v>
                </c:pt>
                <c:pt idx="8726">
                  <c:v>0</c:v>
                </c:pt>
                <c:pt idx="8727">
                  <c:v>0</c:v>
                </c:pt>
                <c:pt idx="8728">
                  <c:v>0</c:v>
                </c:pt>
                <c:pt idx="8729">
                  <c:v>0</c:v>
                </c:pt>
                <c:pt idx="8730">
                  <c:v>0</c:v>
                </c:pt>
                <c:pt idx="8731">
                  <c:v>0</c:v>
                </c:pt>
                <c:pt idx="8732">
                  <c:v>0</c:v>
                </c:pt>
                <c:pt idx="8733">
                  <c:v>0</c:v>
                </c:pt>
                <c:pt idx="8734">
                  <c:v>0</c:v>
                </c:pt>
                <c:pt idx="8735">
                  <c:v>0</c:v>
                </c:pt>
                <c:pt idx="8736">
                  <c:v>0</c:v>
                </c:pt>
                <c:pt idx="8737">
                  <c:v>0</c:v>
                </c:pt>
                <c:pt idx="8738">
                  <c:v>0</c:v>
                </c:pt>
                <c:pt idx="8739">
                  <c:v>0</c:v>
                </c:pt>
                <c:pt idx="8740">
                  <c:v>0</c:v>
                </c:pt>
                <c:pt idx="8741">
                  <c:v>0</c:v>
                </c:pt>
                <c:pt idx="8742">
                  <c:v>0</c:v>
                </c:pt>
                <c:pt idx="8743">
                  <c:v>0</c:v>
                </c:pt>
                <c:pt idx="8744">
                  <c:v>0</c:v>
                </c:pt>
                <c:pt idx="8745">
                  <c:v>0</c:v>
                </c:pt>
                <c:pt idx="8746">
                  <c:v>0</c:v>
                </c:pt>
                <c:pt idx="8747">
                  <c:v>0</c:v>
                </c:pt>
                <c:pt idx="8748">
                  <c:v>0</c:v>
                </c:pt>
                <c:pt idx="8749">
                  <c:v>0</c:v>
                </c:pt>
                <c:pt idx="8750">
                  <c:v>0</c:v>
                </c:pt>
                <c:pt idx="8751">
                  <c:v>0</c:v>
                </c:pt>
                <c:pt idx="8752">
                  <c:v>0</c:v>
                </c:pt>
                <c:pt idx="8753">
                  <c:v>0</c:v>
                </c:pt>
                <c:pt idx="8754">
                  <c:v>0</c:v>
                </c:pt>
                <c:pt idx="8755">
                  <c:v>0</c:v>
                </c:pt>
                <c:pt idx="8756">
                  <c:v>0</c:v>
                </c:pt>
                <c:pt idx="8757">
                  <c:v>0</c:v>
                </c:pt>
                <c:pt idx="8758">
                  <c:v>0</c:v>
                </c:pt>
                <c:pt idx="8759">
                  <c:v>0</c:v>
                </c:pt>
                <c:pt idx="8760">
                  <c:v>0</c:v>
                </c:pt>
                <c:pt idx="8761">
                  <c:v>0</c:v>
                </c:pt>
                <c:pt idx="8762">
                  <c:v>0</c:v>
                </c:pt>
                <c:pt idx="8763">
                  <c:v>0</c:v>
                </c:pt>
                <c:pt idx="8764">
                  <c:v>0</c:v>
                </c:pt>
                <c:pt idx="8765">
                  <c:v>0</c:v>
                </c:pt>
                <c:pt idx="8766">
                  <c:v>0</c:v>
                </c:pt>
                <c:pt idx="8767">
                  <c:v>0</c:v>
                </c:pt>
                <c:pt idx="8768">
                  <c:v>0</c:v>
                </c:pt>
                <c:pt idx="8769">
                  <c:v>0</c:v>
                </c:pt>
                <c:pt idx="8770">
                  <c:v>0</c:v>
                </c:pt>
                <c:pt idx="8771">
                  <c:v>0</c:v>
                </c:pt>
                <c:pt idx="8772">
                  <c:v>0</c:v>
                </c:pt>
                <c:pt idx="8773">
                  <c:v>0</c:v>
                </c:pt>
                <c:pt idx="8774">
                  <c:v>0</c:v>
                </c:pt>
                <c:pt idx="8775">
                  <c:v>0</c:v>
                </c:pt>
                <c:pt idx="8776">
                  <c:v>0</c:v>
                </c:pt>
                <c:pt idx="8777">
                  <c:v>0</c:v>
                </c:pt>
                <c:pt idx="8778">
                  <c:v>0</c:v>
                </c:pt>
                <c:pt idx="8779">
                  <c:v>0</c:v>
                </c:pt>
                <c:pt idx="8780">
                  <c:v>0</c:v>
                </c:pt>
                <c:pt idx="8781">
                  <c:v>0</c:v>
                </c:pt>
                <c:pt idx="8782">
                  <c:v>0</c:v>
                </c:pt>
                <c:pt idx="8783">
                  <c:v>0</c:v>
                </c:pt>
                <c:pt idx="8784">
                  <c:v>0</c:v>
                </c:pt>
                <c:pt idx="8785">
                  <c:v>0</c:v>
                </c:pt>
                <c:pt idx="8786">
                  <c:v>0</c:v>
                </c:pt>
                <c:pt idx="8787">
                  <c:v>0</c:v>
                </c:pt>
                <c:pt idx="8788">
                  <c:v>0</c:v>
                </c:pt>
                <c:pt idx="8789">
                  <c:v>0</c:v>
                </c:pt>
                <c:pt idx="8790">
                  <c:v>0</c:v>
                </c:pt>
                <c:pt idx="8791">
                  <c:v>0</c:v>
                </c:pt>
                <c:pt idx="8792">
                  <c:v>0</c:v>
                </c:pt>
                <c:pt idx="8793">
                  <c:v>0</c:v>
                </c:pt>
                <c:pt idx="8794">
                  <c:v>0</c:v>
                </c:pt>
                <c:pt idx="8795">
                  <c:v>0</c:v>
                </c:pt>
                <c:pt idx="8796">
                  <c:v>0</c:v>
                </c:pt>
                <c:pt idx="8797">
                  <c:v>0</c:v>
                </c:pt>
                <c:pt idx="8798">
                  <c:v>0</c:v>
                </c:pt>
                <c:pt idx="8799">
                  <c:v>0</c:v>
                </c:pt>
                <c:pt idx="8800">
                  <c:v>0</c:v>
                </c:pt>
                <c:pt idx="8801">
                  <c:v>0</c:v>
                </c:pt>
                <c:pt idx="8802">
                  <c:v>0</c:v>
                </c:pt>
                <c:pt idx="8803">
                  <c:v>0</c:v>
                </c:pt>
                <c:pt idx="8804">
                  <c:v>0</c:v>
                </c:pt>
                <c:pt idx="8805">
                  <c:v>0</c:v>
                </c:pt>
                <c:pt idx="8806">
                  <c:v>0</c:v>
                </c:pt>
                <c:pt idx="8807">
                  <c:v>0</c:v>
                </c:pt>
                <c:pt idx="8808">
                  <c:v>0</c:v>
                </c:pt>
                <c:pt idx="8809">
                  <c:v>0</c:v>
                </c:pt>
                <c:pt idx="8810">
                  <c:v>0</c:v>
                </c:pt>
                <c:pt idx="8811">
                  <c:v>0</c:v>
                </c:pt>
                <c:pt idx="8812">
                  <c:v>0</c:v>
                </c:pt>
                <c:pt idx="8813">
                  <c:v>0</c:v>
                </c:pt>
                <c:pt idx="8814">
                  <c:v>0</c:v>
                </c:pt>
                <c:pt idx="8815">
                  <c:v>0</c:v>
                </c:pt>
                <c:pt idx="8816">
                  <c:v>0</c:v>
                </c:pt>
                <c:pt idx="8817">
                  <c:v>0</c:v>
                </c:pt>
                <c:pt idx="8818">
                  <c:v>0</c:v>
                </c:pt>
                <c:pt idx="8819">
                  <c:v>0</c:v>
                </c:pt>
                <c:pt idx="8820">
                  <c:v>0</c:v>
                </c:pt>
                <c:pt idx="8821">
                  <c:v>0</c:v>
                </c:pt>
                <c:pt idx="8822">
                  <c:v>0</c:v>
                </c:pt>
                <c:pt idx="8823">
                  <c:v>0</c:v>
                </c:pt>
                <c:pt idx="8824">
                  <c:v>0</c:v>
                </c:pt>
                <c:pt idx="8825">
                  <c:v>0</c:v>
                </c:pt>
                <c:pt idx="8826">
                  <c:v>0</c:v>
                </c:pt>
                <c:pt idx="8827">
                  <c:v>0</c:v>
                </c:pt>
                <c:pt idx="8828">
                  <c:v>0</c:v>
                </c:pt>
                <c:pt idx="8829">
                  <c:v>0</c:v>
                </c:pt>
                <c:pt idx="8830">
                  <c:v>0</c:v>
                </c:pt>
                <c:pt idx="8831">
                  <c:v>0</c:v>
                </c:pt>
                <c:pt idx="8832">
                  <c:v>0</c:v>
                </c:pt>
                <c:pt idx="8833">
                  <c:v>0</c:v>
                </c:pt>
                <c:pt idx="8834">
                  <c:v>0</c:v>
                </c:pt>
                <c:pt idx="8835">
                  <c:v>0</c:v>
                </c:pt>
                <c:pt idx="8836">
                  <c:v>0</c:v>
                </c:pt>
                <c:pt idx="8837">
                  <c:v>0</c:v>
                </c:pt>
                <c:pt idx="8838">
                  <c:v>0</c:v>
                </c:pt>
                <c:pt idx="8839">
                  <c:v>0</c:v>
                </c:pt>
                <c:pt idx="8840">
                  <c:v>0</c:v>
                </c:pt>
                <c:pt idx="8841">
                  <c:v>0</c:v>
                </c:pt>
                <c:pt idx="8842">
                  <c:v>0</c:v>
                </c:pt>
                <c:pt idx="8843">
                  <c:v>0</c:v>
                </c:pt>
                <c:pt idx="8844">
                  <c:v>0</c:v>
                </c:pt>
                <c:pt idx="8845">
                  <c:v>0</c:v>
                </c:pt>
                <c:pt idx="8846">
                  <c:v>0</c:v>
                </c:pt>
                <c:pt idx="8847">
                  <c:v>0</c:v>
                </c:pt>
                <c:pt idx="8848">
                  <c:v>0</c:v>
                </c:pt>
                <c:pt idx="8849">
                  <c:v>0</c:v>
                </c:pt>
                <c:pt idx="8850">
                  <c:v>0</c:v>
                </c:pt>
                <c:pt idx="8851">
                  <c:v>0</c:v>
                </c:pt>
                <c:pt idx="8852">
                  <c:v>0</c:v>
                </c:pt>
                <c:pt idx="8853">
                  <c:v>0</c:v>
                </c:pt>
                <c:pt idx="8854">
                  <c:v>0</c:v>
                </c:pt>
                <c:pt idx="8855">
                  <c:v>0</c:v>
                </c:pt>
                <c:pt idx="8856">
                  <c:v>0</c:v>
                </c:pt>
                <c:pt idx="8857">
                  <c:v>0</c:v>
                </c:pt>
                <c:pt idx="8858">
                  <c:v>0</c:v>
                </c:pt>
                <c:pt idx="8859">
                  <c:v>0</c:v>
                </c:pt>
                <c:pt idx="8860">
                  <c:v>0</c:v>
                </c:pt>
                <c:pt idx="8861">
                  <c:v>0</c:v>
                </c:pt>
                <c:pt idx="8862">
                  <c:v>0</c:v>
                </c:pt>
                <c:pt idx="8863">
                  <c:v>0</c:v>
                </c:pt>
                <c:pt idx="8864">
                  <c:v>0</c:v>
                </c:pt>
                <c:pt idx="8865">
                  <c:v>0</c:v>
                </c:pt>
                <c:pt idx="8866">
                  <c:v>0</c:v>
                </c:pt>
                <c:pt idx="8867">
                  <c:v>0</c:v>
                </c:pt>
                <c:pt idx="8868">
                  <c:v>0</c:v>
                </c:pt>
                <c:pt idx="8869">
                  <c:v>0</c:v>
                </c:pt>
                <c:pt idx="8870">
                  <c:v>0</c:v>
                </c:pt>
                <c:pt idx="8871">
                  <c:v>0</c:v>
                </c:pt>
                <c:pt idx="8872">
                  <c:v>0</c:v>
                </c:pt>
                <c:pt idx="8873">
                  <c:v>0</c:v>
                </c:pt>
                <c:pt idx="8874">
                  <c:v>0</c:v>
                </c:pt>
                <c:pt idx="8875">
                  <c:v>0</c:v>
                </c:pt>
                <c:pt idx="8876">
                  <c:v>0</c:v>
                </c:pt>
                <c:pt idx="8877">
                  <c:v>0</c:v>
                </c:pt>
                <c:pt idx="8878">
                  <c:v>0</c:v>
                </c:pt>
                <c:pt idx="8879">
                  <c:v>0</c:v>
                </c:pt>
                <c:pt idx="8880">
                  <c:v>0</c:v>
                </c:pt>
                <c:pt idx="8881">
                  <c:v>0</c:v>
                </c:pt>
                <c:pt idx="8882">
                  <c:v>0</c:v>
                </c:pt>
                <c:pt idx="8883">
                  <c:v>0</c:v>
                </c:pt>
                <c:pt idx="8884">
                  <c:v>0</c:v>
                </c:pt>
                <c:pt idx="8885">
                  <c:v>0</c:v>
                </c:pt>
                <c:pt idx="8886">
                  <c:v>0</c:v>
                </c:pt>
                <c:pt idx="8887">
                  <c:v>0</c:v>
                </c:pt>
                <c:pt idx="8888">
                  <c:v>0</c:v>
                </c:pt>
                <c:pt idx="8889">
                  <c:v>0</c:v>
                </c:pt>
                <c:pt idx="8890">
                  <c:v>0</c:v>
                </c:pt>
                <c:pt idx="8891">
                  <c:v>0</c:v>
                </c:pt>
                <c:pt idx="8892">
                  <c:v>0</c:v>
                </c:pt>
                <c:pt idx="8893">
                  <c:v>0</c:v>
                </c:pt>
                <c:pt idx="8894">
                  <c:v>0</c:v>
                </c:pt>
                <c:pt idx="8895">
                  <c:v>0</c:v>
                </c:pt>
                <c:pt idx="8896">
                  <c:v>0</c:v>
                </c:pt>
                <c:pt idx="8897">
                  <c:v>0</c:v>
                </c:pt>
                <c:pt idx="8898">
                  <c:v>0</c:v>
                </c:pt>
                <c:pt idx="8899">
                  <c:v>0</c:v>
                </c:pt>
                <c:pt idx="8900">
                  <c:v>0</c:v>
                </c:pt>
                <c:pt idx="8901">
                  <c:v>0</c:v>
                </c:pt>
                <c:pt idx="8902">
                  <c:v>0</c:v>
                </c:pt>
                <c:pt idx="8903">
                  <c:v>0</c:v>
                </c:pt>
                <c:pt idx="8904">
                  <c:v>0</c:v>
                </c:pt>
                <c:pt idx="8905">
                  <c:v>0</c:v>
                </c:pt>
                <c:pt idx="8906">
                  <c:v>0</c:v>
                </c:pt>
                <c:pt idx="8907">
                  <c:v>0</c:v>
                </c:pt>
                <c:pt idx="8908">
                  <c:v>0</c:v>
                </c:pt>
                <c:pt idx="8909">
                  <c:v>0</c:v>
                </c:pt>
                <c:pt idx="8910">
                  <c:v>0</c:v>
                </c:pt>
                <c:pt idx="8911">
                  <c:v>0</c:v>
                </c:pt>
                <c:pt idx="8912">
                  <c:v>0</c:v>
                </c:pt>
                <c:pt idx="8913">
                  <c:v>0</c:v>
                </c:pt>
                <c:pt idx="8914">
                  <c:v>0</c:v>
                </c:pt>
                <c:pt idx="8915">
                  <c:v>0</c:v>
                </c:pt>
                <c:pt idx="8916">
                  <c:v>0</c:v>
                </c:pt>
                <c:pt idx="8917">
                  <c:v>0</c:v>
                </c:pt>
                <c:pt idx="8918">
                  <c:v>0</c:v>
                </c:pt>
                <c:pt idx="8919">
                  <c:v>0</c:v>
                </c:pt>
                <c:pt idx="8920">
                  <c:v>0</c:v>
                </c:pt>
                <c:pt idx="8921">
                  <c:v>0</c:v>
                </c:pt>
                <c:pt idx="8922">
                  <c:v>0</c:v>
                </c:pt>
                <c:pt idx="8923">
                  <c:v>0</c:v>
                </c:pt>
                <c:pt idx="8924">
                  <c:v>0</c:v>
                </c:pt>
                <c:pt idx="8925">
                  <c:v>0</c:v>
                </c:pt>
                <c:pt idx="8926">
                  <c:v>0</c:v>
                </c:pt>
                <c:pt idx="8927">
                  <c:v>0</c:v>
                </c:pt>
                <c:pt idx="8928">
                  <c:v>0</c:v>
                </c:pt>
                <c:pt idx="8929">
                  <c:v>0</c:v>
                </c:pt>
                <c:pt idx="8930">
                  <c:v>0</c:v>
                </c:pt>
                <c:pt idx="8931">
                  <c:v>0</c:v>
                </c:pt>
                <c:pt idx="8932">
                  <c:v>0</c:v>
                </c:pt>
                <c:pt idx="8933">
                  <c:v>0</c:v>
                </c:pt>
                <c:pt idx="8934">
                  <c:v>0</c:v>
                </c:pt>
                <c:pt idx="8935">
                  <c:v>0</c:v>
                </c:pt>
                <c:pt idx="8936">
                  <c:v>0</c:v>
                </c:pt>
                <c:pt idx="8937">
                  <c:v>0</c:v>
                </c:pt>
                <c:pt idx="8938">
                  <c:v>0</c:v>
                </c:pt>
                <c:pt idx="8939">
                  <c:v>0</c:v>
                </c:pt>
                <c:pt idx="8940">
                  <c:v>0</c:v>
                </c:pt>
                <c:pt idx="8941">
                  <c:v>0</c:v>
                </c:pt>
                <c:pt idx="8942">
                  <c:v>0</c:v>
                </c:pt>
                <c:pt idx="8943">
                  <c:v>0</c:v>
                </c:pt>
                <c:pt idx="8944">
                  <c:v>0</c:v>
                </c:pt>
                <c:pt idx="8945">
                  <c:v>0</c:v>
                </c:pt>
                <c:pt idx="8946">
                  <c:v>0</c:v>
                </c:pt>
                <c:pt idx="8947">
                  <c:v>0</c:v>
                </c:pt>
                <c:pt idx="8948">
                  <c:v>0</c:v>
                </c:pt>
                <c:pt idx="8949">
                  <c:v>0</c:v>
                </c:pt>
                <c:pt idx="8950">
                  <c:v>0</c:v>
                </c:pt>
                <c:pt idx="8951">
                  <c:v>0</c:v>
                </c:pt>
                <c:pt idx="8952">
                  <c:v>0</c:v>
                </c:pt>
                <c:pt idx="8953">
                  <c:v>0</c:v>
                </c:pt>
                <c:pt idx="8954">
                  <c:v>0</c:v>
                </c:pt>
                <c:pt idx="8955">
                  <c:v>0</c:v>
                </c:pt>
                <c:pt idx="8956">
                  <c:v>0</c:v>
                </c:pt>
                <c:pt idx="8957">
                  <c:v>0</c:v>
                </c:pt>
                <c:pt idx="8958">
                  <c:v>0</c:v>
                </c:pt>
                <c:pt idx="8959">
                  <c:v>0</c:v>
                </c:pt>
                <c:pt idx="8960">
                  <c:v>0</c:v>
                </c:pt>
                <c:pt idx="8961">
                  <c:v>0</c:v>
                </c:pt>
                <c:pt idx="8962">
                  <c:v>0</c:v>
                </c:pt>
                <c:pt idx="8963">
                  <c:v>0</c:v>
                </c:pt>
                <c:pt idx="8964">
                  <c:v>0</c:v>
                </c:pt>
                <c:pt idx="8965">
                  <c:v>0</c:v>
                </c:pt>
                <c:pt idx="8966">
                  <c:v>0</c:v>
                </c:pt>
                <c:pt idx="8967">
                  <c:v>0</c:v>
                </c:pt>
                <c:pt idx="8968">
                  <c:v>0</c:v>
                </c:pt>
                <c:pt idx="8969">
                  <c:v>0</c:v>
                </c:pt>
                <c:pt idx="8970">
                  <c:v>0</c:v>
                </c:pt>
                <c:pt idx="8971">
                  <c:v>0</c:v>
                </c:pt>
                <c:pt idx="8972">
                  <c:v>0</c:v>
                </c:pt>
                <c:pt idx="8973">
                  <c:v>0</c:v>
                </c:pt>
                <c:pt idx="8974">
                  <c:v>0</c:v>
                </c:pt>
                <c:pt idx="8975">
                  <c:v>0</c:v>
                </c:pt>
                <c:pt idx="8976">
                  <c:v>0</c:v>
                </c:pt>
                <c:pt idx="8977">
                  <c:v>0</c:v>
                </c:pt>
                <c:pt idx="8978">
                  <c:v>0</c:v>
                </c:pt>
                <c:pt idx="8979">
                  <c:v>0</c:v>
                </c:pt>
                <c:pt idx="8980">
                  <c:v>0</c:v>
                </c:pt>
                <c:pt idx="8981">
                  <c:v>0</c:v>
                </c:pt>
                <c:pt idx="8982">
                  <c:v>0</c:v>
                </c:pt>
                <c:pt idx="8983">
                  <c:v>0</c:v>
                </c:pt>
                <c:pt idx="8984">
                  <c:v>0</c:v>
                </c:pt>
                <c:pt idx="8985">
                  <c:v>0</c:v>
                </c:pt>
                <c:pt idx="8986">
                  <c:v>0</c:v>
                </c:pt>
                <c:pt idx="8987">
                  <c:v>0</c:v>
                </c:pt>
                <c:pt idx="8988">
                  <c:v>0</c:v>
                </c:pt>
                <c:pt idx="8989">
                  <c:v>0</c:v>
                </c:pt>
                <c:pt idx="8990">
                  <c:v>0</c:v>
                </c:pt>
                <c:pt idx="8991">
                  <c:v>0</c:v>
                </c:pt>
                <c:pt idx="8992">
                  <c:v>0</c:v>
                </c:pt>
                <c:pt idx="8993">
                  <c:v>0</c:v>
                </c:pt>
                <c:pt idx="8994">
                  <c:v>0</c:v>
                </c:pt>
                <c:pt idx="8995">
                  <c:v>0</c:v>
                </c:pt>
                <c:pt idx="8996">
                  <c:v>0</c:v>
                </c:pt>
                <c:pt idx="8997">
                  <c:v>0</c:v>
                </c:pt>
                <c:pt idx="8998">
                  <c:v>0</c:v>
                </c:pt>
                <c:pt idx="8999">
                  <c:v>0</c:v>
                </c:pt>
                <c:pt idx="9000">
                  <c:v>0</c:v>
                </c:pt>
                <c:pt idx="9001">
                  <c:v>0</c:v>
                </c:pt>
                <c:pt idx="9002">
                  <c:v>0</c:v>
                </c:pt>
                <c:pt idx="9003">
                  <c:v>0</c:v>
                </c:pt>
                <c:pt idx="9004">
                  <c:v>0</c:v>
                </c:pt>
                <c:pt idx="9005">
                  <c:v>0</c:v>
                </c:pt>
                <c:pt idx="9006">
                  <c:v>0</c:v>
                </c:pt>
                <c:pt idx="9007">
                  <c:v>0</c:v>
                </c:pt>
                <c:pt idx="9008">
                  <c:v>0</c:v>
                </c:pt>
                <c:pt idx="9009">
                  <c:v>0</c:v>
                </c:pt>
                <c:pt idx="9010">
                  <c:v>0</c:v>
                </c:pt>
                <c:pt idx="9011">
                  <c:v>0</c:v>
                </c:pt>
                <c:pt idx="9012">
                  <c:v>0</c:v>
                </c:pt>
                <c:pt idx="9013">
                  <c:v>0</c:v>
                </c:pt>
                <c:pt idx="9014">
                  <c:v>0</c:v>
                </c:pt>
                <c:pt idx="9015">
                  <c:v>0</c:v>
                </c:pt>
                <c:pt idx="9016">
                  <c:v>0</c:v>
                </c:pt>
                <c:pt idx="9017">
                  <c:v>0</c:v>
                </c:pt>
                <c:pt idx="9018">
                  <c:v>0</c:v>
                </c:pt>
                <c:pt idx="9019">
                  <c:v>0</c:v>
                </c:pt>
                <c:pt idx="9020">
                  <c:v>0</c:v>
                </c:pt>
                <c:pt idx="9021">
                  <c:v>0</c:v>
                </c:pt>
                <c:pt idx="9022">
                  <c:v>0</c:v>
                </c:pt>
                <c:pt idx="9023">
                  <c:v>0</c:v>
                </c:pt>
                <c:pt idx="9024">
                  <c:v>0</c:v>
                </c:pt>
                <c:pt idx="9025">
                  <c:v>0</c:v>
                </c:pt>
                <c:pt idx="9026">
                  <c:v>0</c:v>
                </c:pt>
                <c:pt idx="9027">
                  <c:v>0</c:v>
                </c:pt>
                <c:pt idx="9028">
                  <c:v>0</c:v>
                </c:pt>
                <c:pt idx="9029">
                  <c:v>0</c:v>
                </c:pt>
                <c:pt idx="9030">
                  <c:v>0</c:v>
                </c:pt>
                <c:pt idx="9031">
                  <c:v>0</c:v>
                </c:pt>
                <c:pt idx="9032">
                  <c:v>0</c:v>
                </c:pt>
                <c:pt idx="9033">
                  <c:v>0</c:v>
                </c:pt>
                <c:pt idx="9034">
                  <c:v>0</c:v>
                </c:pt>
                <c:pt idx="9035">
                  <c:v>0</c:v>
                </c:pt>
                <c:pt idx="9036">
                  <c:v>0</c:v>
                </c:pt>
                <c:pt idx="9037">
                  <c:v>0</c:v>
                </c:pt>
                <c:pt idx="9038">
                  <c:v>0</c:v>
                </c:pt>
                <c:pt idx="9039">
                  <c:v>0</c:v>
                </c:pt>
                <c:pt idx="9040">
                  <c:v>0</c:v>
                </c:pt>
                <c:pt idx="9041">
                  <c:v>0</c:v>
                </c:pt>
                <c:pt idx="9042">
                  <c:v>0</c:v>
                </c:pt>
                <c:pt idx="9043">
                  <c:v>0</c:v>
                </c:pt>
                <c:pt idx="9044">
                  <c:v>0</c:v>
                </c:pt>
                <c:pt idx="9045">
                  <c:v>0</c:v>
                </c:pt>
                <c:pt idx="9046">
                  <c:v>0</c:v>
                </c:pt>
                <c:pt idx="9047">
                  <c:v>0</c:v>
                </c:pt>
                <c:pt idx="9048">
                  <c:v>0</c:v>
                </c:pt>
                <c:pt idx="9049">
                  <c:v>0</c:v>
                </c:pt>
                <c:pt idx="9050">
                  <c:v>0</c:v>
                </c:pt>
                <c:pt idx="9051">
                  <c:v>0</c:v>
                </c:pt>
                <c:pt idx="9052">
                  <c:v>0</c:v>
                </c:pt>
                <c:pt idx="9053">
                  <c:v>0</c:v>
                </c:pt>
                <c:pt idx="9054">
                  <c:v>0</c:v>
                </c:pt>
                <c:pt idx="9055">
                  <c:v>0</c:v>
                </c:pt>
                <c:pt idx="9056">
                  <c:v>0</c:v>
                </c:pt>
                <c:pt idx="9057">
                  <c:v>0</c:v>
                </c:pt>
                <c:pt idx="9058">
                  <c:v>0</c:v>
                </c:pt>
                <c:pt idx="9059">
                  <c:v>0</c:v>
                </c:pt>
                <c:pt idx="9060">
                  <c:v>0</c:v>
                </c:pt>
                <c:pt idx="9061">
                  <c:v>0</c:v>
                </c:pt>
                <c:pt idx="9062">
                  <c:v>0</c:v>
                </c:pt>
                <c:pt idx="9063">
                  <c:v>0</c:v>
                </c:pt>
                <c:pt idx="9064">
                  <c:v>0</c:v>
                </c:pt>
                <c:pt idx="9065">
                  <c:v>0</c:v>
                </c:pt>
                <c:pt idx="9066">
                  <c:v>0</c:v>
                </c:pt>
                <c:pt idx="9067">
                  <c:v>0</c:v>
                </c:pt>
                <c:pt idx="9068">
                  <c:v>0</c:v>
                </c:pt>
                <c:pt idx="9069">
                  <c:v>0</c:v>
                </c:pt>
                <c:pt idx="9070">
                  <c:v>0</c:v>
                </c:pt>
                <c:pt idx="9071">
                  <c:v>0</c:v>
                </c:pt>
                <c:pt idx="9072">
                  <c:v>0</c:v>
                </c:pt>
                <c:pt idx="9073">
                  <c:v>0</c:v>
                </c:pt>
                <c:pt idx="9074">
                  <c:v>0</c:v>
                </c:pt>
                <c:pt idx="9075">
                  <c:v>0</c:v>
                </c:pt>
                <c:pt idx="9076">
                  <c:v>0</c:v>
                </c:pt>
                <c:pt idx="9077">
                  <c:v>0</c:v>
                </c:pt>
                <c:pt idx="9078">
                  <c:v>0</c:v>
                </c:pt>
                <c:pt idx="9079">
                  <c:v>0</c:v>
                </c:pt>
                <c:pt idx="9080">
                  <c:v>0</c:v>
                </c:pt>
                <c:pt idx="9081">
                  <c:v>0</c:v>
                </c:pt>
                <c:pt idx="9082">
                  <c:v>0</c:v>
                </c:pt>
                <c:pt idx="9083">
                  <c:v>0</c:v>
                </c:pt>
                <c:pt idx="9084">
                  <c:v>0</c:v>
                </c:pt>
                <c:pt idx="9085">
                  <c:v>0</c:v>
                </c:pt>
                <c:pt idx="9086">
                  <c:v>0</c:v>
                </c:pt>
                <c:pt idx="9087">
                  <c:v>0</c:v>
                </c:pt>
                <c:pt idx="9088">
                  <c:v>0</c:v>
                </c:pt>
                <c:pt idx="9089">
                  <c:v>0</c:v>
                </c:pt>
                <c:pt idx="9090">
                  <c:v>0</c:v>
                </c:pt>
                <c:pt idx="9091">
                  <c:v>0</c:v>
                </c:pt>
                <c:pt idx="9092">
                  <c:v>0</c:v>
                </c:pt>
                <c:pt idx="9093">
                  <c:v>0</c:v>
                </c:pt>
                <c:pt idx="9094">
                  <c:v>0</c:v>
                </c:pt>
                <c:pt idx="9095">
                  <c:v>0</c:v>
                </c:pt>
                <c:pt idx="9096">
                  <c:v>0</c:v>
                </c:pt>
                <c:pt idx="9097">
                  <c:v>0</c:v>
                </c:pt>
                <c:pt idx="9098">
                  <c:v>0</c:v>
                </c:pt>
                <c:pt idx="9099">
                  <c:v>0</c:v>
                </c:pt>
                <c:pt idx="9100">
                  <c:v>0</c:v>
                </c:pt>
                <c:pt idx="9101">
                  <c:v>0</c:v>
                </c:pt>
                <c:pt idx="9102">
                  <c:v>0</c:v>
                </c:pt>
                <c:pt idx="9103">
                  <c:v>0</c:v>
                </c:pt>
                <c:pt idx="9104">
                  <c:v>0</c:v>
                </c:pt>
                <c:pt idx="9105">
                  <c:v>0</c:v>
                </c:pt>
                <c:pt idx="9106">
                  <c:v>0</c:v>
                </c:pt>
                <c:pt idx="9107">
                  <c:v>0</c:v>
                </c:pt>
                <c:pt idx="9108">
                  <c:v>0</c:v>
                </c:pt>
                <c:pt idx="9109">
                  <c:v>0</c:v>
                </c:pt>
                <c:pt idx="9110">
                  <c:v>0</c:v>
                </c:pt>
                <c:pt idx="9111">
                  <c:v>0</c:v>
                </c:pt>
                <c:pt idx="9112">
                  <c:v>0</c:v>
                </c:pt>
                <c:pt idx="9113">
                  <c:v>0</c:v>
                </c:pt>
                <c:pt idx="9114">
                  <c:v>0</c:v>
                </c:pt>
                <c:pt idx="9115">
                  <c:v>0</c:v>
                </c:pt>
                <c:pt idx="9116">
                  <c:v>0</c:v>
                </c:pt>
                <c:pt idx="9117">
                  <c:v>0</c:v>
                </c:pt>
                <c:pt idx="9118">
                  <c:v>0</c:v>
                </c:pt>
                <c:pt idx="9119">
                  <c:v>0</c:v>
                </c:pt>
                <c:pt idx="9120">
                  <c:v>0</c:v>
                </c:pt>
                <c:pt idx="9121">
                  <c:v>0</c:v>
                </c:pt>
                <c:pt idx="9122">
                  <c:v>0</c:v>
                </c:pt>
                <c:pt idx="9123">
                  <c:v>0</c:v>
                </c:pt>
                <c:pt idx="9124">
                  <c:v>0</c:v>
                </c:pt>
                <c:pt idx="9125">
                  <c:v>0</c:v>
                </c:pt>
                <c:pt idx="9126">
                  <c:v>0</c:v>
                </c:pt>
                <c:pt idx="9127">
                  <c:v>0</c:v>
                </c:pt>
                <c:pt idx="9128">
                  <c:v>0</c:v>
                </c:pt>
                <c:pt idx="9129">
                  <c:v>0</c:v>
                </c:pt>
                <c:pt idx="9130">
                  <c:v>0</c:v>
                </c:pt>
                <c:pt idx="9131">
                  <c:v>0</c:v>
                </c:pt>
                <c:pt idx="9132">
                  <c:v>0</c:v>
                </c:pt>
                <c:pt idx="9133">
                  <c:v>0</c:v>
                </c:pt>
                <c:pt idx="9134">
                  <c:v>0</c:v>
                </c:pt>
                <c:pt idx="9135">
                  <c:v>0</c:v>
                </c:pt>
                <c:pt idx="9136">
                  <c:v>0</c:v>
                </c:pt>
                <c:pt idx="9137">
                  <c:v>0</c:v>
                </c:pt>
                <c:pt idx="9138">
                  <c:v>0</c:v>
                </c:pt>
                <c:pt idx="9139">
                  <c:v>0</c:v>
                </c:pt>
                <c:pt idx="9140">
                  <c:v>0</c:v>
                </c:pt>
                <c:pt idx="9141">
                  <c:v>0</c:v>
                </c:pt>
                <c:pt idx="9142">
                  <c:v>0</c:v>
                </c:pt>
                <c:pt idx="9143">
                  <c:v>0</c:v>
                </c:pt>
                <c:pt idx="9144">
                  <c:v>0</c:v>
                </c:pt>
                <c:pt idx="9145">
                  <c:v>0</c:v>
                </c:pt>
                <c:pt idx="9146">
                  <c:v>0</c:v>
                </c:pt>
                <c:pt idx="9147">
                  <c:v>0</c:v>
                </c:pt>
                <c:pt idx="9148">
                  <c:v>0</c:v>
                </c:pt>
                <c:pt idx="9149">
                  <c:v>0</c:v>
                </c:pt>
                <c:pt idx="9150">
                  <c:v>0</c:v>
                </c:pt>
                <c:pt idx="9151">
                  <c:v>0</c:v>
                </c:pt>
                <c:pt idx="9152">
                  <c:v>0</c:v>
                </c:pt>
                <c:pt idx="9153">
                  <c:v>0</c:v>
                </c:pt>
                <c:pt idx="9154">
                  <c:v>0</c:v>
                </c:pt>
                <c:pt idx="9155">
                  <c:v>0</c:v>
                </c:pt>
                <c:pt idx="9156">
                  <c:v>0</c:v>
                </c:pt>
                <c:pt idx="9157">
                  <c:v>0</c:v>
                </c:pt>
                <c:pt idx="9158">
                  <c:v>0</c:v>
                </c:pt>
                <c:pt idx="9159">
                  <c:v>0</c:v>
                </c:pt>
                <c:pt idx="9160">
                  <c:v>0</c:v>
                </c:pt>
                <c:pt idx="9161">
                  <c:v>0</c:v>
                </c:pt>
                <c:pt idx="9162">
                  <c:v>0</c:v>
                </c:pt>
                <c:pt idx="9163">
                  <c:v>0</c:v>
                </c:pt>
                <c:pt idx="9164">
                  <c:v>0</c:v>
                </c:pt>
                <c:pt idx="9165">
                  <c:v>0</c:v>
                </c:pt>
                <c:pt idx="9166">
                  <c:v>0</c:v>
                </c:pt>
                <c:pt idx="9167">
                  <c:v>0</c:v>
                </c:pt>
                <c:pt idx="9168">
                  <c:v>0</c:v>
                </c:pt>
                <c:pt idx="9169">
                  <c:v>0</c:v>
                </c:pt>
                <c:pt idx="9170">
                  <c:v>0</c:v>
                </c:pt>
                <c:pt idx="9171">
                  <c:v>0</c:v>
                </c:pt>
                <c:pt idx="9172">
                  <c:v>0</c:v>
                </c:pt>
                <c:pt idx="9173">
                  <c:v>0</c:v>
                </c:pt>
                <c:pt idx="9174">
                  <c:v>0</c:v>
                </c:pt>
                <c:pt idx="9175">
                  <c:v>0</c:v>
                </c:pt>
                <c:pt idx="9176">
                  <c:v>0</c:v>
                </c:pt>
                <c:pt idx="9177">
                  <c:v>0</c:v>
                </c:pt>
                <c:pt idx="9178">
                  <c:v>0</c:v>
                </c:pt>
                <c:pt idx="9179">
                  <c:v>0</c:v>
                </c:pt>
                <c:pt idx="9180">
                  <c:v>0</c:v>
                </c:pt>
                <c:pt idx="9181">
                  <c:v>0</c:v>
                </c:pt>
                <c:pt idx="9182">
                  <c:v>0</c:v>
                </c:pt>
                <c:pt idx="9183">
                  <c:v>0</c:v>
                </c:pt>
                <c:pt idx="9184">
                  <c:v>0</c:v>
                </c:pt>
                <c:pt idx="9185">
                  <c:v>0</c:v>
                </c:pt>
                <c:pt idx="9186">
                  <c:v>0</c:v>
                </c:pt>
                <c:pt idx="9187">
                  <c:v>0</c:v>
                </c:pt>
                <c:pt idx="9188">
                  <c:v>0</c:v>
                </c:pt>
                <c:pt idx="9189">
                  <c:v>0</c:v>
                </c:pt>
                <c:pt idx="9190">
                  <c:v>0</c:v>
                </c:pt>
                <c:pt idx="9191">
                  <c:v>0</c:v>
                </c:pt>
                <c:pt idx="9192">
                  <c:v>0</c:v>
                </c:pt>
                <c:pt idx="9193">
                  <c:v>0</c:v>
                </c:pt>
                <c:pt idx="9194">
                  <c:v>0</c:v>
                </c:pt>
                <c:pt idx="9195">
                  <c:v>0</c:v>
                </c:pt>
                <c:pt idx="9196">
                  <c:v>0</c:v>
                </c:pt>
                <c:pt idx="9197">
                  <c:v>0</c:v>
                </c:pt>
                <c:pt idx="9198">
                  <c:v>0</c:v>
                </c:pt>
                <c:pt idx="9199">
                  <c:v>0</c:v>
                </c:pt>
                <c:pt idx="9200">
                  <c:v>0</c:v>
                </c:pt>
                <c:pt idx="9201">
                  <c:v>0</c:v>
                </c:pt>
                <c:pt idx="9202">
                  <c:v>0</c:v>
                </c:pt>
                <c:pt idx="9203">
                  <c:v>0</c:v>
                </c:pt>
                <c:pt idx="9204">
                  <c:v>0</c:v>
                </c:pt>
                <c:pt idx="9205">
                  <c:v>0</c:v>
                </c:pt>
                <c:pt idx="9206">
                  <c:v>0</c:v>
                </c:pt>
                <c:pt idx="9207">
                  <c:v>0</c:v>
                </c:pt>
                <c:pt idx="9208">
                  <c:v>0</c:v>
                </c:pt>
                <c:pt idx="9209">
                  <c:v>0</c:v>
                </c:pt>
                <c:pt idx="9210">
                  <c:v>0</c:v>
                </c:pt>
                <c:pt idx="9211">
                  <c:v>0</c:v>
                </c:pt>
                <c:pt idx="9212">
                  <c:v>0</c:v>
                </c:pt>
                <c:pt idx="9213">
                  <c:v>0</c:v>
                </c:pt>
                <c:pt idx="9214">
                  <c:v>0</c:v>
                </c:pt>
                <c:pt idx="9215">
                  <c:v>0</c:v>
                </c:pt>
                <c:pt idx="9216">
                  <c:v>0</c:v>
                </c:pt>
                <c:pt idx="9217">
                  <c:v>0</c:v>
                </c:pt>
                <c:pt idx="9218">
                  <c:v>0</c:v>
                </c:pt>
                <c:pt idx="9219">
                  <c:v>0</c:v>
                </c:pt>
                <c:pt idx="9220">
                  <c:v>0</c:v>
                </c:pt>
                <c:pt idx="9221">
                  <c:v>0</c:v>
                </c:pt>
                <c:pt idx="9222">
                  <c:v>0</c:v>
                </c:pt>
                <c:pt idx="9223">
                  <c:v>0</c:v>
                </c:pt>
                <c:pt idx="9224">
                  <c:v>0</c:v>
                </c:pt>
                <c:pt idx="9225">
                  <c:v>0</c:v>
                </c:pt>
                <c:pt idx="9226">
                  <c:v>0</c:v>
                </c:pt>
                <c:pt idx="9227">
                  <c:v>0</c:v>
                </c:pt>
                <c:pt idx="9228">
                  <c:v>0</c:v>
                </c:pt>
                <c:pt idx="9229">
                  <c:v>0</c:v>
                </c:pt>
                <c:pt idx="9230">
                  <c:v>0</c:v>
                </c:pt>
                <c:pt idx="9231">
                  <c:v>0</c:v>
                </c:pt>
                <c:pt idx="9232">
                  <c:v>0</c:v>
                </c:pt>
                <c:pt idx="9233">
                  <c:v>0</c:v>
                </c:pt>
                <c:pt idx="9234">
                  <c:v>0</c:v>
                </c:pt>
                <c:pt idx="9235">
                  <c:v>0</c:v>
                </c:pt>
                <c:pt idx="9236">
                  <c:v>0</c:v>
                </c:pt>
                <c:pt idx="9237">
                  <c:v>0</c:v>
                </c:pt>
                <c:pt idx="9238">
                  <c:v>0</c:v>
                </c:pt>
                <c:pt idx="9239">
                  <c:v>0</c:v>
                </c:pt>
                <c:pt idx="9240">
                  <c:v>0</c:v>
                </c:pt>
                <c:pt idx="9241">
                  <c:v>0</c:v>
                </c:pt>
                <c:pt idx="9242">
                  <c:v>0</c:v>
                </c:pt>
                <c:pt idx="9243">
                  <c:v>0</c:v>
                </c:pt>
                <c:pt idx="9244">
                  <c:v>0</c:v>
                </c:pt>
                <c:pt idx="9245">
                  <c:v>0</c:v>
                </c:pt>
                <c:pt idx="9246">
                  <c:v>0</c:v>
                </c:pt>
                <c:pt idx="9247">
                  <c:v>0</c:v>
                </c:pt>
                <c:pt idx="9248">
                  <c:v>0</c:v>
                </c:pt>
                <c:pt idx="9249">
                  <c:v>0</c:v>
                </c:pt>
                <c:pt idx="9250">
                  <c:v>0</c:v>
                </c:pt>
                <c:pt idx="9251">
                  <c:v>0</c:v>
                </c:pt>
                <c:pt idx="9252">
                  <c:v>0</c:v>
                </c:pt>
                <c:pt idx="9253">
                  <c:v>0</c:v>
                </c:pt>
                <c:pt idx="9254">
                  <c:v>0</c:v>
                </c:pt>
                <c:pt idx="9255">
                  <c:v>0</c:v>
                </c:pt>
                <c:pt idx="9256">
                  <c:v>0</c:v>
                </c:pt>
                <c:pt idx="9257">
                  <c:v>0</c:v>
                </c:pt>
                <c:pt idx="9258">
                  <c:v>0</c:v>
                </c:pt>
                <c:pt idx="9259">
                  <c:v>0</c:v>
                </c:pt>
                <c:pt idx="9260">
                  <c:v>0</c:v>
                </c:pt>
                <c:pt idx="9261">
                  <c:v>0</c:v>
                </c:pt>
                <c:pt idx="9262">
                  <c:v>0</c:v>
                </c:pt>
                <c:pt idx="9263">
                  <c:v>0</c:v>
                </c:pt>
                <c:pt idx="9264">
                  <c:v>0</c:v>
                </c:pt>
                <c:pt idx="9265">
                  <c:v>0</c:v>
                </c:pt>
                <c:pt idx="9266">
                  <c:v>0</c:v>
                </c:pt>
                <c:pt idx="9267">
                  <c:v>0</c:v>
                </c:pt>
                <c:pt idx="9268">
                  <c:v>0</c:v>
                </c:pt>
                <c:pt idx="9269">
                  <c:v>0</c:v>
                </c:pt>
                <c:pt idx="9270">
                  <c:v>0</c:v>
                </c:pt>
                <c:pt idx="9271">
                  <c:v>0</c:v>
                </c:pt>
                <c:pt idx="9272">
                  <c:v>0</c:v>
                </c:pt>
                <c:pt idx="9273">
                  <c:v>0</c:v>
                </c:pt>
                <c:pt idx="9274">
                  <c:v>0</c:v>
                </c:pt>
                <c:pt idx="9275">
                  <c:v>0</c:v>
                </c:pt>
                <c:pt idx="9276">
                  <c:v>0</c:v>
                </c:pt>
                <c:pt idx="9277">
                  <c:v>0</c:v>
                </c:pt>
                <c:pt idx="9278">
                  <c:v>0</c:v>
                </c:pt>
                <c:pt idx="9279">
                  <c:v>0</c:v>
                </c:pt>
                <c:pt idx="9280">
                  <c:v>0</c:v>
                </c:pt>
                <c:pt idx="9281">
                  <c:v>0</c:v>
                </c:pt>
                <c:pt idx="9282">
                  <c:v>0</c:v>
                </c:pt>
                <c:pt idx="9283">
                  <c:v>0</c:v>
                </c:pt>
                <c:pt idx="9284">
                  <c:v>0</c:v>
                </c:pt>
                <c:pt idx="9285">
                  <c:v>0</c:v>
                </c:pt>
                <c:pt idx="9286">
                  <c:v>0</c:v>
                </c:pt>
                <c:pt idx="9287">
                  <c:v>0</c:v>
                </c:pt>
                <c:pt idx="9288">
                  <c:v>0</c:v>
                </c:pt>
                <c:pt idx="9289">
                  <c:v>0</c:v>
                </c:pt>
                <c:pt idx="9290">
                  <c:v>0</c:v>
                </c:pt>
                <c:pt idx="9291">
                  <c:v>0</c:v>
                </c:pt>
                <c:pt idx="9292">
                  <c:v>0</c:v>
                </c:pt>
                <c:pt idx="9293">
                  <c:v>0</c:v>
                </c:pt>
                <c:pt idx="9294">
                  <c:v>0</c:v>
                </c:pt>
                <c:pt idx="9295">
                  <c:v>0</c:v>
                </c:pt>
                <c:pt idx="9296">
                  <c:v>0</c:v>
                </c:pt>
                <c:pt idx="9297">
                  <c:v>0</c:v>
                </c:pt>
                <c:pt idx="9298">
                  <c:v>0</c:v>
                </c:pt>
                <c:pt idx="9299">
                  <c:v>0</c:v>
                </c:pt>
                <c:pt idx="9300">
                  <c:v>0</c:v>
                </c:pt>
                <c:pt idx="9301">
                  <c:v>0</c:v>
                </c:pt>
                <c:pt idx="9302">
                  <c:v>0</c:v>
                </c:pt>
                <c:pt idx="9303">
                  <c:v>0</c:v>
                </c:pt>
                <c:pt idx="9304">
                  <c:v>0</c:v>
                </c:pt>
                <c:pt idx="9305">
                  <c:v>0</c:v>
                </c:pt>
                <c:pt idx="9306">
                  <c:v>0</c:v>
                </c:pt>
                <c:pt idx="9307">
                  <c:v>0</c:v>
                </c:pt>
                <c:pt idx="9308">
                  <c:v>0</c:v>
                </c:pt>
                <c:pt idx="9309">
                  <c:v>0</c:v>
                </c:pt>
                <c:pt idx="9310">
                  <c:v>0</c:v>
                </c:pt>
                <c:pt idx="9311">
                  <c:v>0</c:v>
                </c:pt>
                <c:pt idx="9312">
                  <c:v>0</c:v>
                </c:pt>
                <c:pt idx="9313">
                  <c:v>0</c:v>
                </c:pt>
                <c:pt idx="9314">
                  <c:v>0</c:v>
                </c:pt>
                <c:pt idx="9315">
                  <c:v>0</c:v>
                </c:pt>
                <c:pt idx="9316">
                  <c:v>0</c:v>
                </c:pt>
                <c:pt idx="9317">
                  <c:v>0</c:v>
                </c:pt>
                <c:pt idx="9318">
                  <c:v>0</c:v>
                </c:pt>
                <c:pt idx="9319">
                  <c:v>0</c:v>
                </c:pt>
                <c:pt idx="9320">
                  <c:v>0</c:v>
                </c:pt>
                <c:pt idx="9321">
                  <c:v>0</c:v>
                </c:pt>
                <c:pt idx="9322">
                  <c:v>0</c:v>
                </c:pt>
                <c:pt idx="9323">
                  <c:v>0</c:v>
                </c:pt>
                <c:pt idx="9324">
                  <c:v>0</c:v>
                </c:pt>
                <c:pt idx="9325">
                  <c:v>0</c:v>
                </c:pt>
                <c:pt idx="9326">
                  <c:v>0</c:v>
                </c:pt>
                <c:pt idx="9327">
                  <c:v>0</c:v>
                </c:pt>
                <c:pt idx="9328">
                  <c:v>0</c:v>
                </c:pt>
                <c:pt idx="9329">
                  <c:v>0</c:v>
                </c:pt>
                <c:pt idx="9330">
                  <c:v>0</c:v>
                </c:pt>
                <c:pt idx="9331">
                  <c:v>0</c:v>
                </c:pt>
                <c:pt idx="9332">
                  <c:v>0</c:v>
                </c:pt>
                <c:pt idx="9333">
                  <c:v>0</c:v>
                </c:pt>
                <c:pt idx="9334">
                  <c:v>0</c:v>
                </c:pt>
                <c:pt idx="9335">
                  <c:v>0</c:v>
                </c:pt>
                <c:pt idx="9336">
                  <c:v>0</c:v>
                </c:pt>
                <c:pt idx="9337">
                  <c:v>0</c:v>
                </c:pt>
                <c:pt idx="9338">
                  <c:v>0</c:v>
                </c:pt>
                <c:pt idx="9339">
                  <c:v>0</c:v>
                </c:pt>
                <c:pt idx="9340">
                  <c:v>0</c:v>
                </c:pt>
                <c:pt idx="9341">
                  <c:v>0</c:v>
                </c:pt>
                <c:pt idx="9342">
                  <c:v>0</c:v>
                </c:pt>
                <c:pt idx="9343">
                  <c:v>0</c:v>
                </c:pt>
                <c:pt idx="9344">
                  <c:v>0</c:v>
                </c:pt>
                <c:pt idx="9345">
                  <c:v>0</c:v>
                </c:pt>
                <c:pt idx="9346">
                  <c:v>0</c:v>
                </c:pt>
                <c:pt idx="9347">
                  <c:v>0</c:v>
                </c:pt>
                <c:pt idx="9348">
                  <c:v>0</c:v>
                </c:pt>
                <c:pt idx="9349">
                  <c:v>0</c:v>
                </c:pt>
                <c:pt idx="9350">
                  <c:v>0</c:v>
                </c:pt>
                <c:pt idx="9351">
                  <c:v>0</c:v>
                </c:pt>
                <c:pt idx="9352">
                  <c:v>0</c:v>
                </c:pt>
                <c:pt idx="9353">
                  <c:v>0</c:v>
                </c:pt>
                <c:pt idx="9354">
                  <c:v>0</c:v>
                </c:pt>
                <c:pt idx="9355">
                  <c:v>0</c:v>
                </c:pt>
                <c:pt idx="9356">
                  <c:v>0</c:v>
                </c:pt>
                <c:pt idx="9357">
                  <c:v>0</c:v>
                </c:pt>
                <c:pt idx="9358">
                  <c:v>0</c:v>
                </c:pt>
                <c:pt idx="9359">
                  <c:v>0</c:v>
                </c:pt>
                <c:pt idx="9360">
                  <c:v>0</c:v>
                </c:pt>
                <c:pt idx="9361">
                  <c:v>0</c:v>
                </c:pt>
                <c:pt idx="9362">
                  <c:v>0</c:v>
                </c:pt>
                <c:pt idx="9363">
                  <c:v>0</c:v>
                </c:pt>
                <c:pt idx="9364">
                  <c:v>0</c:v>
                </c:pt>
                <c:pt idx="9365">
                  <c:v>0</c:v>
                </c:pt>
                <c:pt idx="9366">
                  <c:v>0</c:v>
                </c:pt>
                <c:pt idx="9367">
                  <c:v>0</c:v>
                </c:pt>
                <c:pt idx="9368">
                  <c:v>0</c:v>
                </c:pt>
                <c:pt idx="9369">
                  <c:v>0</c:v>
                </c:pt>
                <c:pt idx="9370">
                  <c:v>0</c:v>
                </c:pt>
                <c:pt idx="9371">
                  <c:v>0</c:v>
                </c:pt>
                <c:pt idx="9372">
                  <c:v>0</c:v>
                </c:pt>
                <c:pt idx="9373">
                  <c:v>0</c:v>
                </c:pt>
                <c:pt idx="9374">
                  <c:v>0</c:v>
                </c:pt>
                <c:pt idx="9375">
                  <c:v>0</c:v>
                </c:pt>
                <c:pt idx="9376">
                  <c:v>0</c:v>
                </c:pt>
                <c:pt idx="9377">
                  <c:v>0</c:v>
                </c:pt>
                <c:pt idx="9378">
                  <c:v>0</c:v>
                </c:pt>
                <c:pt idx="9379">
                  <c:v>0</c:v>
                </c:pt>
                <c:pt idx="9380">
                  <c:v>0</c:v>
                </c:pt>
                <c:pt idx="9381">
                  <c:v>0</c:v>
                </c:pt>
                <c:pt idx="9382">
                  <c:v>0</c:v>
                </c:pt>
                <c:pt idx="9383">
                  <c:v>0</c:v>
                </c:pt>
                <c:pt idx="9384">
                  <c:v>0</c:v>
                </c:pt>
                <c:pt idx="9385">
                  <c:v>0</c:v>
                </c:pt>
                <c:pt idx="9386">
                  <c:v>0</c:v>
                </c:pt>
                <c:pt idx="9387">
                  <c:v>0</c:v>
                </c:pt>
                <c:pt idx="9388">
                  <c:v>0</c:v>
                </c:pt>
                <c:pt idx="9389">
                  <c:v>0</c:v>
                </c:pt>
                <c:pt idx="9390">
                  <c:v>0</c:v>
                </c:pt>
                <c:pt idx="9391">
                  <c:v>0</c:v>
                </c:pt>
                <c:pt idx="9392">
                  <c:v>0</c:v>
                </c:pt>
                <c:pt idx="9393">
                  <c:v>0</c:v>
                </c:pt>
                <c:pt idx="9394">
                  <c:v>0</c:v>
                </c:pt>
                <c:pt idx="9395">
                  <c:v>0</c:v>
                </c:pt>
                <c:pt idx="9396">
                  <c:v>0</c:v>
                </c:pt>
                <c:pt idx="9397">
                  <c:v>0</c:v>
                </c:pt>
                <c:pt idx="9398">
                  <c:v>0</c:v>
                </c:pt>
                <c:pt idx="9399">
                  <c:v>0</c:v>
                </c:pt>
                <c:pt idx="9400">
                  <c:v>0</c:v>
                </c:pt>
                <c:pt idx="9401">
                  <c:v>0</c:v>
                </c:pt>
                <c:pt idx="9402">
                  <c:v>0</c:v>
                </c:pt>
                <c:pt idx="9403">
                  <c:v>0</c:v>
                </c:pt>
                <c:pt idx="9404">
                  <c:v>0</c:v>
                </c:pt>
                <c:pt idx="9405">
                  <c:v>0</c:v>
                </c:pt>
                <c:pt idx="9406">
                  <c:v>0</c:v>
                </c:pt>
                <c:pt idx="9407">
                  <c:v>0</c:v>
                </c:pt>
                <c:pt idx="9408">
                  <c:v>0</c:v>
                </c:pt>
                <c:pt idx="9409">
                  <c:v>0</c:v>
                </c:pt>
                <c:pt idx="9410">
                  <c:v>0</c:v>
                </c:pt>
                <c:pt idx="9411">
                  <c:v>0</c:v>
                </c:pt>
                <c:pt idx="9412">
                  <c:v>0</c:v>
                </c:pt>
                <c:pt idx="9413">
                  <c:v>0</c:v>
                </c:pt>
                <c:pt idx="9414">
                  <c:v>0</c:v>
                </c:pt>
                <c:pt idx="9415">
                  <c:v>0</c:v>
                </c:pt>
                <c:pt idx="9416">
                  <c:v>0</c:v>
                </c:pt>
                <c:pt idx="9417">
                  <c:v>0</c:v>
                </c:pt>
                <c:pt idx="9418">
                  <c:v>0</c:v>
                </c:pt>
                <c:pt idx="9419">
                  <c:v>0</c:v>
                </c:pt>
                <c:pt idx="9420">
                  <c:v>0</c:v>
                </c:pt>
                <c:pt idx="9421">
                  <c:v>0</c:v>
                </c:pt>
                <c:pt idx="9422">
                  <c:v>0</c:v>
                </c:pt>
                <c:pt idx="9423">
                  <c:v>0</c:v>
                </c:pt>
                <c:pt idx="9424">
                  <c:v>0</c:v>
                </c:pt>
                <c:pt idx="9425">
                  <c:v>0</c:v>
                </c:pt>
                <c:pt idx="9426">
                  <c:v>0</c:v>
                </c:pt>
                <c:pt idx="9427">
                  <c:v>0</c:v>
                </c:pt>
                <c:pt idx="9428">
                  <c:v>0</c:v>
                </c:pt>
                <c:pt idx="9429">
                  <c:v>0</c:v>
                </c:pt>
                <c:pt idx="9430">
                  <c:v>0</c:v>
                </c:pt>
                <c:pt idx="9431">
                  <c:v>0</c:v>
                </c:pt>
                <c:pt idx="9432">
                  <c:v>0</c:v>
                </c:pt>
                <c:pt idx="9433">
                  <c:v>0</c:v>
                </c:pt>
                <c:pt idx="9434">
                  <c:v>0</c:v>
                </c:pt>
                <c:pt idx="9435">
                  <c:v>0</c:v>
                </c:pt>
                <c:pt idx="9436">
                  <c:v>0</c:v>
                </c:pt>
                <c:pt idx="9437">
                  <c:v>0</c:v>
                </c:pt>
                <c:pt idx="9438">
                  <c:v>0</c:v>
                </c:pt>
                <c:pt idx="9439">
                  <c:v>0</c:v>
                </c:pt>
                <c:pt idx="9440">
                  <c:v>0</c:v>
                </c:pt>
                <c:pt idx="9441">
                  <c:v>0</c:v>
                </c:pt>
                <c:pt idx="9442">
                  <c:v>0</c:v>
                </c:pt>
                <c:pt idx="9443">
                  <c:v>0</c:v>
                </c:pt>
                <c:pt idx="9444">
                  <c:v>0</c:v>
                </c:pt>
                <c:pt idx="9445">
                  <c:v>0</c:v>
                </c:pt>
                <c:pt idx="9446">
                  <c:v>0</c:v>
                </c:pt>
                <c:pt idx="9447">
                  <c:v>0</c:v>
                </c:pt>
                <c:pt idx="9448">
                  <c:v>0</c:v>
                </c:pt>
                <c:pt idx="9449">
                  <c:v>0</c:v>
                </c:pt>
                <c:pt idx="9450">
                  <c:v>0</c:v>
                </c:pt>
                <c:pt idx="9451">
                  <c:v>0</c:v>
                </c:pt>
                <c:pt idx="9452">
                  <c:v>0</c:v>
                </c:pt>
                <c:pt idx="9453">
                  <c:v>0</c:v>
                </c:pt>
                <c:pt idx="9454">
                  <c:v>0</c:v>
                </c:pt>
                <c:pt idx="9455">
                  <c:v>0</c:v>
                </c:pt>
                <c:pt idx="9456">
                  <c:v>0</c:v>
                </c:pt>
                <c:pt idx="9457">
                  <c:v>0</c:v>
                </c:pt>
                <c:pt idx="9458">
                  <c:v>0</c:v>
                </c:pt>
                <c:pt idx="9459">
                  <c:v>0</c:v>
                </c:pt>
                <c:pt idx="9460">
                  <c:v>0</c:v>
                </c:pt>
                <c:pt idx="9461">
                  <c:v>0</c:v>
                </c:pt>
                <c:pt idx="9462">
                  <c:v>0</c:v>
                </c:pt>
                <c:pt idx="9463">
                  <c:v>0</c:v>
                </c:pt>
                <c:pt idx="9464">
                  <c:v>0</c:v>
                </c:pt>
                <c:pt idx="9465">
                  <c:v>0</c:v>
                </c:pt>
                <c:pt idx="9466">
                  <c:v>0</c:v>
                </c:pt>
                <c:pt idx="9467">
                  <c:v>0</c:v>
                </c:pt>
                <c:pt idx="9468">
                  <c:v>0</c:v>
                </c:pt>
                <c:pt idx="9469">
                  <c:v>0</c:v>
                </c:pt>
                <c:pt idx="9470">
                  <c:v>0</c:v>
                </c:pt>
                <c:pt idx="9471">
                  <c:v>0</c:v>
                </c:pt>
                <c:pt idx="9472">
                  <c:v>0</c:v>
                </c:pt>
                <c:pt idx="9473">
                  <c:v>0</c:v>
                </c:pt>
                <c:pt idx="9474">
                  <c:v>0</c:v>
                </c:pt>
                <c:pt idx="9475">
                  <c:v>0</c:v>
                </c:pt>
                <c:pt idx="9476">
                  <c:v>0</c:v>
                </c:pt>
                <c:pt idx="9477">
                  <c:v>0</c:v>
                </c:pt>
                <c:pt idx="9478">
                  <c:v>0</c:v>
                </c:pt>
                <c:pt idx="9479">
                  <c:v>0</c:v>
                </c:pt>
                <c:pt idx="9480">
                  <c:v>0</c:v>
                </c:pt>
                <c:pt idx="9481">
                  <c:v>0</c:v>
                </c:pt>
                <c:pt idx="9482">
                  <c:v>0</c:v>
                </c:pt>
                <c:pt idx="9483">
                  <c:v>0</c:v>
                </c:pt>
                <c:pt idx="9484">
                  <c:v>0</c:v>
                </c:pt>
                <c:pt idx="9485">
                  <c:v>0</c:v>
                </c:pt>
                <c:pt idx="9486">
                  <c:v>0</c:v>
                </c:pt>
                <c:pt idx="9487">
                  <c:v>0</c:v>
                </c:pt>
                <c:pt idx="9488">
                  <c:v>0</c:v>
                </c:pt>
                <c:pt idx="9489">
                  <c:v>0</c:v>
                </c:pt>
                <c:pt idx="9490">
                  <c:v>0</c:v>
                </c:pt>
                <c:pt idx="9491">
                  <c:v>0</c:v>
                </c:pt>
                <c:pt idx="9492">
                  <c:v>0</c:v>
                </c:pt>
                <c:pt idx="9493">
                  <c:v>0</c:v>
                </c:pt>
                <c:pt idx="9494">
                  <c:v>0</c:v>
                </c:pt>
                <c:pt idx="9495">
                  <c:v>0</c:v>
                </c:pt>
                <c:pt idx="9496">
                  <c:v>0</c:v>
                </c:pt>
                <c:pt idx="9497">
                  <c:v>0</c:v>
                </c:pt>
                <c:pt idx="9498">
                  <c:v>0</c:v>
                </c:pt>
                <c:pt idx="9499">
                  <c:v>0</c:v>
                </c:pt>
                <c:pt idx="9500">
                  <c:v>0</c:v>
                </c:pt>
                <c:pt idx="9501">
                  <c:v>0</c:v>
                </c:pt>
                <c:pt idx="9502">
                  <c:v>0</c:v>
                </c:pt>
                <c:pt idx="9503">
                  <c:v>0</c:v>
                </c:pt>
                <c:pt idx="9504">
                  <c:v>0</c:v>
                </c:pt>
                <c:pt idx="9505">
                  <c:v>0</c:v>
                </c:pt>
                <c:pt idx="9506">
                  <c:v>0</c:v>
                </c:pt>
                <c:pt idx="9507">
                  <c:v>0</c:v>
                </c:pt>
                <c:pt idx="9508">
                  <c:v>0</c:v>
                </c:pt>
                <c:pt idx="9509">
                  <c:v>0</c:v>
                </c:pt>
                <c:pt idx="9510">
                  <c:v>0</c:v>
                </c:pt>
                <c:pt idx="9511">
                  <c:v>0</c:v>
                </c:pt>
                <c:pt idx="9512">
                  <c:v>0</c:v>
                </c:pt>
                <c:pt idx="9513">
                  <c:v>0</c:v>
                </c:pt>
                <c:pt idx="9514">
                  <c:v>0</c:v>
                </c:pt>
                <c:pt idx="9515">
                  <c:v>0</c:v>
                </c:pt>
                <c:pt idx="9516">
                  <c:v>0</c:v>
                </c:pt>
                <c:pt idx="9517">
                  <c:v>0</c:v>
                </c:pt>
                <c:pt idx="9518">
                  <c:v>0</c:v>
                </c:pt>
                <c:pt idx="9519">
                  <c:v>0</c:v>
                </c:pt>
                <c:pt idx="9520">
                  <c:v>0</c:v>
                </c:pt>
                <c:pt idx="9521">
                  <c:v>0</c:v>
                </c:pt>
                <c:pt idx="9522">
                  <c:v>0</c:v>
                </c:pt>
                <c:pt idx="9523">
                  <c:v>0</c:v>
                </c:pt>
                <c:pt idx="9524">
                  <c:v>0</c:v>
                </c:pt>
                <c:pt idx="9525">
                  <c:v>0</c:v>
                </c:pt>
                <c:pt idx="9526">
                  <c:v>0</c:v>
                </c:pt>
                <c:pt idx="9527">
                  <c:v>0</c:v>
                </c:pt>
                <c:pt idx="9528">
                  <c:v>0</c:v>
                </c:pt>
                <c:pt idx="9529">
                  <c:v>0</c:v>
                </c:pt>
                <c:pt idx="9530">
                  <c:v>0</c:v>
                </c:pt>
                <c:pt idx="9531">
                  <c:v>0</c:v>
                </c:pt>
                <c:pt idx="9532">
                  <c:v>0</c:v>
                </c:pt>
                <c:pt idx="9533">
                  <c:v>0</c:v>
                </c:pt>
                <c:pt idx="9534">
                  <c:v>0</c:v>
                </c:pt>
                <c:pt idx="9535">
                  <c:v>0</c:v>
                </c:pt>
                <c:pt idx="9536">
                  <c:v>0</c:v>
                </c:pt>
                <c:pt idx="9537">
                  <c:v>0</c:v>
                </c:pt>
                <c:pt idx="9538">
                  <c:v>0</c:v>
                </c:pt>
                <c:pt idx="9539">
                  <c:v>0</c:v>
                </c:pt>
                <c:pt idx="9540">
                  <c:v>0</c:v>
                </c:pt>
                <c:pt idx="9541">
                  <c:v>0</c:v>
                </c:pt>
                <c:pt idx="9542">
                  <c:v>0</c:v>
                </c:pt>
                <c:pt idx="9543">
                  <c:v>0</c:v>
                </c:pt>
                <c:pt idx="9544">
                  <c:v>0</c:v>
                </c:pt>
                <c:pt idx="9545">
                  <c:v>0</c:v>
                </c:pt>
                <c:pt idx="9546">
                  <c:v>0</c:v>
                </c:pt>
                <c:pt idx="9547">
                  <c:v>0</c:v>
                </c:pt>
                <c:pt idx="9548">
                  <c:v>0</c:v>
                </c:pt>
                <c:pt idx="9549">
                  <c:v>0</c:v>
                </c:pt>
                <c:pt idx="9550">
                  <c:v>0</c:v>
                </c:pt>
                <c:pt idx="9551">
                  <c:v>0</c:v>
                </c:pt>
                <c:pt idx="9552">
                  <c:v>0</c:v>
                </c:pt>
                <c:pt idx="9553">
                  <c:v>0</c:v>
                </c:pt>
                <c:pt idx="9554">
                  <c:v>0</c:v>
                </c:pt>
                <c:pt idx="9555">
                  <c:v>0</c:v>
                </c:pt>
                <c:pt idx="9556">
                  <c:v>0</c:v>
                </c:pt>
                <c:pt idx="9557">
                  <c:v>0</c:v>
                </c:pt>
                <c:pt idx="9558">
                  <c:v>0</c:v>
                </c:pt>
                <c:pt idx="9559">
                  <c:v>0</c:v>
                </c:pt>
                <c:pt idx="9560">
                  <c:v>0</c:v>
                </c:pt>
                <c:pt idx="9561">
                  <c:v>0</c:v>
                </c:pt>
                <c:pt idx="9562">
                  <c:v>0</c:v>
                </c:pt>
                <c:pt idx="9563">
                  <c:v>0</c:v>
                </c:pt>
                <c:pt idx="9564">
                  <c:v>0</c:v>
                </c:pt>
                <c:pt idx="9565">
                  <c:v>0</c:v>
                </c:pt>
                <c:pt idx="9566">
                  <c:v>0</c:v>
                </c:pt>
                <c:pt idx="9567">
                  <c:v>0</c:v>
                </c:pt>
                <c:pt idx="9568">
                  <c:v>0</c:v>
                </c:pt>
                <c:pt idx="9569">
                  <c:v>0</c:v>
                </c:pt>
                <c:pt idx="9570">
                  <c:v>0</c:v>
                </c:pt>
                <c:pt idx="9571">
                  <c:v>0</c:v>
                </c:pt>
                <c:pt idx="9572">
                  <c:v>0</c:v>
                </c:pt>
                <c:pt idx="9573">
                  <c:v>0</c:v>
                </c:pt>
                <c:pt idx="9574">
                  <c:v>0</c:v>
                </c:pt>
                <c:pt idx="9575">
                  <c:v>0</c:v>
                </c:pt>
                <c:pt idx="9576">
                  <c:v>0</c:v>
                </c:pt>
                <c:pt idx="9577">
                  <c:v>0</c:v>
                </c:pt>
                <c:pt idx="9578">
                  <c:v>0</c:v>
                </c:pt>
                <c:pt idx="9579">
                  <c:v>0</c:v>
                </c:pt>
                <c:pt idx="9580">
                  <c:v>0</c:v>
                </c:pt>
                <c:pt idx="9581">
                  <c:v>0</c:v>
                </c:pt>
                <c:pt idx="9582">
                  <c:v>0</c:v>
                </c:pt>
                <c:pt idx="9583">
                  <c:v>0</c:v>
                </c:pt>
                <c:pt idx="9584">
                  <c:v>0</c:v>
                </c:pt>
                <c:pt idx="9585">
                  <c:v>0</c:v>
                </c:pt>
                <c:pt idx="9586">
                  <c:v>0</c:v>
                </c:pt>
                <c:pt idx="9587">
                  <c:v>0</c:v>
                </c:pt>
                <c:pt idx="9588">
                  <c:v>0</c:v>
                </c:pt>
                <c:pt idx="9589">
                  <c:v>0</c:v>
                </c:pt>
                <c:pt idx="9590">
                  <c:v>0</c:v>
                </c:pt>
                <c:pt idx="9591">
                  <c:v>0</c:v>
                </c:pt>
                <c:pt idx="9592">
                  <c:v>0</c:v>
                </c:pt>
                <c:pt idx="9593">
                  <c:v>0</c:v>
                </c:pt>
                <c:pt idx="9594">
                  <c:v>0</c:v>
                </c:pt>
                <c:pt idx="9595">
                  <c:v>0</c:v>
                </c:pt>
                <c:pt idx="9596">
                  <c:v>0</c:v>
                </c:pt>
                <c:pt idx="9597">
                  <c:v>0</c:v>
                </c:pt>
                <c:pt idx="9598">
                  <c:v>0</c:v>
                </c:pt>
                <c:pt idx="9599">
                  <c:v>0</c:v>
                </c:pt>
                <c:pt idx="9600">
                  <c:v>0</c:v>
                </c:pt>
                <c:pt idx="9601">
                  <c:v>0</c:v>
                </c:pt>
                <c:pt idx="9602">
                  <c:v>0</c:v>
                </c:pt>
                <c:pt idx="9603">
                  <c:v>0</c:v>
                </c:pt>
                <c:pt idx="9604">
                  <c:v>0</c:v>
                </c:pt>
                <c:pt idx="9605">
                  <c:v>0</c:v>
                </c:pt>
                <c:pt idx="9606">
                  <c:v>0</c:v>
                </c:pt>
                <c:pt idx="9607">
                  <c:v>0</c:v>
                </c:pt>
                <c:pt idx="9608">
                  <c:v>0</c:v>
                </c:pt>
                <c:pt idx="9609">
                  <c:v>0</c:v>
                </c:pt>
                <c:pt idx="9610">
                  <c:v>0</c:v>
                </c:pt>
                <c:pt idx="9611">
                  <c:v>0</c:v>
                </c:pt>
                <c:pt idx="9612">
                  <c:v>0</c:v>
                </c:pt>
                <c:pt idx="9613">
                  <c:v>0</c:v>
                </c:pt>
                <c:pt idx="9614">
                  <c:v>0</c:v>
                </c:pt>
                <c:pt idx="9615">
                  <c:v>0</c:v>
                </c:pt>
                <c:pt idx="9616">
                  <c:v>0</c:v>
                </c:pt>
                <c:pt idx="9617">
                  <c:v>0</c:v>
                </c:pt>
                <c:pt idx="9618">
                  <c:v>0</c:v>
                </c:pt>
                <c:pt idx="9619">
                  <c:v>0</c:v>
                </c:pt>
                <c:pt idx="9620">
                  <c:v>0</c:v>
                </c:pt>
                <c:pt idx="9621">
                  <c:v>0</c:v>
                </c:pt>
                <c:pt idx="9622">
                  <c:v>0</c:v>
                </c:pt>
                <c:pt idx="9623">
                  <c:v>0</c:v>
                </c:pt>
                <c:pt idx="9624">
                  <c:v>0</c:v>
                </c:pt>
                <c:pt idx="9625">
                  <c:v>0</c:v>
                </c:pt>
                <c:pt idx="9626">
                  <c:v>0</c:v>
                </c:pt>
                <c:pt idx="9627">
                  <c:v>0</c:v>
                </c:pt>
                <c:pt idx="9628">
                  <c:v>0</c:v>
                </c:pt>
                <c:pt idx="9629">
                  <c:v>0</c:v>
                </c:pt>
                <c:pt idx="9630">
                  <c:v>0</c:v>
                </c:pt>
                <c:pt idx="9631">
                  <c:v>0</c:v>
                </c:pt>
                <c:pt idx="9632">
                  <c:v>0</c:v>
                </c:pt>
                <c:pt idx="9633">
                  <c:v>0</c:v>
                </c:pt>
                <c:pt idx="9634">
                  <c:v>0</c:v>
                </c:pt>
                <c:pt idx="9635">
                  <c:v>0</c:v>
                </c:pt>
                <c:pt idx="9636">
                  <c:v>0</c:v>
                </c:pt>
                <c:pt idx="9637">
                  <c:v>0</c:v>
                </c:pt>
                <c:pt idx="9638">
                  <c:v>0</c:v>
                </c:pt>
                <c:pt idx="9639">
                  <c:v>0</c:v>
                </c:pt>
                <c:pt idx="9640">
                  <c:v>0</c:v>
                </c:pt>
                <c:pt idx="9641">
                  <c:v>0</c:v>
                </c:pt>
                <c:pt idx="9642">
                  <c:v>0</c:v>
                </c:pt>
                <c:pt idx="9643">
                  <c:v>0</c:v>
                </c:pt>
                <c:pt idx="9644">
                  <c:v>0</c:v>
                </c:pt>
                <c:pt idx="9645">
                  <c:v>0</c:v>
                </c:pt>
                <c:pt idx="9646">
                  <c:v>0</c:v>
                </c:pt>
                <c:pt idx="9647">
                  <c:v>0</c:v>
                </c:pt>
                <c:pt idx="9648">
                  <c:v>0</c:v>
                </c:pt>
                <c:pt idx="9649">
                  <c:v>0</c:v>
                </c:pt>
                <c:pt idx="9650">
                  <c:v>0</c:v>
                </c:pt>
                <c:pt idx="9651">
                  <c:v>0</c:v>
                </c:pt>
                <c:pt idx="9652">
                  <c:v>0</c:v>
                </c:pt>
                <c:pt idx="9653">
                  <c:v>0</c:v>
                </c:pt>
                <c:pt idx="9654">
                  <c:v>0</c:v>
                </c:pt>
                <c:pt idx="9655">
                  <c:v>0</c:v>
                </c:pt>
                <c:pt idx="9656">
                  <c:v>0</c:v>
                </c:pt>
                <c:pt idx="9657">
                  <c:v>0</c:v>
                </c:pt>
                <c:pt idx="9658">
                  <c:v>0</c:v>
                </c:pt>
                <c:pt idx="9659">
                  <c:v>0</c:v>
                </c:pt>
                <c:pt idx="9660">
                  <c:v>0</c:v>
                </c:pt>
                <c:pt idx="9661">
                  <c:v>0</c:v>
                </c:pt>
                <c:pt idx="9662">
                  <c:v>0</c:v>
                </c:pt>
                <c:pt idx="9663">
                  <c:v>0</c:v>
                </c:pt>
                <c:pt idx="9664">
                  <c:v>0</c:v>
                </c:pt>
                <c:pt idx="9665">
                  <c:v>0</c:v>
                </c:pt>
                <c:pt idx="9666">
                  <c:v>0</c:v>
                </c:pt>
                <c:pt idx="9667">
                  <c:v>0</c:v>
                </c:pt>
                <c:pt idx="9668">
                  <c:v>0</c:v>
                </c:pt>
                <c:pt idx="9669">
                  <c:v>0</c:v>
                </c:pt>
                <c:pt idx="9670">
                  <c:v>0</c:v>
                </c:pt>
                <c:pt idx="9671">
                  <c:v>0</c:v>
                </c:pt>
                <c:pt idx="9672">
                  <c:v>0</c:v>
                </c:pt>
                <c:pt idx="9673">
                  <c:v>0</c:v>
                </c:pt>
                <c:pt idx="9674">
                  <c:v>0</c:v>
                </c:pt>
                <c:pt idx="9675">
                  <c:v>0</c:v>
                </c:pt>
                <c:pt idx="9676">
                  <c:v>0</c:v>
                </c:pt>
                <c:pt idx="9677">
                  <c:v>0</c:v>
                </c:pt>
                <c:pt idx="9678">
                  <c:v>0</c:v>
                </c:pt>
                <c:pt idx="9679">
                  <c:v>0</c:v>
                </c:pt>
                <c:pt idx="9680">
                  <c:v>0</c:v>
                </c:pt>
                <c:pt idx="9681">
                  <c:v>0</c:v>
                </c:pt>
                <c:pt idx="9682">
                  <c:v>0</c:v>
                </c:pt>
                <c:pt idx="9683">
                  <c:v>0</c:v>
                </c:pt>
                <c:pt idx="9684">
                  <c:v>0</c:v>
                </c:pt>
                <c:pt idx="9685">
                  <c:v>0</c:v>
                </c:pt>
                <c:pt idx="9686">
                  <c:v>0</c:v>
                </c:pt>
                <c:pt idx="9687">
                  <c:v>0</c:v>
                </c:pt>
                <c:pt idx="9688">
                  <c:v>0</c:v>
                </c:pt>
                <c:pt idx="9689">
                  <c:v>0</c:v>
                </c:pt>
                <c:pt idx="9690">
                  <c:v>0</c:v>
                </c:pt>
                <c:pt idx="9691">
                  <c:v>0</c:v>
                </c:pt>
                <c:pt idx="9692">
                  <c:v>0</c:v>
                </c:pt>
                <c:pt idx="9693">
                  <c:v>0</c:v>
                </c:pt>
                <c:pt idx="9694">
                  <c:v>0</c:v>
                </c:pt>
                <c:pt idx="9695">
                  <c:v>0</c:v>
                </c:pt>
                <c:pt idx="9696">
                  <c:v>0</c:v>
                </c:pt>
                <c:pt idx="9697">
                  <c:v>0</c:v>
                </c:pt>
                <c:pt idx="9698">
                  <c:v>0</c:v>
                </c:pt>
                <c:pt idx="9699">
                  <c:v>0</c:v>
                </c:pt>
                <c:pt idx="9700">
                  <c:v>0</c:v>
                </c:pt>
                <c:pt idx="9701">
                  <c:v>0</c:v>
                </c:pt>
                <c:pt idx="9702">
                  <c:v>0</c:v>
                </c:pt>
                <c:pt idx="9703">
                  <c:v>0</c:v>
                </c:pt>
                <c:pt idx="9704">
                  <c:v>0</c:v>
                </c:pt>
                <c:pt idx="9705">
                  <c:v>0</c:v>
                </c:pt>
                <c:pt idx="9706">
                  <c:v>0</c:v>
                </c:pt>
                <c:pt idx="9707">
                  <c:v>0</c:v>
                </c:pt>
                <c:pt idx="9708">
                  <c:v>0</c:v>
                </c:pt>
                <c:pt idx="9709">
                  <c:v>0</c:v>
                </c:pt>
                <c:pt idx="9710">
                  <c:v>0</c:v>
                </c:pt>
                <c:pt idx="9711">
                  <c:v>0</c:v>
                </c:pt>
                <c:pt idx="9712">
                  <c:v>0</c:v>
                </c:pt>
                <c:pt idx="9713">
                  <c:v>0</c:v>
                </c:pt>
                <c:pt idx="9714">
                  <c:v>0</c:v>
                </c:pt>
                <c:pt idx="9715">
                  <c:v>0</c:v>
                </c:pt>
                <c:pt idx="9716">
                  <c:v>0</c:v>
                </c:pt>
                <c:pt idx="9717">
                  <c:v>0</c:v>
                </c:pt>
                <c:pt idx="9718">
                  <c:v>0</c:v>
                </c:pt>
                <c:pt idx="9719">
                  <c:v>0</c:v>
                </c:pt>
                <c:pt idx="9720">
                  <c:v>0</c:v>
                </c:pt>
                <c:pt idx="9721">
                  <c:v>0</c:v>
                </c:pt>
                <c:pt idx="9722">
                  <c:v>0</c:v>
                </c:pt>
                <c:pt idx="9723">
                  <c:v>0</c:v>
                </c:pt>
                <c:pt idx="9724">
                  <c:v>0</c:v>
                </c:pt>
                <c:pt idx="9725">
                  <c:v>0</c:v>
                </c:pt>
                <c:pt idx="9726">
                  <c:v>0</c:v>
                </c:pt>
                <c:pt idx="9727">
                  <c:v>0</c:v>
                </c:pt>
                <c:pt idx="9728">
                  <c:v>0</c:v>
                </c:pt>
                <c:pt idx="9729">
                  <c:v>0</c:v>
                </c:pt>
                <c:pt idx="9730">
                  <c:v>0</c:v>
                </c:pt>
                <c:pt idx="9731">
                  <c:v>0</c:v>
                </c:pt>
                <c:pt idx="9732">
                  <c:v>0</c:v>
                </c:pt>
                <c:pt idx="9733">
                  <c:v>0</c:v>
                </c:pt>
                <c:pt idx="9734">
                  <c:v>0</c:v>
                </c:pt>
                <c:pt idx="9735">
                  <c:v>0</c:v>
                </c:pt>
                <c:pt idx="9736">
                  <c:v>0</c:v>
                </c:pt>
                <c:pt idx="9737">
                  <c:v>0</c:v>
                </c:pt>
                <c:pt idx="9738">
                  <c:v>0</c:v>
                </c:pt>
                <c:pt idx="9739">
                  <c:v>0</c:v>
                </c:pt>
                <c:pt idx="9740">
                  <c:v>0</c:v>
                </c:pt>
                <c:pt idx="9741">
                  <c:v>0</c:v>
                </c:pt>
                <c:pt idx="9742">
                  <c:v>0</c:v>
                </c:pt>
                <c:pt idx="9743">
                  <c:v>0</c:v>
                </c:pt>
                <c:pt idx="9744">
                  <c:v>0</c:v>
                </c:pt>
                <c:pt idx="9745">
                  <c:v>0</c:v>
                </c:pt>
                <c:pt idx="9746">
                  <c:v>0</c:v>
                </c:pt>
                <c:pt idx="9747">
                  <c:v>0</c:v>
                </c:pt>
                <c:pt idx="9748">
                  <c:v>0</c:v>
                </c:pt>
                <c:pt idx="9749">
                  <c:v>0</c:v>
                </c:pt>
                <c:pt idx="9750">
                  <c:v>0</c:v>
                </c:pt>
                <c:pt idx="9751">
                  <c:v>0</c:v>
                </c:pt>
                <c:pt idx="9752">
                  <c:v>0</c:v>
                </c:pt>
                <c:pt idx="9753">
                  <c:v>0</c:v>
                </c:pt>
                <c:pt idx="9754">
                  <c:v>0</c:v>
                </c:pt>
                <c:pt idx="9755">
                  <c:v>0</c:v>
                </c:pt>
                <c:pt idx="9756">
                  <c:v>0</c:v>
                </c:pt>
                <c:pt idx="9757">
                  <c:v>0</c:v>
                </c:pt>
                <c:pt idx="9758">
                  <c:v>0</c:v>
                </c:pt>
                <c:pt idx="9759">
                  <c:v>0</c:v>
                </c:pt>
                <c:pt idx="9760">
                  <c:v>0</c:v>
                </c:pt>
                <c:pt idx="9761">
                  <c:v>0</c:v>
                </c:pt>
                <c:pt idx="9762">
                  <c:v>0</c:v>
                </c:pt>
                <c:pt idx="9763">
                  <c:v>0</c:v>
                </c:pt>
                <c:pt idx="9764">
                  <c:v>0</c:v>
                </c:pt>
                <c:pt idx="9765">
                  <c:v>0</c:v>
                </c:pt>
                <c:pt idx="9766">
                  <c:v>0</c:v>
                </c:pt>
                <c:pt idx="9767">
                  <c:v>0</c:v>
                </c:pt>
                <c:pt idx="9768">
                  <c:v>0</c:v>
                </c:pt>
                <c:pt idx="9769">
                  <c:v>0</c:v>
                </c:pt>
                <c:pt idx="9770">
                  <c:v>0</c:v>
                </c:pt>
                <c:pt idx="9771">
                  <c:v>0</c:v>
                </c:pt>
                <c:pt idx="9772">
                  <c:v>0</c:v>
                </c:pt>
                <c:pt idx="9773">
                  <c:v>0</c:v>
                </c:pt>
                <c:pt idx="9774">
                  <c:v>0</c:v>
                </c:pt>
                <c:pt idx="9775">
                  <c:v>0</c:v>
                </c:pt>
                <c:pt idx="9776">
                  <c:v>0</c:v>
                </c:pt>
                <c:pt idx="9777">
                  <c:v>0</c:v>
                </c:pt>
                <c:pt idx="9778">
                  <c:v>0</c:v>
                </c:pt>
                <c:pt idx="9779">
                  <c:v>0</c:v>
                </c:pt>
                <c:pt idx="9780">
                  <c:v>0</c:v>
                </c:pt>
                <c:pt idx="9781">
                  <c:v>0</c:v>
                </c:pt>
                <c:pt idx="9782">
                  <c:v>0</c:v>
                </c:pt>
                <c:pt idx="9783">
                  <c:v>0</c:v>
                </c:pt>
                <c:pt idx="9784">
                  <c:v>0</c:v>
                </c:pt>
                <c:pt idx="9785">
                  <c:v>0</c:v>
                </c:pt>
                <c:pt idx="9786">
                  <c:v>0</c:v>
                </c:pt>
                <c:pt idx="9787">
                  <c:v>0</c:v>
                </c:pt>
                <c:pt idx="9788">
                  <c:v>0</c:v>
                </c:pt>
                <c:pt idx="9789">
                  <c:v>0</c:v>
                </c:pt>
                <c:pt idx="9790">
                  <c:v>0</c:v>
                </c:pt>
                <c:pt idx="9791">
                  <c:v>0</c:v>
                </c:pt>
                <c:pt idx="9792">
                  <c:v>0</c:v>
                </c:pt>
                <c:pt idx="9793">
                  <c:v>0</c:v>
                </c:pt>
                <c:pt idx="9794">
                  <c:v>0</c:v>
                </c:pt>
                <c:pt idx="9795">
                  <c:v>0</c:v>
                </c:pt>
                <c:pt idx="9796">
                  <c:v>0</c:v>
                </c:pt>
                <c:pt idx="9797">
                  <c:v>0</c:v>
                </c:pt>
                <c:pt idx="9798">
                  <c:v>0</c:v>
                </c:pt>
                <c:pt idx="9799">
                  <c:v>0</c:v>
                </c:pt>
                <c:pt idx="9800">
                  <c:v>0</c:v>
                </c:pt>
                <c:pt idx="9801">
                  <c:v>0</c:v>
                </c:pt>
                <c:pt idx="9802">
                  <c:v>0</c:v>
                </c:pt>
                <c:pt idx="9803">
                  <c:v>0</c:v>
                </c:pt>
                <c:pt idx="9804">
                  <c:v>0</c:v>
                </c:pt>
                <c:pt idx="9805">
                  <c:v>0</c:v>
                </c:pt>
                <c:pt idx="9806">
                  <c:v>0</c:v>
                </c:pt>
                <c:pt idx="9807">
                  <c:v>0</c:v>
                </c:pt>
                <c:pt idx="9808">
                  <c:v>0</c:v>
                </c:pt>
                <c:pt idx="9809">
                  <c:v>0</c:v>
                </c:pt>
                <c:pt idx="9810">
                  <c:v>0</c:v>
                </c:pt>
                <c:pt idx="9811">
                  <c:v>0</c:v>
                </c:pt>
                <c:pt idx="9812">
                  <c:v>0</c:v>
                </c:pt>
                <c:pt idx="9813">
                  <c:v>0</c:v>
                </c:pt>
                <c:pt idx="9814">
                  <c:v>0</c:v>
                </c:pt>
                <c:pt idx="9815">
                  <c:v>0</c:v>
                </c:pt>
                <c:pt idx="9816">
                  <c:v>0</c:v>
                </c:pt>
                <c:pt idx="9817">
                  <c:v>0</c:v>
                </c:pt>
                <c:pt idx="9818">
                  <c:v>0</c:v>
                </c:pt>
                <c:pt idx="9819">
                  <c:v>0</c:v>
                </c:pt>
                <c:pt idx="9820">
                  <c:v>0</c:v>
                </c:pt>
                <c:pt idx="9821">
                  <c:v>0</c:v>
                </c:pt>
                <c:pt idx="9822">
                  <c:v>0</c:v>
                </c:pt>
                <c:pt idx="9823">
                  <c:v>0</c:v>
                </c:pt>
                <c:pt idx="9824">
                  <c:v>0</c:v>
                </c:pt>
                <c:pt idx="9825">
                  <c:v>0</c:v>
                </c:pt>
                <c:pt idx="9826">
                  <c:v>0</c:v>
                </c:pt>
                <c:pt idx="9827">
                  <c:v>0</c:v>
                </c:pt>
                <c:pt idx="9828">
                  <c:v>0</c:v>
                </c:pt>
                <c:pt idx="9829">
                  <c:v>0</c:v>
                </c:pt>
                <c:pt idx="9830">
                  <c:v>0</c:v>
                </c:pt>
                <c:pt idx="9831">
                  <c:v>0</c:v>
                </c:pt>
                <c:pt idx="9832">
                  <c:v>0</c:v>
                </c:pt>
                <c:pt idx="9833">
                  <c:v>0</c:v>
                </c:pt>
                <c:pt idx="9834">
                  <c:v>0</c:v>
                </c:pt>
                <c:pt idx="9835">
                  <c:v>0</c:v>
                </c:pt>
                <c:pt idx="9836">
                  <c:v>0</c:v>
                </c:pt>
                <c:pt idx="9837">
                  <c:v>0</c:v>
                </c:pt>
                <c:pt idx="9838">
                  <c:v>0</c:v>
                </c:pt>
                <c:pt idx="9839">
                  <c:v>0</c:v>
                </c:pt>
                <c:pt idx="9840">
                  <c:v>0</c:v>
                </c:pt>
                <c:pt idx="9841">
                  <c:v>0</c:v>
                </c:pt>
                <c:pt idx="9842">
                  <c:v>0</c:v>
                </c:pt>
                <c:pt idx="9843">
                  <c:v>0</c:v>
                </c:pt>
                <c:pt idx="9844">
                  <c:v>0</c:v>
                </c:pt>
                <c:pt idx="9845">
                  <c:v>0</c:v>
                </c:pt>
                <c:pt idx="9846">
                  <c:v>0</c:v>
                </c:pt>
                <c:pt idx="9847">
                  <c:v>0</c:v>
                </c:pt>
                <c:pt idx="9848">
                  <c:v>0</c:v>
                </c:pt>
                <c:pt idx="9849">
                  <c:v>0</c:v>
                </c:pt>
                <c:pt idx="9850">
                  <c:v>0</c:v>
                </c:pt>
                <c:pt idx="9851">
                  <c:v>0</c:v>
                </c:pt>
                <c:pt idx="9852">
                  <c:v>0</c:v>
                </c:pt>
                <c:pt idx="9853">
                  <c:v>0</c:v>
                </c:pt>
                <c:pt idx="9854">
                  <c:v>0</c:v>
                </c:pt>
                <c:pt idx="9855">
                  <c:v>0</c:v>
                </c:pt>
                <c:pt idx="9856">
                  <c:v>0</c:v>
                </c:pt>
                <c:pt idx="9857">
                  <c:v>0</c:v>
                </c:pt>
                <c:pt idx="9858">
                  <c:v>0</c:v>
                </c:pt>
                <c:pt idx="9859">
                  <c:v>0</c:v>
                </c:pt>
                <c:pt idx="9860">
                  <c:v>0</c:v>
                </c:pt>
                <c:pt idx="9861">
                  <c:v>0</c:v>
                </c:pt>
                <c:pt idx="9862">
                  <c:v>0</c:v>
                </c:pt>
                <c:pt idx="9863">
                  <c:v>0</c:v>
                </c:pt>
                <c:pt idx="9864">
                  <c:v>0</c:v>
                </c:pt>
                <c:pt idx="9865">
                  <c:v>0</c:v>
                </c:pt>
                <c:pt idx="9866">
                  <c:v>0</c:v>
                </c:pt>
                <c:pt idx="9867">
                  <c:v>0</c:v>
                </c:pt>
                <c:pt idx="9868">
                  <c:v>0</c:v>
                </c:pt>
                <c:pt idx="9869">
                  <c:v>0</c:v>
                </c:pt>
                <c:pt idx="9870">
                  <c:v>0</c:v>
                </c:pt>
                <c:pt idx="9871">
                  <c:v>0</c:v>
                </c:pt>
                <c:pt idx="9872">
                  <c:v>0</c:v>
                </c:pt>
                <c:pt idx="9873">
                  <c:v>0</c:v>
                </c:pt>
                <c:pt idx="9874">
                  <c:v>0</c:v>
                </c:pt>
                <c:pt idx="9875">
                  <c:v>0</c:v>
                </c:pt>
                <c:pt idx="9876">
                  <c:v>0</c:v>
                </c:pt>
                <c:pt idx="9877">
                  <c:v>0</c:v>
                </c:pt>
                <c:pt idx="9878">
                  <c:v>0</c:v>
                </c:pt>
                <c:pt idx="9879">
                  <c:v>0</c:v>
                </c:pt>
                <c:pt idx="9880">
                  <c:v>0</c:v>
                </c:pt>
                <c:pt idx="9881">
                  <c:v>0</c:v>
                </c:pt>
                <c:pt idx="9882">
                  <c:v>0</c:v>
                </c:pt>
                <c:pt idx="9883">
                  <c:v>0</c:v>
                </c:pt>
                <c:pt idx="9884">
                  <c:v>0</c:v>
                </c:pt>
                <c:pt idx="9885">
                  <c:v>0</c:v>
                </c:pt>
                <c:pt idx="9886">
                  <c:v>0</c:v>
                </c:pt>
                <c:pt idx="9887">
                  <c:v>0</c:v>
                </c:pt>
                <c:pt idx="9888">
                  <c:v>0</c:v>
                </c:pt>
                <c:pt idx="9889">
                  <c:v>0</c:v>
                </c:pt>
                <c:pt idx="9890">
                  <c:v>0</c:v>
                </c:pt>
                <c:pt idx="9891">
                  <c:v>0</c:v>
                </c:pt>
                <c:pt idx="9892">
                  <c:v>0</c:v>
                </c:pt>
                <c:pt idx="9893">
                  <c:v>0</c:v>
                </c:pt>
                <c:pt idx="9894">
                  <c:v>0</c:v>
                </c:pt>
                <c:pt idx="9895">
                  <c:v>0</c:v>
                </c:pt>
                <c:pt idx="9896">
                  <c:v>0</c:v>
                </c:pt>
                <c:pt idx="9897">
                  <c:v>0</c:v>
                </c:pt>
                <c:pt idx="9898">
                  <c:v>0</c:v>
                </c:pt>
                <c:pt idx="9899">
                  <c:v>0</c:v>
                </c:pt>
                <c:pt idx="9900">
                  <c:v>0</c:v>
                </c:pt>
                <c:pt idx="9901">
                  <c:v>0</c:v>
                </c:pt>
                <c:pt idx="9902">
                  <c:v>0</c:v>
                </c:pt>
                <c:pt idx="9903">
                  <c:v>0</c:v>
                </c:pt>
                <c:pt idx="9904">
                  <c:v>0</c:v>
                </c:pt>
                <c:pt idx="9905">
                  <c:v>0</c:v>
                </c:pt>
                <c:pt idx="9906">
                  <c:v>0</c:v>
                </c:pt>
                <c:pt idx="9907">
                  <c:v>0</c:v>
                </c:pt>
                <c:pt idx="9908">
                  <c:v>0</c:v>
                </c:pt>
                <c:pt idx="9909">
                  <c:v>0</c:v>
                </c:pt>
                <c:pt idx="9910">
                  <c:v>0</c:v>
                </c:pt>
                <c:pt idx="9911">
                  <c:v>0</c:v>
                </c:pt>
                <c:pt idx="9912">
                  <c:v>0</c:v>
                </c:pt>
                <c:pt idx="9913">
                  <c:v>0</c:v>
                </c:pt>
                <c:pt idx="9914">
                  <c:v>0</c:v>
                </c:pt>
                <c:pt idx="9915">
                  <c:v>0</c:v>
                </c:pt>
                <c:pt idx="9916">
                  <c:v>0</c:v>
                </c:pt>
                <c:pt idx="9917">
                  <c:v>0</c:v>
                </c:pt>
                <c:pt idx="9918">
                  <c:v>0</c:v>
                </c:pt>
                <c:pt idx="9919">
                  <c:v>0</c:v>
                </c:pt>
                <c:pt idx="9920">
                  <c:v>0</c:v>
                </c:pt>
                <c:pt idx="9921">
                  <c:v>0</c:v>
                </c:pt>
                <c:pt idx="9922">
                  <c:v>0</c:v>
                </c:pt>
                <c:pt idx="9923">
                  <c:v>0</c:v>
                </c:pt>
                <c:pt idx="9924">
                  <c:v>0</c:v>
                </c:pt>
                <c:pt idx="9925">
                  <c:v>0</c:v>
                </c:pt>
                <c:pt idx="9926">
                  <c:v>0</c:v>
                </c:pt>
                <c:pt idx="9927">
                  <c:v>0</c:v>
                </c:pt>
                <c:pt idx="9928">
                  <c:v>0</c:v>
                </c:pt>
                <c:pt idx="9929">
                  <c:v>0</c:v>
                </c:pt>
                <c:pt idx="9930">
                  <c:v>0</c:v>
                </c:pt>
                <c:pt idx="9931">
                  <c:v>0</c:v>
                </c:pt>
                <c:pt idx="9932">
                  <c:v>0</c:v>
                </c:pt>
                <c:pt idx="9933">
                  <c:v>0</c:v>
                </c:pt>
                <c:pt idx="9934">
                  <c:v>0</c:v>
                </c:pt>
                <c:pt idx="9935">
                  <c:v>0</c:v>
                </c:pt>
                <c:pt idx="9936">
                  <c:v>0</c:v>
                </c:pt>
                <c:pt idx="9937">
                  <c:v>0</c:v>
                </c:pt>
                <c:pt idx="9938">
                  <c:v>0</c:v>
                </c:pt>
                <c:pt idx="9939">
                  <c:v>0</c:v>
                </c:pt>
                <c:pt idx="9940">
                  <c:v>0</c:v>
                </c:pt>
                <c:pt idx="9941">
                  <c:v>0</c:v>
                </c:pt>
                <c:pt idx="9942">
                  <c:v>0</c:v>
                </c:pt>
                <c:pt idx="9943">
                  <c:v>0</c:v>
                </c:pt>
                <c:pt idx="9944">
                  <c:v>0</c:v>
                </c:pt>
                <c:pt idx="9945">
                  <c:v>0</c:v>
                </c:pt>
                <c:pt idx="9946">
                  <c:v>0</c:v>
                </c:pt>
                <c:pt idx="9947">
                  <c:v>0</c:v>
                </c:pt>
                <c:pt idx="9948">
                  <c:v>0</c:v>
                </c:pt>
                <c:pt idx="9949">
                  <c:v>0</c:v>
                </c:pt>
                <c:pt idx="9950">
                  <c:v>0</c:v>
                </c:pt>
                <c:pt idx="9951">
                  <c:v>0</c:v>
                </c:pt>
                <c:pt idx="9952">
                  <c:v>0</c:v>
                </c:pt>
                <c:pt idx="9953">
                  <c:v>0</c:v>
                </c:pt>
                <c:pt idx="9954">
                  <c:v>0</c:v>
                </c:pt>
                <c:pt idx="9955">
                  <c:v>0</c:v>
                </c:pt>
                <c:pt idx="9956">
                  <c:v>0</c:v>
                </c:pt>
                <c:pt idx="9957">
                  <c:v>0</c:v>
                </c:pt>
                <c:pt idx="9958">
                  <c:v>0</c:v>
                </c:pt>
                <c:pt idx="9959">
                  <c:v>0</c:v>
                </c:pt>
                <c:pt idx="9960">
                  <c:v>0</c:v>
                </c:pt>
                <c:pt idx="9961">
                  <c:v>0</c:v>
                </c:pt>
                <c:pt idx="9962">
                  <c:v>0</c:v>
                </c:pt>
                <c:pt idx="9963">
                  <c:v>0</c:v>
                </c:pt>
                <c:pt idx="9964">
                  <c:v>0</c:v>
                </c:pt>
                <c:pt idx="9965">
                  <c:v>0</c:v>
                </c:pt>
                <c:pt idx="9966">
                  <c:v>0</c:v>
                </c:pt>
                <c:pt idx="9967">
                  <c:v>0</c:v>
                </c:pt>
                <c:pt idx="9968">
                  <c:v>0</c:v>
                </c:pt>
                <c:pt idx="9969">
                  <c:v>0</c:v>
                </c:pt>
                <c:pt idx="9970">
                  <c:v>0</c:v>
                </c:pt>
                <c:pt idx="9971">
                  <c:v>0</c:v>
                </c:pt>
                <c:pt idx="9972">
                  <c:v>0</c:v>
                </c:pt>
                <c:pt idx="9973">
                  <c:v>0</c:v>
                </c:pt>
                <c:pt idx="9974">
                  <c:v>0</c:v>
                </c:pt>
                <c:pt idx="9975">
                  <c:v>0</c:v>
                </c:pt>
                <c:pt idx="9976">
                  <c:v>0</c:v>
                </c:pt>
                <c:pt idx="9977">
                  <c:v>0</c:v>
                </c:pt>
                <c:pt idx="9978">
                  <c:v>0</c:v>
                </c:pt>
                <c:pt idx="9979">
                  <c:v>0</c:v>
                </c:pt>
                <c:pt idx="9980">
                  <c:v>0</c:v>
                </c:pt>
                <c:pt idx="9981">
                  <c:v>0</c:v>
                </c:pt>
                <c:pt idx="9982">
                  <c:v>0</c:v>
                </c:pt>
                <c:pt idx="9983">
                  <c:v>0</c:v>
                </c:pt>
                <c:pt idx="9984">
                  <c:v>0</c:v>
                </c:pt>
                <c:pt idx="9985">
                  <c:v>0</c:v>
                </c:pt>
                <c:pt idx="9986">
                  <c:v>0</c:v>
                </c:pt>
                <c:pt idx="9987">
                  <c:v>0</c:v>
                </c:pt>
                <c:pt idx="9988">
                  <c:v>0</c:v>
                </c:pt>
                <c:pt idx="9989">
                  <c:v>0</c:v>
                </c:pt>
                <c:pt idx="9990">
                  <c:v>0</c:v>
                </c:pt>
                <c:pt idx="9991">
                  <c:v>0</c:v>
                </c:pt>
                <c:pt idx="9992">
                  <c:v>0</c:v>
                </c:pt>
                <c:pt idx="9993">
                  <c:v>0</c:v>
                </c:pt>
                <c:pt idx="9994">
                  <c:v>0</c:v>
                </c:pt>
                <c:pt idx="9995">
                  <c:v>0</c:v>
                </c:pt>
                <c:pt idx="9996">
                  <c:v>0</c:v>
                </c:pt>
                <c:pt idx="9997">
                  <c:v>0</c:v>
                </c:pt>
                <c:pt idx="9998">
                  <c:v>0</c:v>
                </c:pt>
              </c:numCache>
            </c:numRef>
          </c:yVal>
        </c:ser>
        <c:axId val="63056896"/>
        <c:axId val="63087744"/>
      </c:scatterChart>
      <c:valAx>
        <c:axId val="63056896"/>
        <c:scaling>
          <c:orientation val="minMax"/>
          <c:max val="2"/>
        </c:scaling>
        <c:axPos val="b"/>
        <c:numFmt formatCode="General" sourceLinked="1"/>
        <c:tickLblPos val="nextTo"/>
        <c:crossAx val="63087744"/>
        <c:crosses val="max"/>
        <c:crossBetween val="midCat"/>
      </c:valAx>
      <c:valAx>
        <c:axId val="63087744"/>
        <c:scaling>
          <c:orientation val="maxMin"/>
          <c:max val="13.5"/>
          <c:min val="11.5"/>
        </c:scaling>
        <c:axPos val="l"/>
        <c:majorGridlines>
          <c:spPr>
            <a:ln>
              <a:solidFill>
                <a:srgbClr val="EEECE1">
                  <a:lumMod val="90000"/>
                </a:srgbClr>
              </a:solidFill>
            </a:ln>
          </c:spPr>
        </c:majorGridlines>
        <c:numFmt formatCode="General" sourceLinked="1"/>
        <c:tickLblPos val="nextTo"/>
        <c:crossAx val="63056896"/>
        <c:crosses val="autoZero"/>
        <c:crossBetween val="midCat"/>
        <c:majorUnit val="0.5"/>
      </c:valAx>
      <c:spPr>
        <a:solidFill>
          <a:srgbClr val="EEECE1">
            <a:lumMod val="90000"/>
          </a:srgbClr>
        </a:solidFill>
        <a:ln>
          <a:solidFill>
            <a:schemeClr val="tx1"/>
          </a:solidFill>
        </a:ln>
      </c:spPr>
    </c:plotArea>
  </c:chart>
  <c:spPr>
    <a:solidFill>
      <a:srgbClr val="EEECE1">
        <a:lumMod val="90000"/>
      </a:srgbClr>
    </a:solidFill>
    <a:ln>
      <a:noFill/>
    </a:ln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BBF4B-96EF-4326-BD44-4E4E99A2C62A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D484A-2333-444F-B3DE-C67235EA3C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Each window begins</a:t>
            </a:r>
            <a:r>
              <a:rPr lang="en-GB" baseline="0" dirty="0" smtClean="0"/>
              <a:t> in the evening and end in the morning</a:t>
            </a:r>
          </a:p>
          <a:p>
            <a:endParaRPr lang="en-GB" baseline="0" dirty="0" smtClean="0"/>
          </a:p>
          <a:p>
            <a:r>
              <a:rPr lang="en-GB" baseline="0" dirty="0" smtClean="0"/>
              <a:t>For Belgium (</a:t>
            </a:r>
            <a:r>
              <a:rPr lang="en-GB" baseline="0" dirty="0" err="1" smtClean="0"/>
              <a:t>Lesve</a:t>
            </a:r>
            <a:r>
              <a:rPr lang="en-GB" baseline="0" dirty="0" smtClean="0"/>
              <a:t>), the local horizon has been used.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D484A-2333-444F-B3DE-C67235EA3CC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6544E1D-E3E4-46A4-B9B1-9A7F173F753E}" type="datetimeFigureOut">
              <a:rPr lang="en-GB" smtClean="0"/>
              <a:pPr/>
              <a:t>01/10/2013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93A9C95-46DC-420F-BCB2-1C7D94450BB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187220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KV </a:t>
            </a:r>
            <a:r>
              <a:rPr lang="en-GB" dirty="0" err="1" smtClean="0"/>
              <a:t>Cnc</a:t>
            </a:r>
            <a:r>
              <a:rPr lang="en-GB" dirty="0" smtClean="0"/>
              <a:t> : </a:t>
            </a:r>
            <a:r>
              <a:rPr lang="en-GB" cap="none" dirty="0" smtClean="0"/>
              <a:t>an RR </a:t>
            </a:r>
            <a:r>
              <a:rPr lang="en-GB" cap="none" dirty="0" err="1" smtClean="0"/>
              <a:t>Lyrae</a:t>
            </a:r>
            <a:r>
              <a:rPr lang="en-GB" cap="none" dirty="0" smtClean="0"/>
              <a:t> with Irregular Blazhko Effect </a:t>
            </a:r>
            <a:endParaRPr lang="en-GB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293096"/>
            <a:ext cx="9144000" cy="888504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n-GB" sz="5100" dirty="0" smtClean="0"/>
              <a:t>P. de </a:t>
            </a:r>
            <a:r>
              <a:rPr lang="en-GB" sz="5100" dirty="0" err="1" smtClean="0"/>
              <a:t>Ponthière</a:t>
            </a:r>
            <a:r>
              <a:rPr lang="en-GB" sz="5100" dirty="0" smtClean="0"/>
              <a:t>, M. </a:t>
            </a:r>
            <a:r>
              <a:rPr lang="en-GB" sz="5100" dirty="0" err="1" smtClean="0"/>
              <a:t>Bonnardeau</a:t>
            </a:r>
            <a:r>
              <a:rPr lang="en-GB" sz="5100" dirty="0" smtClean="0"/>
              <a:t>, F-J. </a:t>
            </a:r>
            <a:r>
              <a:rPr lang="en-GB" sz="5100" dirty="0" err="1" smtClean="0"/>
              <a:t>Hambsch</a:t>
            </a:r>
            <a:r>
              <a:rPr lang="en-GB" sz="5100" dirty="0" smtClean="0"/>
              <a:t>, T. </a:t>
            </a:r>
            <a:r>
              <a:rPr lang="en-GB" sz="5100" dirty="0" err="1" smtClean="0"/>
              <a:t>Krajci</a:t>
            </a:r>
            <a:r>
              <a:rPr lang="en-GB" sz="5100" dirty="0" smtClean="0"/>
              <a:t> , </a:t>
            </a:r>
            <a:br>
              <a:rPr lang="en-GB" sz="5100" dirty="0" smtClean="0"/>
            </a:br>
            <a:r>
              <a:rPr lang="en-GB" sz="5100" dirty="0" smtClean="0"/>
              <a:t/>
            </a:r>
            <a:br>
              <a:rPr lang="en-GB" sz="5100" dirty="0" smtClean="0"/>
            </a:br>
            <a:r>
              <a:rPr lang="en-GB" sz="5100" dirty="0" smtClean="0"/>
              <a:t>K. </a:t>
            </a:r>
            <a:r>
              <a:rPr lang="en-GB" sz="5100" dirty="0" err="1" smtClean="0"/>
              <a:t>Menzies</a:t>
            </a:r>
            <a:r>
              <a:rPr lang="en-GB" sz="5100" dirty="0" smtClean="0"/>
              <a:t>, R. Sabo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630932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AAVSO Fall Meeting 2013 - Woburn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Light curve spectral analysis</a:t>
            </a:r>
            <a:endParaRPr lang="en-GB" dirty="0"/>
          </a:p>
        </p:txBody>
      </p:sp>
      <p:pic>
        <p:nvPicPr>
          <p:cNvPr id="7" name="Content Placeholder 6" descr="Spectrum f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5256584" cy="2693709"/>
          </a:xfrm>
        </p:spPr>
      </p:pic>
      <p:pic>
        <p:nvPicPr>
          <p:cNvPr id="8" name="Picture 7" descr="Spectrum 2 f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1" y="4147708"/>
            <a:ext cx="5256583" cy="27102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80112" y="1700808"/>
            <a:ext cx="3563888" cy="5393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Triplets as ( n </a:t>
            </a:r>
            <a:r>
              <a:rPr lang="en-GB" dirty="0" err="1" smtClean="0"/>
              <a:t>f</a:t>
            </a:r>
            <a:r>
              <a:rPr lang="en-GB" baseline="-25000" dirty="0" err="1" smtClean="0"/>
              <a:t>o</a:t>
            </a:r>
            <a:r>
              <a:rPr lang="en-GB" dirty="0" smtClean="0"/>
              <a:t> ±  </a:t>
            </a:r>
            <a:r>
              <a:rPr lang="en-GB" dirty="0" err="1" smtClean="0"/>
              <a:t>f</a:t>
            </a:r>
            <a:r>
              <a:rPr lang="en-GB" baseline="-25000" dirty="0" err="1" smtClean="0"/>
              <a:t>x</a:t>
            </a:r>
            <a:r>
              <a:rPr lang="en-GB" dirty="0" smtClean="0"/>
              <a:t> )</a:t>
            </a:r>
          </a:p>
          <a:p>
            <a:endParaRPr lang="en-GB" sz="900" dirty="0" smtClean="0"/>
          </a:p>
          <a:p>
            <a:r>
              <a:rPr lang="en-GB" dirty="0" smtClean="0"/>
              <a:t>detected for </a:t>
            </a:r>
            <a:r>
              <a:rPr lang="en-GB" dirty="0" err="1" smtClean="0"/>
              <a:t>f</a:t>
            </a:r>
            <a:r>
              <a:rPr lang="en-GB" baseline="-25000" dirty="0" err="1" smtClean="0"/>
              <a:t>b</a:t>
            </a:r>
            <a:r>
              <a:rPr lang="en-GB" dirty="0" smtClean="0"/>
              <a:t> and f</a:t>
            </a:r>
            <a:r>
              <a:rPr lang="en-GB" baseline="-25000" dirty="0" smtClean="0"/>
              <a:t>b2</a:t>
            </a:r>
            <a:r>
              <a:rPr lang="en-GB" dirty="0" smtClean="0"/>
              <a:t> </a:t>
            </a:r>
          </a:p>
          <a:p>
            <a:endParaRPr lang="en-GB" sz="800" dirty="0" smtClean="0"/>
          </a:p>
          <a:p>
            <a:r>
              <a:rPr lang="en-GB" dirty="0" err="1" smtClean="0"/>
              <a:t>f</a:t>
            </a:r>
            <a:r>
              <a:rPr lang="en-GB" baseline="-25000" dirty="0" err="1" smtClean="0"/>
              <a:t>o</a:t>
            </a:r>
            <a:r>
              <a:rPr lang="en-GB" dirty="0" smtClean="0"/>
              <a:t>   = 1.99169 d</a:t>
            </a:r>
            <a:r>
              <a:rPr lang="en-GB" baseline="30000" dirty="0" smtClean="0"/>
              <a:t>-1</a:t>
            </a:r>
            <a:r>
              <a:rPr lang="en-GB" dirty="0" smtClean="0"/>
              <a:t> (0.50209 d)</a:t>
            </a:r>
          </a:p>
          <a:p>
            <a:endParaRPr lang="en-GB" sz="1000" dirty="0" smtClean="0"/>
          </a:p>
          <a:p>
            <a:r>
              <a:rPr lang="en-GB" dirty="0" err="1" smtClean="0"/>
              <a:t>f</a:t>
            </a:r>
            <a:r>
              <a:rPr lang="en-GB" baseline="-25000" dirty="0" err="1" smtClean="0"/>
              <a:t>b</a:t>
            </a:r>
            <a:r>
              <a:rPr lang="en-GB" dirty="0" smtClean="0"/>
              <a:t>   =  0.01285 d</a:t>
            </a:r>
            <a:r>
              <a:rPr lang="en-GB" baseline="30000" dirty="0" smtClean="0"/>
              <a:t>-1</a:t>
            </a:r>
            <a:r>
              <a:rPr lang="en-GB" dirty="0" smtClean="0"/>
              <a:t> (77.8 d)</a:t>
            </a:r>
          </a:p>
          <a:p>
            <a:endParaRPr lang="en-GB" sz="1100" dirty="0" smtClean="0"/>
          </a:p>
          <a:p>
            <a:r>
              <a:rPr lang="en-GB" dirty="0" smtClean="0"/>
              <a:t>f</a:t>
            </a:r>
            <a:r>
              <a:rPr lang="en-GB" baseline="-25000" dirty="0" smtClean="0"/>
              <a:t>b2</a:t>
            </a:r>
            <a:r>
              <a:rPr lang="en-GB" dirty="0" smtClean="0"/>
              <a:t> =  0.02359 d</a:t>
            </a:r>
            <a:r>
              <a:rPr lang="en-GB" baseline="30000" dirty="0" smtClean="0"/>
              <a:t>-1</a:t>
            </a:r>
            <a:r>
              <a:rPr lang="en-GB" dirty="0" smtClean="0"/>
              <a:t> (42.4 d)</a:t>
            </a:r>
          </a:p>
          <a:p>
            <a:pPr lvl="1"/>
            <a:r>
              <a:rPr lang="en-GB" sz="1600" dirty="0" err="1" smtClean="0"/>
              <a:t>Mag</a:t>
            </a:r>
            <a:r>
              <a:rPr lang="en-GB" sz="1600" dirty="0" smtClean="0"/>
              <a:t> at maximum analysis</a:t>
            </a:r>
          </a:p>
          <a:p>
            <a:pPr lvl="2"/>
            <a:r>
              <a:rPr lang="en-GB" sz="1600" dirty="0" smtClean="0"/>
              <a:t> → 40.5 d</a:t>
            </a:r>
          </a:p>
          <a:p>
            <a:pPr lvl="1"/>
            <a:endParaRPr lang="en-GB" sz="600" dirty="0" smtClean="0"/>
          </a:p>
          <a:p>
            <a:pPr lvl="1"/>
            <a:r>
              <a:rPr lang="en-GB" sz="1400" dirty="0" smtClean="0"/>
              <a:t>42 d from Northern </a:t>
            </a:r>
            <a:r>
              <a:rPr lang="en-GB" sz="1400" smtClean="0"/>
              <a:t>Sky Survey</a:t>
            </a:r>
          </a:p>
          <a:p>
            <a:pPr lvl="2"/>
            <a:r>
              <a:rPr lang="en-GB" sz="1400" smtClean="0"/>
              <a:t>  </a:t>
            </a:r>
            <a:r>
              <a:rPr lang="en-GB" sz="1400" dirty="0" err="1" smtClean="0"/>
              <a:t>P.Wils</a:t>
            </a:r>
            <a:r>
              <a:rPr lang="en-GB" sz="1400" dirty="0" smtClean="0"/>
              <a:t> </a:t>
            </a:r>
            <a:r>
              <a:rPr lang="en-GB" sz="1400" i="1" dirty="0" smtClean="0"/>
              <a:t>et al</a:t>
            </a:r>
            <a:r>
              <a:rPr lang="en-GB" sz="1400" dirty="0" smtClean="0"/>
              <a:t>. </a:t>
            </a:r>
          </a:p>
          <a:p>
            <a:pPr lvl="1"/>
            <a:r>
              <a:rPr lang="en-GB" sz="1400" dirty="0" smtClean="0"/>
              <a:t>Why didn’t they detect </a:t>
            </a:r>
            <a:r>
              <a:rPr lang="en-GB" sz="1400" dirty="0" err="1" smtClean="0"/>
              <a:t>f</a:t>
            </a:r>
            <a:r>
              <a:rPr lang="en-GB" sz="1400" baseline="-25000" dirty="0" err="1" smtClean="0"/>
              <a:t>b</a:t>
            </a:r>
            <a:r>
              <a:rPr lang="en-GB" sz="1400" dirty="0" smtClean="0"/>
              <a:t>??</a:t>
            </a:r>
          </a:p>
          <a:p>
            <a:endParaRPr lang="en-GB" sz="1050" dirty="0" smtClean="0"/>
          </a:p>
          <a:p>
            <a:pPr algn="ctr"/>
            <a:r>
              <a:rPr lang="en-GB" dirty="0" smtClean="0"/>
              <a:t>f</a:t>
            </a:r>
            <a:r>
              <a:rPr lang="en-GB" baseline="-25000" dirty="0" smtClean="0"/>
              <a:t>b2</a:t>
            </a:r>
            <a:r>
              <a:rPr lang="en-GB" dirty="0" smtClean="0"/>
              <a:t> statistically </a:t>
            </a:r>
            <a:br>
              <a:rPr lang="en-GB" dirty="0" smtClean="0"/>
            </a:br>
            <a:r>
              <a:rPr lang="en-GB" dirty="0" smtClean="0"/>
              <a:t>not a harmonic of </a:t>
            </a:r>
            <a:r>
              <a:rPr lang="en-GB" dirty="0" err="1" smtClean="0"/>
              <a:t>f</a:t>
            </a:r>
            <a:r>
              <a:rPr lang="en-GB" baseline="-25000" dirty="0" err="1" smtClean="0"/>
              <a:t>b</a:t>
            </a:r>
            <a:r>
              <a:rPr lang="en-GB" dirty="0" smtClean="0"/>
              <a:t>   </a:t>
            </a:r>
          </a:p>
          <a:p>
            <a:endParaRPr lang="en-GB" dirty="0" smtClean="0"/>
          </a:p>
          <a:p>
            <a:pPr algn="ctr"/>
            <a:r>
              <a:rPr lang="en-GB" dirty="0" smtClean="0"/>
              <a:t>Quintuplets as ( n </a:t>
            </a:r>
            <a:r>
              <a:rPr lang="en-GB" dirty="0" err="1" smtClean="0"/>
              <a:t>f</a:t>
            </a:r>
            <a:r>
              <a:rPr lang="en-GB" baseline="-25000" dirty="0" err="1" smtClean="0"/>
              <a:t>o</a:t>
            </a:r>
            <a:r>
              <a:rPr lang="en-GB" dirty="0" smtClean="0"/>
              <a:t> ± 2 </a:t>
            </a:r>
            <a:r>
              <a:rPr lang="en-GB" dirty="0" err="1" smtClean="0"/>
              <a:t>f</a:t>
            </a:r>
            <a:r>
              <a:rPr lang="en-GB" baseline="-25000" dirty="0" err="1" smtClean="0"/>
              <a:t>b</a:t>
            </a:r>
            <a:r>
              <a:rPr lang="en-GB" dirty="0" smtClean="0"/>
              <a:t> )</a:t>
            </a:r>
          </a:p>
          <a:p>
            <a:pPr algn="ctr"/>
            <a:r>
              <a:rPr lang="en-GB" dirty="0" smtClean="0"/>
              <a:t>were not detected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fontScale="62500" lnSpcReduction="20000"/>
          </a:bodyPr>
          <a:lstStyle/>
          <a:p>
            <a:endParaRPr lang="en-GB" dirty="0" smtClean="0"/>
          </a:p>
          <a:p>
            <a:r>
              <a:rPr lang="en-GB" dirty="0" err="1" smtClean="0"/>
              <a:t>RRab</a:t>
            </a:r>
            <a:r>
              <a:rPr lang="en-GB" dirty="0" smtClean="0"/>
              <a:t> Blazhko characterisation needs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Time series over long time span</a:t>
            </a:r>
          </a:p>
          <a:p>
            <a:pPr lvl="1"/>
            <a:r>
              <a:rPr lang="en-GB" dirty="0" smtClean="0"/>
              <a:t>Multi-longitude observations</a:t>
            </a:r>
          </a:p>
          <a:p>
            <a:endParaRPr lang="en-GB" dirty="0" smtClean="0"/>
          </a:p>
          <a:p>
            <a:r>
              <a:rPr lang="en-GB" dirty="0" smtClean="0"/>
              <a:t> RR </a:t>
            </a:r>
            <a:r>
              <a:rPr lang="en-GB" dirty="0" err="1" smtClean="0"/>
              <a:t>Lyrae</a:t>
            </a:r>
            <a:r>
              <a:rPr lang="en-GB" dirty="0" smtClean="0"/>
              <a:t> with Blazhko effect behave differently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Plenty of surprises</a:t>
            </a:r>
          </a:p>
          <a:p>
            <a:pPr lvl="1"/>
            <a:r>
              <a:rPr lang="en-GB" dirty="0" smtClean="0"/>
              <a:t>Not boring stars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Other RR </a:t>
            </a:r>
            <a:r>
              <a:rPr lang="en-GB" dirty="0" err="1" smtClean="0"/>
              <a:t>Lyrae</a:t>
            </a:r>
            <a:r>
              <a:rPr lang="en-GB" dirty="0" smtClean="0"/>
              <a:t> campaigns are running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Don’ t hesitate to join the group</a:t>
            </a:r>
          </a:p>
          <a:p>
            <a:pPr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RR </a:t>
            </a:r>
            <a:r>
              <a:rPr lang="en-GB" dirty="0" err="1" smtClean="0"/>
              <a:t>Lyrae</a:t>
            </a:r>
            <a:r>
              <a:rPr lang="en-GB" dirty="0" smtClean="0"/>
              <a:t> (</a:t>
            </a:r>
            <a:r>
              <a:rPr lang="en-GB" dirty="0" err="1" smtClean="0"/>
              <a:t>RRab</a:t>
            </a:r>
            <a:r>
              <a:rPr lang="en-GB" dirty="0" smtClean="0"/>
              <a:t>) in a nutshell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Pulsating stars</a:t>
            </a:r>
          </a:p>
          <a:p>
            <a:pPr lvl="1"/>
            <a:r>
              <a:rPr lang="en-GB" dirty="0" smtClean="0"/>
              <a:t>Periods: 0.3 to 0.8 days</a:t>
            </a:r>
          </a:p>
          <a:p>
            <a:r>
              <a:rPr lang="en-GB" dirty="0" smtClean="0"/>
              <a:t>Some with Blazhko effect</a:t>
            </a:r>
          </a:p>
          <a:p>
            <a:pPr lvl="1"/>
            <a:r>
              <a:rPr lang="en-GB" dirty="0" smtClean="0"/>
              <a:t>Amplitude  and phase modulation</a:t>
            </a:r>
          </a:p>
          <a:p>
            <a:pPr lvl="1"/>
            <a:r>
              <a:rPr lang="en-GB" dirty="0" smtClean="0"/>
              <a:t>Blazhko periods: 10 to 1000 days</a:t>
            </a:r>
          </a:p>
          <a:p>
            <a:r>
              <a:rPr lang="en-GB" dirty="0" smtClean="0"/>
              <a:t>Some with multiple Blazhko modulations</a:t>
            </a:r>
          </a:p>
          <a:p>
            <a:pPr lvl="1"/>
            <a:r>
              <a:rPr lang="en-GB" dirty="0" smtClean="0"/>
              <a:t>Modulations in resonance or not</a:t>
            </a:r>
          </a:p>
          <a:p>
            <a:r>
              <a:rPr lang="en-GB" dirty="0" smtClean="0"/>
              <a:t>Blazhko effect: frequently irregular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KV </a:t>
            </a:r>
            <a:r>
              <a:rPr lang="en-GB" dirty="0" err="1" smtClean="0"/>
              <a:t>Cnc</a:t>
            </a:r>
            <a:r>
              <a:rPr lang="en-GB" dirty="0" smtClean="0"/>
              <a:t> observation 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GB" dirty="0" smtClean="0"/>
              <a:t>Pulsation period 	0.50208 day    </a:t>
            </a:r>
            <a:r>
              <a:rPr lang="en-GB" sz="2400" dirty="0" smtClean="0"/>
              <a:t>(12hr + 3min)</a:t>
            </a:r>
          </a:p>
          <a:p>
            <a:pPr lvl="1"/>
            <a:r>
              <a:rPr lang="en-GB" sz="2000" dirty="0" smtClean="0"/>
              <a:t>Maxima delayed by 6 min / day </a:t>
            </a:r>
            <a:r>
              <a:rPr lang="en-GB" dirty="0" smtClean="0"/>
              <a:t> </a:t>
            </a:r>
          </a:p>
          <a:p>
            <a:r>
              <a:rPr lang="en-GB" dirty="0" smtClean="0"/>
              <a:t>Observation time windows for a particular site</a:t>
            </a:r>
          </a:p>
          <a:p>
            <a:r>
              <a:rPr lang="en-GB" dirty="0" smtClean="0"/>
              <a:t>Multi-longitude campaign</a:t>
            </a:r>
          </a:p>
          <a:p>
            <a:pPr lvl="1"/>
            <a:r>
              <a:rPr lang="en-GB" dirty="0" smtClean="0"/>
              <a:t>Belgium, France</a:t>
            </a:r>
          </a:p>
          <a:p>
            <a:pPr lvl="1"/>
            <a:r>
              <a:rPr lang="en-GB" dirty="0" smtClean="0"/>
              <a:t>Framingham MA</a:t>
            </a:r>
          </a:p>
          <a:p>
            <a:pPr lvl="1"/>
            <a:r>
              <a:rPr lang="en-GB" dirty="0" smtClean="0"/>
              <a:t>Cloudcroft NM (</a:t>
            </a:r>
            <a:r>
              <a:rPr lang="en-GB" dirty="0" err="1" smtClean="0"/>
              <a:t>AAVSONet</a:t>
            </a:r>
            <a:r>
              <a:rPr lang="en-GB" dirty="0" smtClean="0"/>
              <a:t> W28)</a:t>
            </a:r>
          </a:p>
          <a:p>
            <a:pPr lvl="1"/>
            <a:r>
              <a:rPr lang="en-GB" dirty="0" smtClean="0"/>
              <a:t>Bozeman MT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algn="ctr"/>
            <a:r>
              <a:rPr lang="en-GB" dirty="0" smtClean="0"/>
              <a:t>Observation time windows</a:t>
            </a:r>
            <a:endParaRPr lang="en-GB" dirty="0"/>
          </a:p>
        </p:txBody>
      </p:sp>
      <p:pic>
        <p:nvPicPr>
          <p:cNvPr id="5" name="Content Placeholder 4" descr="altitude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2204864"/>
            <a:ext cx="8424936" cy="4032448"/>
          </a:xfrm>
        </p:spPr>
      </p:pic>
      <p:sp>
        <p:nvSpPr>
          <p:cNvPr id="4" name="TextBox 3"/>
          <p:cNvSpPr txBox="1"/>
          <p:nvPr/>
        </p:nvSpPr>
        <p:spPr>
          <a:xfrm>
            <a:off x="1259632" y="645333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Local horizons (trees)  not used in this graph except for Belgium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KV </a:t>
            </a:r>
            <a:r>
              <a:rPr lang="en-GB" dirty="0" err="1" smtClean="0"/>
              <a:t>Cnc</a:t>
            </a:r>
            <a:r>
              <a:rPr lang="en-GB" dirty="0" smtClean="0"/>
              <a:t> observation campaign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observation seasons</a:t>
            </a:r>
          </a:p>
          <a:p>
            <a:pPr lvl="1"/>
            <a:r>
              <a:rPr lang="en-GB" dirty="0" smtClean="0"/>
              <a:t>January 2012 to May 2012</a:t>
            </a:r>
          </a:p>
          <a:p>
            <a:pPr lvl="1"/>
            <a:r>
              <a:rPr lang="en-GB" dirty="0" smtClean="0"/>
              <a:t>October 2012 to May 2013</a:t>
            </a:r>
          </a:p>
          <a:p>
            <a:pPr lvl="2">
              <a:buNone/>
            </a:pPr>
            <a:r>
              <a:rPr lang="en-GB" dirty="0" smtClean="0"/>
              <a:t>158 observation nights</a:t>
            </a:r>
          </a:p>
          <a:p>
            <a:pPr lvl="2">
              <a:buNone/>
            </a:pPr>
            <a:r>
              <a:rPr lang="en-GB" dirty="0" smtClean="0"/>
              <a:t>Total time span 480 days</a:t>
            </a:r>
          </a:p>
          <a:p>
            <a:r>
              <a:rPr lang="en-GB" dirty="0" smtClean="0"/>
              <a:t>32,280 light curve data points</a:t>
            </a:r>
          </a:p>
          <a:p>
            <a:r>
              <a:rPr lang="en-GB" dirty="0" smtClean="0"/>
              <a:t>92 pulsation maxima recorded</a:t>
            </a:r>
          </a:p>
          <a:p>
            <a:pPr lvl="1"/>
            <a:r>
              <a:rPr lang="en-GB" dirty="0" smtClean="0"/>
              <a:t>(O-C)</a:t>
            </a:r>
          </a:p>
          <a:p>
            <a:pPr lvl="1"/>
            <a:r>
              <a:rPr lang="en-GB" dirty="0" smtClean="0"/>
              <a:t>Magnitude at maximum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(O-C) and Magnitude at Maximum</a:t>
            </a:r>
            <a:endParaRPr lang="en-GB" dirty="0"/>
          </a:p>
        </p:txBody>
      </p:sp>
      <p:pic>
        <p:nvPicPr>
          <p:cNvPr id="4" name="Content Placeholder 3" descr="O-C and Mag at max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465513"/>
            <a:ext cx="8277799" cy="4392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Maxima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Linear regression of the (O-C) values</a:t>
            </a:r>
          </a:p>
          <a:p>
            <a:pPr lvl="1"/>
            <a:r>
              <a:rPr lang="en-GB" dirty="0" smtClean="0"/>
              <a:t>Pulsation period of 0.50208 day</a:t>
            </a:r>
          </a:p>
          <a:p>
            <a:r>
              <a:rPr lang="en-GB" dirty="0" smtClean="0"/>
              <a:t> Folded light curve</a:t>
            </a:r>
          </a:p>
          <a:p>
            <a:endParaRPr lang="en-GB" dirty="0"/>
          </a:p>
        </p:txBody>
      </p:sp>
      <p:pic>
        <p:nvPicPr>
          <p:cNvPr id="4" name="Content Placeholder 3" descr="KV Cnc folded L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645024"/>
            <a:ext cx="8280920" cy="321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Maxima spectral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Period04 : (O-C) and </a:t>
            </a:r>
            <a:r>
              <a:rPr lang="en-GB" dirty="0" err="1" smtClean="0"/>
              <a:t>M</a:t>
            </a:r>
            <a:r>
              <a:rPr lang="en-GB" sz="1800" dirty="0" err="1" smtClean="0"/>
              <a:t>max</a:t>
            </a:r>
            <a:endParaRPr lang="en-GB" dirty="0" smtClean="0"/>
          </a:p>
          <a:p>
            <a:pPr lvl="1"/>
            <a:r>
              <a:rPr lang="en-GB" dirty="0" smtClean="0"/>
              <a:t>Main Blazhko period 		77.6 d</a:t>
            </a:r>
          </a:p>
          <a:p>
            <a:pPr lvl="1"/>
            <a:r>
              <a:rPr lang="en-GB" dirty="0" smtClean="0"/>
              <a:t>Secondary Blazhko period	40.5 d</a:t>
            </a:r>
          </a:p>
          <a:p>
            <a:pPr lvl="1"/>
            <a:endParaRPr lang="en-GB" dirty="0"/>
          </a:p>
        </p:txBody>
      </p:sp>
      <p:pic>
        <p:nvPicPr>
          <p:cNvPr id="4" name="Content Placeholder 3" descr="Folded with Blazhk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334438"/>
            <a:ext cx="8280920" cy="3523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Folded light curves for different </a:t>
            </a:r>
            <a:br>
              <a:rPr lang="en-GB" dirty="0" smtClean="0"/>
            </a:br>
            <a:r>
              <a:rPr lang="en-GB" dirty="0" smtClean="0"/>
              <a:t>Blazhko phases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338437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5004048" y="1556792"/>
          <a:ext cx="345638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539552" y="4509120"/>
          <a:ext cx="338437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932040" y="4509120"/>
          <a:ext cx="352839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544" y="371703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Astonishing slope in ascending branch </a:t>
            </a:r>
            <a:r>
              <a:rPr lang="en-GB" i="1" smtClean="0"/>
              <a:t>: </a:t>
            </a:r>
            <a:r>
              <a:rPr lang="en-GB" i="1" smtClean="0"/>
              <a:t>2.5 </a:t>
            </a:r>
            <a:r>
              <a:rPr lang="en-GB" i="1" dirty="0" err="1" smtClean="0"/>
              <a:t>mag</a:t>
            </a:r>
            <a:r>
              <a:rPr lang="en-GB" i="1" dirty="0" smtClean="0"/>
              <a:t> / hour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781</TotalTime>
  <Words>341</Words>
  <Application>Microsoft Office PowerPoint</Application>
  <PresentationFormat>On-screen Show (4:3)</PresentationFormat>
  <Paragraphs>90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Technic</vt:lpstr>
      <vt:lpstr>KV Cnc : an RR Lyrae with Irregular Blazhko Effect </vt:lpstr>
      <vt:lpstr>RR Lyrae (RRab) in a nutshell</vt:lpstr>
      <vt:lpstr>KV Cnc observation challenges</vt:lpstr>
      <vt:lpstr>Observation time windows</vt:lpstr>
      <vt:lpstr>KV Cnc observation campaign</vt:lpstr>
      <vt:lpstr>(O-C) and Magnitude at Maximum</vt:lpstr>
      <vt:lpstr>Maxima analysis</vt:lpstr>
      <vt:lpstr>Maxima spectral analysis</vt:lpstr>
      <vt:lpstr>Folded light curves for different  Blazhko phases</vt:lpstr>
      <vt:lpstr>Light curve spectral analysis</vt:lpstr>
      <vt:lpstr>Conclusions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 Cnc : an RR Lyrae with Irregular Blazhko Effect</dc:title>
  <dc:creator>Pierre</dc:creator>
  <cp:lastModifiedBy>Pierre</cp:lastModifiedBy>
  <cp:revision>69</cp:revision>
  <dcterms:created xsi:type="dcterms:W3CDTF">2013-08-22T22:51:01Z</dcterms:created>
  <dcterms:modified xsi:type="dcterms:W3CDTF">2013-10-01T14:06:06Z</dcterms:modified>
</cp:coreProperties>
</file>